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57"/>
  </p:notesMasterIdLst>
  <p:sldIdLst>
    <p:sldId id="298" r:id="rId3"/>
    <p:sldId id="303" r:id="rId4"/>
    <p:sldId id="257" r:id="rId5"/>
    <p:sldId id="297" r:id="rId6"/>
    <p:sldId id="260" r:id="rId7"/>
    <p:sldId id="304" r:id="rId8"/>
    <p:sldId id="259" r:id="rId9"/>
    <p:sldId id="300" r:id="rId10"/>
    <p:sldId id="258" r:id="rId11"/>
    <p:sldId id="305" r:id="rId12"/>
    <p:sldId id="263" r:id="rId13"/>
    <p:sldId id="299" r:id="rId14"/>
    <p:sldId id="262" r:id="rId15"/>
    <p:sldId id="306" r:id="rId16"/>
    <p:sldId id="264" r:id="rId17"/>
    <p:sldId id="296" r:id="rId18"/>
    <p:sldId id="265" r:id="rId19"/>
    <p:sldId id="307" r:id="rId20"/>
    <p:sldId id="266" r:id="rId21"/>
    <p:sldId id="292" r:id="rId22"/>
    <p:sldId id="267" r:id="rId23"/>
    <p:sldId id="308" r:id="rId24"/>
    <p:sldId id="269" r:id="rId25"/>
    <p:sldId id="295" r:id="rId26"/>
    <p:sldId id="268" r:id="rId27"/>
    <p:sldId id="309" r:id="rId28"/>
    <p:sldId id="270" r:id="rId29"/>
    <p:sldId id="291" r:id="rId30"/>
    <p:sldId id="272" r:id="rId31"/>
    <p:sldId id="310" r:id="rId32"/>
    <p:sldId id="271" r:id="rId33"/>
    <p:sldId id="294" r:id="rId34"/>
    <p:sldId id="273" r:id="rId35"/>
    <p:sldId id="311" r:id="rId36"/>
    <p:sldId id="274" r:id="rId37"/>
    <p:sldId id="289" r:id="rId38"/>
    <p:sldId id="276" r:id="rId39"/>
    <p:sldId id="313" r:id="rId40"/>
    <p:sldId id="279" r:id="rId41"/>
    <p:sldId id="288" r:id="rId42"/>
    <p:sldId id="277" r:id="rId43"/>
    <p:sldId id="312" r:id="rId44"/>
    <p:sldId id="275" r:id="rId45"/>
    <p:sldId id="278" r:id="rId46"/>
    <p:sldId id="280" r:id="rId47"/>
    <p:sldId id="285" r:id="rId48"/>
    <p:sldId id="283" r:id="rId49"/>
    <p:sldId id="286" r:id="rId50"/>
    <p:sldId id="284" r:id="rId51"/>
    <p:sldId id="281" r:id="rId52"/>
    <p:sldId id="287" r:id="rId53"/>
    <p:sldId id="293" r:id="rId54"/>
    <p:sldId id="301" r:id="rId55"/>
    <p:sldId id="302" r:id="rId5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co3nDR2oP0MNyQgztqUMw" hashData="HTM4k5WEW7mes9zyhsr6g+M3qk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357F1"/>
    <a:srgbClr val="1F13B9"/>
    <a:srgbClr val="3B3880"/>
    <a:srgbClr val="414687"/>
    <a:srgbClr val="0D2329"/>
    <a:srgbClr val="160D85"/>
    <a:srgbClr val="FFCCFF"/>
    <a:srgbClr val="12313A"/>
    <a:srgbClr val="004558"/>
    <a:srgbClr val="00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6568" autoAdjust="0"/>
    <p:restoredTop sz="94660"/>
  </p:normalViewPr>
  <p:slideViewPr>
    <p:cSldViewPr>
      <p:cViewPr>
        <p:scale>
          <a:sx n="395" d="100"/>
          <a:sy n="395" d="100"/>
        </p:scale>
        <p:origin x="6414" y="400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B827F6-48A0-41EF-B3F8-6B699E7822E8}" type="datetimeFigureOut">
              <a:rPr lang="es-PE" smtClean="0"/>
              <a:pPr/>
              <a:t>23/11/2016</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1A0577-9061-40EC-8E9B-2AE662DFE852}"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C267FD6C-B1C1-4BD4-8AD5-02E9940C7840}" type="datetimeFigureOut">
              <a:rPr lang="es-PE" smtClean="0"/>
              <a:pPr/>
              <a:t>23/11/2016</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DF3174C2-87FD-470F-9586-232B43D002E1}"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0051A2">
                <a:shade val="67500"/>
                <a:satMod val="115000"/>
              </a:srgbClr>
            </a:gs>
            <a:gs pos="100000">
              <a:srgbClr val="0051A2">
                <a:shade val="100000"/>
                <a:satMod val="115000"/>
              </a:srgbClr>
            </a:gs>
          </a:gsLst>
          <a:lin ang="162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267FD6C-B1C1-4BD4-8AD5-02E9940C7840}" type="datetimeFigureOut">
              <a:rPr lang="es-PE" smtClean="0"/>
              <a:pPr/>
              <a:t>23/11/2016</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DF3174C2-87FD-470F-9586-232B43D002E1}"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49.jpe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4.jpeg"/><Relationship Id="rId1" Type="http://schemas.openxmlformats.org/officeDocument/2006/relationships/slideLayout" Target="../slideLayouts/slideLayout7.xml"/><Relationship Id="rId4" Type="http://schemas.openxmlformats.org/officeDocument/2006/relationships/image" Target="../media/image75.png"/></Relationships>
</file>

<file path=ppt/slides/_rels/slide54.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1.png"/><Relationship Id="rId18" Type="http://schemas.openxmlformats.org/officeDocument/2006/relationships/image" Target="../media/image8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7.png"/><Relationship Id="rId11" Type="http://schemas.openxmlformats.org/officeDocument/2006/relationships/image" Target="../media/image80.png"/><Relationship Id="rId5" Type="http://schemas.openxmlformats.org/officeDocument/2006/relationships/hyperlink" Target="http://www.mispps.com/" TargetMode="External"/><Relationship Id="rId15" Type="http://schemas.openxmlformats.org/officeDocument/2006/relationships/image" Target="../media/image82.png"/><Relationship Id="rId10" Type="http://schemas.openxmlformats.org/officeDocument/2006/relationships/hyperlink" Target="https://www.facebook.com/mispps" TargetMode="External"/><Relationship Id="rId4" Type="http://schemas.openxmlformats.org/officeDocument/2006/relationships/image" Target="../media/image76.png"/><Relationship Id="rId9" Type="http://schemas.openxmlformats.org/officeDocument/2006/relationships/image" Target="../media/image7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e709c4aed435320d68bd07bc43ac929e.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13" name="12 Doble onda"/>
          <p:cNvSpPr/>
          <p:nvPr/>
        </p:nvSpPr>
        <p:spPr>
          <a:xfrm>
            <a:off x="0" y="4857766"/>
            <a:ext cx="9144000" cy="285734"/>
          </a:xfrm>
          <a:prstGeom prst="doubleWave">
            <a:avLst>
              <a:gd name="adj1" fmla="val 12500"/>
              <a:gd name="adj2" fmla="val -10000"/>
            </a:avLst>
          </a:prstGeom>
          <a:blipFill>
            <a:blip r:embed="rId4">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oble onda"/>
          <p:cNvSpPr/>
          <p:nvPr/>
        </p:nvSpPr>
        <p:spPr>
          <a:xfrm>
            <a:off x="0" y="4572014"/>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oble onda"/>
          <p:cNvSpPr/>
          <p:nvPr/>
        </p:nvSpPr>
        <p:spPr>
          <a:xfrm>
            <a:off x="0" y="4286262"/>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Doble onda"/>
          <p:cNvSpPr/>
          <p:nvPr/>
        </p:nvSpPr>
        <p:spPr>
          <a:xfrm>
            <a:off x="0" y="4000510"/>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Doble onda"/>
          <p:cNvSpPr/>
          <p:nvPr/>
        </p:nvSpPr>
        <p:spPr>
          <a:xfrm>
            <a:off x="0" y="3714758"/>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Doble onda"/>
          <p:cNvSpPr/>
          <p:nvPr/>
        </p:nvSpPr>
        <p:spPr>
          <a:xfrm>
            <a:off x="0" y="3429006"/>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Doble onda"/>
          <p:cNvSpPr/>
          <p:nvPr/>
        </p:nvSpPr>
        <p:spPr>
          <a:xfrm>
            <a:off x="0" y="3143254"/>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Doble onda"/>
          <p:cNvSpPr/>
          <p:nvPr/>
        </p:nvSpPr>
        <p:spPr>
          <a:xfrm>
            <a:off x="0" y="2857502"/>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Doble onda"/>
          <p:cNvSpPr/>
          <p:nvPr/>
        </p:nvSpPr>
        <p:spPr>
          <a:xfrm>
            <a:off x="0" y="2571750"/>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Doble onda"/>
          <p:cNvSpPr/>
          <p:nvPr/>
        </p:nvSpPr>
        <p:spPr>
          <a:xfrm>
            <a:off x="0" y="2285998"/>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Doble onda"/>
          <p:cNvSpPr/>
          <p:nvPr/>
        </p:nvSpPr>
        <p:spPr>
          <a:xfrm>
            <a:off x="0" y="2000246"/>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Doble onda"/>
          <p:cNvSpPr/>
          <p:nvPr/>
        </p:nvSpPr>
        <p:spPr>
          <a:xfrm>
            <a:off x="0" y="1714494"/>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Doble onda"/>
          <p:cNvSpPr/>
          <p:nvPr/>
        </p:nvSpPr>
        <p:spPr>
          <a:xfrm>
            <a:off x="0" y="1428742"/>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Doble onda"/>
          <p:cNvSpPr/>
          <p:nvPr/>
        </p:nvSpPr>
        <p:spPr>
          <a:xfrm>
            <a:off x="0" y="1142990"/>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Doble onda"/>
          <p:cNvSpPr/>
          <p:nvPr/>
        </p:nvSpPr>
        <p:spPr>
          <a:xfrm>
            <a:off x="0" y="857238"/>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Doble onda"/>
          <p:cNvSpPr/>
          <p:nvPr/>
        </p:nvSpPr>
        <p:spPr>
          <a:xfrm>
            <a:off x="0" y="571486"/>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Doble onda"/>
          <p:cNvSpPr/>
          <p:nvPr/>
        </p:nvSpPr>
        <p:spPr>
          <a:xfrm>
            <a:off x="0" y="285734"/>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Doble onda"/>
          <p:cNvSpPr/>
          <p:nvPr/>
        </p:nvSpPr>
        <p:spPr>
          <a:xfrm>
            <a:off x="0" y="0"/>
            <a:ext cx="9144000" cy="285734"/>
          </a:xfrm>
          <a:prstGeom prst="doubleWave">
            <a:avLst>
              <a:gd name="adj1" fmla="val 12500"/>
              <a:gd name="adj2" fmla="val -10000"/>
            </a:avLst>
          </a:prstGeom>
          <a:blipFill dpi="0" rotWithShape="1">
            <a:blip r:embed="rId4">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1" name="Picture 22" descr="Rendered Image"/>
          <p:cNvPicPr>
            <a:picLocks noChangeAspect="1" noChangeArrowheads="1"/>
          </p:cNvPicPr>
          <p:nvPr/>
        </p:nvPicPr>
        <p:blipFill>
          <a:blip r:embed="rId5">
            <a:duotone>
              <a:schemeClr val="accent1">
                <a:shade val="45000"/>
                <a:satMod val="135000"/>
              </a:schemeClr>
              <a:prstClr val="white"/>
            </a:duotone>
            <a:lum contrast="40000"/>
          </a:blip>
          <a:srcRect/>
          <a:stretch>
            <a:fillRect/>
          </a:stretch>
        </p:blipFill>
        <p:spPr bwMode="auto">
          <a:xfrm>
            <a:off x="214282" y="4643452"/>
            <a:ext cx="2170386" cy="245371"/>
          </a:xfrm>
          <a:prstGeom prst="rect">
            <a:avLst/>
          </a:prstGeom>
          <a:noFill/>
        </p:spPr>
      </p:pic>
      <p:pic>
        <p:nvPicPr>
          <p:cNvPr id="55330" name="Picture 34" descr="Rendered Image"/>
          <p:cNvPicPr>
            <a:picLocks noChangeAspect="1" noChangeArrowheads="1"/>
          </p:cNvPicPr>
          <p:nvPr/>
        </p:nvPicPr>
        <p:blipFill>
          <a:blip r:embed="rId6">
            <a:lum bright="-10000" contrast="10000"/>
          </a:blip>
          <a:srcRect/>
          <a:stretch>
            <a:fillRect/>
          </a:stretch>
        </p:blipFill>
        <p:spPr bwMode="auto">
          <a:xfrm>
            <a:off x="1142976" y="428610"/>
            <a:ext cx="2457450" cy="809626"/>
          </a:xfrm>
          <a:prstGeom prst="rect">
            <a:avLst/>
          </a:prstGeom>
          <a:noFill/>
        </p:spPr>
      </p:pic>
      <p:pic>
        <p:nvPicPr>
          <p:cNvPr id="55334" name="Picture 38" descr="Rendered Image"/>
          <p:cNvPicPr>
            <a:picLocks noChangeAspect="1" noChangeArrowheads="1"/>
          </p:cNvPicPr>
          <p:nvPr/>
        </p:nvPicPr>
        <p:blipFill>
          <a:blip r:embed="rId7">
            <a:lum bright="-10000" contrast="10000"/>
          </a:blip>
          <a:srcRect/>
          <a:stretch>
            <a:fillRect/>
          </a:stretch>
        </p:blipFill>
        <p:spPr bwMode="auto">
          <a:xfrm>
            <a:off x="3857620" y="500048"/>
            <a:ext cx="1323975" cy="704851"/>
          </a:xfrm>
          <a:prstGeom prst="rect">
            <a:avLst/>
          </a:prstGeom>
          <a:noFill/>
        </p:spPr>
      </p:pic>
      <p:pic>
        <p:nvPicPr>
          <p:cNvPr id="55336" name="Picture 40" descr="Rendered Image"/>
          <p:cNvPicPr>
            <a:picLocks noChangeAspect="1" noChangeArrowheads="1"/>
          </p:cNvPicPr>
          <p:nvPr/>
        </p:nvPicPr>
        <p:blipFill>
          <a:blip r:embed="rId8">
            <a:lum bright="-10000" contrast="10000"/>
          </a:blip>
          <a:srcRect/>
          <a:stretch>
            <a:fillRect/>
          </a:stretch>
        </p:blipFill>
        <p:spPr bwMode="auto">
          <a:xfrm>
            <a:off x="5286380" y="428610"/>
            <a:ext cx="2886075" cy="828676"/>
          </a:xfrm>
          <a:prstGeom prst="rect">
            <a:avLst/>
          </a:prstGeom>
          <a:noFill/>
        </p:spPr>
      </p:pic>
      <p:pic>
        <p:nvPicPr>
          <p:cNvPr id="55338" name="Picture 42" descr="Rendered Image"/>
          <p:cNvPicPr>
            <a:picLocks noChangeAspect="1" noChangeArrowheads="1"/>
          </p:cNvPicPr>
          <p:nvPr/>
        </p:nvPicPr>
        <p:blipFill>
          <a:blip r:embed="rId9">
            <a:lum bright="-10000" contrast="10000"/>
          </a:blip>
          <a:srcRect/>
          <a:stretch>
            <a:fillRect/>
          </a:stretch>
        </p:blipFill>
        <p:spPr bwMode="auto">
          <a:xfrm>
            <a:off x="1714480" y="1214428"/>
            <a:ext cx="2314575" cy="857251"/>
          </a:xfrm>
          <a:prstGeom prst="rect">
            <a:avLst/>
          </a:prstGeom>
          <a:noFill/>
        </p:spPr>
      </p:pic>
      <p:pic>
        <p:nvPicPr>
          <p:cNvPr id="55340" name="Picture 44" descr="Rendered Image"/>
          <p:cNvPicPr>
            <a:picLocks noChangeAspect="1" noChangeArrowheads="1"/>
          </p:cNvPicPr>
          <p:nvPr/>
        </p:nvPicPr>
        <p:blipFill>
          <a:blip r:embed="rId10">
            <a:lum bright="-10000" contrast="10000"/>
          </a:blip>
          <a:srcRect/>
          <a:stretch>
            <a:fillRect/>
          </a:stretch>
        </p:blipFill>
        <p:spPr bwMode="auto">
          <a:xfrm>
            <a:off x="5643570" y="1285866"/>
            <a:ext cx="2362200" cy="809626"/>
          </a:xfrm>
          <a:prstGeom prst="rect">
            <a:avLst/>
          </a:prstGeom>
          <a:noFill/>
        </p:spPr>
      </p:pic>
      <p:pic>
        <p:nvPicPr>
          <p:cNvPr id="44" name="43 Imagen" descr="e709c4aed435320d68bd07bc43ac929e.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8000">
    <p:sndAc>
      <p:stSnd loop="1">
        <p:snd r:embed="rId2" name="Way_to_Heaven_-_Reiki.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anim calcmode="lin" valueType="num">
                                      <p:cBhvr additive="base">
                                        <p:cTn id="9" dur="2000" fill="hold"/>
                                        <p:tgtEl>
                                          <p:spTgt spid="13"/>
                                        </p:tgtEl>
                                        <p:attrNameLst>
                                          <p:attrName>ppt_x</p:attrName>
                                        </p:attrNameLst>
                                      </p:cBhvr>
                                      <p:tavLst>
                                        <p:tav tm="0">
                                          <p:val>
                                            <p:strVal val="#ppt_x"/>
                                          </p:val>
                                        </p:tav>
                                        <p:tav tm="100000">
                                          <p:val>
                                            <p:strVal val="#ppt_x"/>
                                          </p:val>
                                        </p:tav>
                                      </p:tavLst>
                                    </p:anim>
                                    <p:anim calcmode="lin" valueType="num">
                                      <p:cBhvr additive="base">
                                        <p:cTn id="10" dur="2000" fill="hold"/>
                                        <p:tgtEl>
                                          <p:spTgt spid="13"/>
                                        </p:tgtEl>
                                        <p:attrNameLst>
                                          <p:attrName>ppt_y</p:attrName>
                                        </p:attrNameLst>
                                      </p:cBhvr>
                                      <p:tavLst>
                                        <p:tav tm="0">
                                          <p:val>
                                            <p:strVal val="0-#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2000" fill="hold"/>
                                        <p:tgtEl>
                                          <p:spTgt spid="14"/>
                                        </p:tgtEl>
                                        <p:attrNameLst>
                                          <p:attrName>ppt_x</p:attrName>
                                        </p:attrNameLst>
                                      </p:cBhvr>
                                      <p:tavLst>
                                        <p:tav tm="0">
                                          <p:val>
                                            <p:strVal val="#ppt_x"/>
                                          </p:val>
                                        </p:tav>
                                        <p:tav tm="100000">
                                          <p:val>
                                            <p:strVal val="#ppt_x"/>
                                          </p:val>
                                        </p:tav>
                                      </p:tavLst>
                                    </p:anim>
                                    <p:anim calcmode="lin" valueType="num">
                                      <p:cBhvr additive="base">
                                        <p:cTn id="14" dur="2000" fill="hold"/>
                                        <p:tgtEl>
                                          <p:spTgt spid="14"/>
                                        </p:tgtEl>
                                        <p:attrNameLst>
                                          <p:attrName>ppt_y</p:attrName>
                                        </p:attrNameLst>
                                      </p:cBhvr>
                                      <p:tavLst>
                                        <p:tav tm="0">
                                          <p:val>
                                            <p:strVal val="1+#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ppt_x"/>
                                          </p:val>
                                        </p:tav>
                                        <p:tav tm="100000">
                                          <p:val>
                                            <p:strVal val="#ppt_x"/>
                                          </p:val>
                                        </p:tav>
                                      </p:tavLst>
                                    </p:anim>
                                    <p:anim calcmode="lin" valueType="num">
                                      <p:cBhvr additive="base">
                                        <p:cTn id="18" dur="2000" fill="hold"/>
                                        <p:tgtEl>
                                          <p:spTgt spid="15"/>
                                        </p:tgtEl>
                                        <p:attrNameLst>
                                          <p:attrName>ppt_y</p:attrName>
                                        </p:attrNameLst>
                                      </p:cBhvr>
                                      <p:tavLst>
                                        <p:tav tm="0">
                                          <p:val>
                                            <p:strVal val="0-#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ppt_x"/>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2000" fill="hold"/>
                                        <p:tgtEl>
                                          <p:spTgt spid="17"/>
                                        </p:tgtEl>
                                        <p:attrNameLst>
                                          <p:attrName>ppt_x</p:attrName>
                                        </p:attrNameLst>
                                      </p:cBhvr>
                                      <p:tavLst>
                                        <p:tav tm="0">
                                          <p:val>
                                            <p:strVal val="#ppt_x"/>
                                          </p:val>
                                        </p:tav>
                                        <p:tav tm="100000">
                                          <p:val>
                                            <p:strVal val="#ppt_x"/>
                                          </p:val>
                                        </p:tav>
                                      </p:tavLst>
                                    </p:anim>
                                    <p:anim calcmode="lin" valueType="num">
                                      <p:cBhvr additive="base">
                                        <p:cTn id="26" dur="2000" fill="hold"/>
                                        <p:tgtEl>
                                          <p:spTgt spid="17"/>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2000" fill="hold"/>
                                        <p:tgtEl>
                                          <p:spTgt spid="18"/>
                                        </p:tgtEl>
                                        <p:attrNameLst>
                                          <p:attrName>ppt_x</p:attrName>
                                        </p:attrNameLst>
                                      </p:cBhvr>
                                      <p:tavLst>
                                        <p:tav tm="0">
                                          <p:val>
                                            <p:strVal val="#ppt_x"/>
                                          </p:val>
                                        </p:tav>
                                        <p:tav tm="100000">
                                          <p:val>
                                            <p:strVal val="#ppt_x"/>
                                          </p:val>
                                        </p:tav>
                                      </p:tavLst>
                                    </p:anim>
                                    <p:anim calcmode="lin" valueType="num">
                                      <p:cBhvr additive="base">
                                        <p:cTn id="30" dur="2000" fill="hold"/>
                                        <p:tgtEl>
                                          <p:spTgt spid="1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ppt_x"/>
                                          </p:val>
                                        </p:tav>
                                        <p:tav tm="100000">
                                          <p:val>
                                            <p:strVal val="#ppt_x"/>
                                          </p:val>
                                        </p:tav>
                                      </p:tavLst>
                                    </p:anim>
                                    <p:anim calcmode="lin" valueType="num">
                                      <p:cBhvr additive="base">
                                        <p:cTn id="34" dur="2000" fill="hold"/>
                                        <p:tgtEl>
                                          <p:spTgt spid="19"/>
                                        </p:tgtEl>
                                        <p:attrNameLst>
                                          <p:attrName>ppt_y</p:attrName>
                                        </p:attrNameLst>
                                      </p:cBhvr>
                                      <p:tavLst>
                                        <p:tav tm="0">
                                          <p:val>
                                            <p:strVal val="0-#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ppt_x"/>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ppt_x"/>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ppt_x"/>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ppt_x"/>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additive="base">
                                        <p:cTn id="57" dur="2000" fill="hold"/>
                                        <p:tgtEl>
                                          <p:spTgt spid="25"/>
                                        </p:tgtEl>
                                        <p:attrNameLst>
                                          <p:attrName>ppt_x</p:attrName>
                                        </p:attrNameLst>
                                      </p:cBhvr>
                                      <p:tavLst>
                                        <p:tav tm="0">
                                          <p:val>
                                            <p:strVal val="#ppt_x"/>
                                          </p:val>
                                        </p:tav>
                                        <p:tav tm="100000">
                                          <p:val>
                                            <p:strVal val="#ppt_x"/>
                                          </p:val>
                                        </p:tav>
                                      </p:tavLst>
                                    </p:anim>
                                    <p:anim calcmode="lin" valueType="num">
                                      <p:cBhvr additive="base">
                                        <p:cTn id="58" dur="2000" fill="hold"/>
                                        <p:tgtEl>
                                          <p:spTgt spid="25"/>
                                        </p:tgtEl>
                                        <p:attrNameLst>
                                          <p:attrName>ppt_y</p:attrName>
                                        </p:attrNameLst>
                                      </p:cBhvr>
                                      <p:tavLst>
                                        <p:tav tm="0">
                                          <p:val>
                                            <p:strVal val="0-#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2000" fill="hold"/>
                                        <p:tgtEl>
                                          <p:spTgt spid="26"/>
                                        </p:tgtEl>
                                        <p:attrNameLst>
                                          <p:attrName>ppt_x</p:attrName>
                                        </p:attrNameLst>
                                      </p:cBhvr>
                                      <p:tavLst>
                                        <p:tav tm="0">
                                          <p:val>
                                            <p:strVal val="#ppt_x"/>
                                          </p:val>
                                        </p:tav>
                                        <p:tav tm="100000">
                                          <p:val>
                                            <p:strVal val="#ppt_x"/>
                                          </p:val>
                                        </p:tav>
                                      </p:tavLst>
                                    </p:anim>
                                    <p:anim calcmode="lin" valueType="num">
                                      <p:cBhvr additive="base">
                                        <p:cTn id="62" dur="20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2000" fill="hold"/>
                                        <p:tgtEl>
                                          <p:spTgt spid="27"/>
                                        </p:tgtEl>
                                        <p:attrNameLst>
                                          <p:attrName>ppt_x</p:attrName>
                                        </p:attrNameLst>
                                      </p:cBhvr>
                                      <p:tavLst>
                                        <p:tav tm="0">
                                          <p:val>
                                            <p:strVal val="#ppt_x"/>
                                          </p:val>
                                        </p:tav>
                                        <p:tav tm="100000">
                                          <p:val>
                                            <p:strVal val="#ppt_x"/>
                                          </p:val>
                                        </p:tav>
                                      </p:tavLst>
                                    </p:anim>
                                    <p:anim calcmode="lin" valueType="num">
                                      <p:cBhvr additive="base">
                                        <p:cTn id="66" dur="2000" fill="hold"/>
                                        <p:tgtEl>
                                          <p:spTgt spid="27"/>
                                        </p:tgtEl>
                                        <p:attrNameLst>
                                          <p:attrName>ppt_y</p:attrName>
                                        </p:attrNameLst>
                                      </p:cBhvr>
                                      <p:tavLst>
                                        <p:tav tm="0">
                                          <p:val>
                                            <p:strVal val="0-#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8"/>
                                        </p:tgtEl>
                                        <p:attrNameLst>
                                          <p:attrName>style.visibility</p:attrName>
                                        </p:attrNameLst>
                                      </p:cBhvr>
                                      <p:to>
                                        <p:strVal val="visible"/>
                                      </p:to>
                                    </p:set>
                                    <p:anim calcmode="lin" valueType="num">
                                      <p:cBhvr additive="base">
                                        <p:cTn id="69" dur="2000" fill="hold"/>
                                        <p:tgtEl>
                                          <p:spTgt spid="28"/>
                                        </p:tgtEl>
                                        <p:attrNameLst>
                                          <p:attrName>ppt_x</p:attrName>
                                        </p:attrNameLst>
                                      </p:cBhvr>
                                      <p:tavLst>
                                        <p:tav tm="0">
                                          <p:val>
                                            <p:strVal val="#ppt_x"/>
                                          </p:val>
                                        </p:tav>
                                        <p:tav tm="100000">
                                          <p:val>
                                            <p:strVal val="#ppt_x"/>
                                          </p:val>
                                        </p:tav>
                                      </p:tavLst>
                                    </p:anim>
                                    <p:anim calcmode="lin" valueType="num">
                                      <p:cBhvr additive="base">
                                        <p:cTn id="70" dur="2000" fill="hold"/>
                                        <p:tgtEl>
                                          <p:spTgt spid="28"/>
                                        </p:tgtEl>
                                        <p:attrNameLst>
                                          <p:attrName>ppt_y</p:attrName>
                                        </p:attrNameLst>
                                      </p:cBhvr>
                                      <p:tavLst>
                                        <p:tav tm="0">
                                          <p:val>
                                            <p:strVal val="1+#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2000" fill="hold"/>
                                        <p:tgtEl>
                                          <p:spTgt spid="29"/>
                                        </p:tgtEl>
                                        <p:attrNameLst>
                                          <p:attrName>ppt_x</p:attrName>
                                        </p:attrNameLst>
                                      </p:cBhvr>
                                      <p:tavLst>
                                        <p:tav tm="0">
                                          <p:val>
                                            <p:strVal val="#ppt_x"/>
                                          </p:val>
                                        </p:tav>
                                        <p:tav tm="100000">
                                          <p:val>
                                            <p:strVal val="#ppt_x"/>
                                          </p:val>
                                        </p:tav>
                                      </p:tavLst>
                                    </p:anim>
                                    <p:anim calcmode="lin" valueType="num">
                                      <p:cBhvr additive="base">
                                        <p:cTn id="74" dur="2000" fill="hold"/>
                                        <p:tgtEl>
                                          <p:spTgt spid="29"/>
                                        </p:tgtEl>
                                        <p:attrNameLst>
                                          <p:attrName>ppt_y</p:attrName>
                                        </p:attrNameLst>
                                      </p:cBhvr>
                                      <p:tavLst>
                                        <p:tav tm="0">
                                          <p:val>
                                            <p:strVal val="0-#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2000" fill="hold"/>
                                        <p:tgtEl>
                                          <p:spTgt spid="30"/>
                                        </p:tgtEl>
                                        <p:attrNameLst>
                                          <p:attrName>ppt_x</p:attrName>
                                        </p:attrNameLst>
                                      </p:cBhvr>
                                      <p:tavLst>
                                        <p:tav tm="0">
                                          <p:val>
                                            <p:strVal val="#ppt_x"/>
                                          </p:val>
                                        </p:tav>
                                        <p:tav tm="100000">
                                          <p:val>
                                            <p:strVal val="#ppt_x"/>
                                          </p:val>
                                        </p:tav>
                                      </p:tavLst>
                                    </p:anim>
                                    <p:anim calcmode="lin" valueType="num">
                                      <p:cBhvr additive="base">
                                        <p:cTn id="78" dur="2000" fill="hold"/>
                                        <p:tgtEl>
                                          <p:spTgt spid="30"/>
                                        </p:tgtEl>
                                        <p:attrNameLst>
                                          <p:attrName>ppt_y</p:attrName>
                                        </p:attrNameLst>
                                      </p:cBhvr>
                                      <p:tavLst>
                                        <p:tav tm="0">
                                          <p:val>
                                            <p:strVal val="1+#ppt_h/2"/>
                                          </p:val>
                                        </p:tav>
                                        <p:tav tm="100000">
                                          <p:val>
                                            <p:strVal val="#ppt_y"/>
                                          </p:val>
                                        </p:tav>
                                      </p:tavLst>
                                    </p:anim>
                                  </p:childTnLst>
                                </p:cTn>
                              </p:par>
                              <p:par>
                                <p:cTn id="79" presetID="16" presetClass="entr" presetSubtype="37" fill="hold" grpId="1"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barn(outVertical)">
                                      <p:cBhvr>
                                        <p:cTn id="81" dur="2000"/>
                                        <p:tgtEl>
                                          <p:spTgt spid="14"/>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barn(outVertical)">
                                      <p:cBhvr>
                                        <p:cTn id="84" dur="2000"/>
                                        <p:tgtEl>
                                          <p:spTgt spid="15"/>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barn(outVertical)">
                                      <p:cBhvr>
                                        <p:cTn id="87" dur="2000"/>
                                        <p:tgtEl>
                                          <p:spTgt spid="16"/>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barn(outVertical)">
                                      <p:cBhvr>
                                        <p:cTn id="90" dur="2000"/>
                                        <p:tgtEl>
                                          <p:spTgt spid="17"/>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18"/>
                                        </p:tgtEl>
                                        <p:attrNameLst>
                                          <p:attrName>style.visibility</p:attrName>
                                        </p:attrNameLst>
                                      </p:cBhvr>
                                      <p:to>
                                        <p:strVal val="visible"/>
                                      </p:to>
                                    </p:set>
                                    <p:animEffect transition="in" filter="barn(outVertical)">
                                      <p:cBhvr>
                                        <p:cTn id="93" dur="2000"/>
                                        <p:tgtEl>
                                          <p:spTgt spid="18"/>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barn(outVertical)">
                                      <p:cBhvr>
                                        <p:cTn id="96" dur="2000"/>
                                        <p:tgtEl>
                                          <p:spTgt spid="19"/>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20"/>
                                        </p:tgtEl>
                                        <p:attrNameLst>
                                          <p:attrName>style.visibility</p:attrName>
                                        </p:attrNameLst>
                                      </p:cBhvr>
                                      <p:to>
                                        <p:strVal val="visible"/>
                                      </p:to>
                                    </p:set>
                                    <p:animEffect transition="in" filter="barn(outVertical)">
                                      <p:cBhvr>
                                        <p:cTn id="99" dur="2000"/>
                                        <p:tgtEl>
                                          <p:spTgt spid="20"/>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barn(outVertical)">
                                      <p:cBhvr>
                                        <p:cTn id="102" dur="2000"/>
                                        <p:tgtEl>
                                          <p:spTgt spid="21"/>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22"/>
                                        </p:tgtEl>
                                        <p:attrNameLst>
                                          <p:attrName>style.visibility</p:attrName>
                                        </p:attrNameLst>
                                      </p:cBhvr>
                                      <p:to>
                                        <p:strVal val="visible"/>
                                      </p:to>
                                    </p:set>
                                    <p:animEffect transition="in" filter="barn(outVertical)">
                                      <p:cBhvr>
                                        <p:cTn id="105" dur="2000"/>
                                        <p:tgtEl>
                                          <p:spTgt spid="22"/>
                                        </p:tgtEl>
                                      </p:cBhvr>
                                    </p:animEffect>
                                  </p:childTnLst>
                                </p:cTn>
                              </p:par>
                              <p:par>
                                <p:cTn id="106" presetID="16" presetClass="entr" presetSubtype="37" fill="hold" grpId="1" nodeType="withEffect">
                                  <p:stCondLst>
                                    <p:cond delay="0"/>
                                  </p:stCondLst>
                                  <p:childTnLst>
                                    <p:set>
                                      <p:cBhvr>
                                        <p:cTn id="107" dur="1" fill="hold">
                                          <p:stCondLst>
                                            <p:cond delay="0"/>
                                          </p:stCondLst>
                                        </p:cTn>
                                        <p:tgtEl>
                                          <p:spTgt spid="23"/>
                                        </p:tgtEl>
                                        <p:attrNameLst>
                                          <p:attrName>style.visibility</p:attrName>
                                        </p:attrNameLst>
                                      </p:cBhvr>
                                      <p:to>
                                        <p:strVal val="visible"/>
                                      </p:to>
                                    </p:set>
                                    <p:animEffect transition="in" filter="barn(outVertical)">
                                      <p:cBhvr>
                                        <p:cTn id="108" dur="2000"/>
                                        <p:tgtEl>
                                          <p:spTgt spid="23"/>
                                        </p:tgtEl>
                                      </p:cBhvr>
                                    </p:animEffect>
                                  </p:childTnLst>
                                </p:cTn>
                              </p:par>
                              <p:par>
                                <p:cTn id="109" presetID="16" presetClass="entr" presetSubtype="37" fill="hold" grpId="1" nodeType="withEffect">
                                  <p:stCondLst>
                                    <p:cond delay="0"/>
                                  </p:stCondLst>
                                  <p:childTnLst>
                                    <p:set>
                                      <p:cBhvr>
                                        <p:cTn id="110" dur="1" fill="hold">
                                          <p:stCondLst>
                                            <p:cond delay="0"/>
                                          </p:stCondLst>
                                        </p:cTn>
                                        <p:tgtEl>
                                          <p:spTgt spid="24"/>
                                        </p:tgtEl>
                                        <p:attrNameLst>
                                          <p:attrName>style.visibility</p:attrName>
                                        </p:attrNameLst>
                                      </p:cBhvr>
                                      <p:to>
                                        <p:strVal val="visible"/>
                                      </p:to>
                                    </p:set>
                                    <p:animEffect transition="in" filter="barn(outVertical)">
                                      <p:cBhvr>
                                        <p:cTn id="111" dur="2000"/>
                                        <p:tgtEl>
                                          <p:spTgt spid="24"/>
                                        </p:tgtEl>
                                      </p:cBhvr>
                                    </p:animEffect>
                                  </p:childTnLst>
                                </p:cTn>
                              </p:par>
                              <p:par>
                                <p:cTn id="112" presetID="16" presetClass="entr" presetSubtype="37" fill="hold" grpId="1" nodeType="with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barn(outVertical)">
                                      <p:cBhvr>
                                        <p:cTn id="114" dur="2000"/>
                                        <p:tgtEl>
                                          <p:spTgt spid="25"/>
                                        </p:tgtEl>
                                      </p:cBhvr>
                                    </p:animEffect>
                                  </p:childTnLst>
                                </p:cTn>
                              </p:par>
                              <p:par>
                                <p:cTn id="115" presetID="16" presetClass="entr" presetSubtype="37" fill="hold" grpId="1" nodeType="withEffect">
                                  <p:stCondLst>
                                    <p:cond delay="0"/>
                                  </p:stCondLst>
                                  <p:childTnLst>
                                    <p:set>
                                      <p:cBhvr>
                                        <p:cTn id="116" dur="1" fill="hold">
                                          <p:stCondLst>
                                            <p:cond delay="0"/>
                                          </p:stCondLst>
                                        </p:cTn>
                                        <p:tgtEl>
                                          <p:spTgt spid="26"/>
                                        </p:tgtEl>
                                        <p:attrNameLst>
                                          <p:attrName>style.visibility</p:attrName>
                                        </p:attrNameLst>
                                      </p:cBhvr>
                                      <p:to>
                                        <p:strVal val="visible"/>
                                      </p:to>
                                    </p:set>
                                    <p:animEffect transition="in" filter="barn(outVertical)">
                                      <p:cBhvr>
                                        <p:cTn id="117" dur="2000"/>
                                        <p:tgtEl>
                                          <p:spTgt spid="26"/>
                                        </p:tgtEl>
                                      </p:cBhvr>
                                    </p:animEffect>
                                  </p:childTnLst>
                                </p:cTn>
                              </p:par>
                              <p:par>
                                <p:cTn id="118" presetID="16" presetClass="entr" presetSubtype="37" fill="hold" grpId="1" nodeType="with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barn(outVertical)">
                                      <p:cBhvr>
                                        <p:cTn id="120" dur="2000"/>
                                        <p:tgtEl>
                                          <p:spTgt spid="27"/>
                                        </p:tgtEl>
                                      </p:cBhvr>
                                    </p:animEffect>
                                  </p:childTnLst>
                                </p:cTn>
                              </p:par>
                              <p:par>
                                <p:cTn id="121" presetID="16" presetClass="entr" presetSubtype="37" fill="hold" grpId="1" nodeType="with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barn(outVertical)">
                                      <p:cBhvr>
                                        <p:cTn id="123" dur="2000"/>
                                        <p:tgtEl>
                                          <p:spTgt spid="28"/>
                                        </p:tgtEl>
                                      </p:cBhvr>
                                    </p:animEffect>
                                  </p:childTnLst>
                                </p:cTn>
                              </p:par>
                              <p:par>
                                <p:cTn id="124" presetID="16" presetClass="entr" presetSubtype="37" fill="hold" grpId="1" nodeType="withEffect">
                                  <p:stCondLst>
                                    <p:cond delay="0"/>
                                  </p:stCondLst>
                                  <p:childTnLst>
                                    <p:set>
                                      <p:cBhvr>
                                        <p:cTn id="125" dur="1" fill="hold">
                                          <p:stCondLst>
                                            <p:cond delay="0"/>
                                          </p:stCondLst>
                                        </p:cTn>
                                        <p:tgtEl>
                                          <p:spTgt spid="29"/>
                                        </p:tgtEl>
                                        <p:attrNameLst>
                                          <p:attrName>style.visibility</p:attrName>
                                        </p:attrNameLst>
                                      </p:cBhvr>
                                      <p:to>
                                        <p:strVal val="visible"/>
                                      </p:to>
                                    </p:set>
                                    <p:animEffect transition="in" filter="barn(outVertical)">
                                      <p:cBhvr>
                                        <p:cTn id="126" dur="2000"/>
                                        <p:tgtEl>
                                          <p:spTgt spid="29"/>
                                        </p:tgtEl>
                                      </p:cBhvr>
                                    </p:animEffect>
                                  </p:childTnLst>
                                </p:cTn>
                              </p:par>
                              <p:par>
                                <p:cTn id="127" presetID="16" presetClass="entr" presetSubtype="37" fill="hold" grpId="1" nodeType="withEffect">
                                  <p:stCondLst>
                                    <p:cond delay="0"/>
                                  </p:stCondLst>
                                  <p:childTnLst>
                                    <p:set>
                                      <p:cBhvr>
                                        <p:cTn id="128" dur="1" fill="hold">
                                          <p:stCondLst>
                                            <p:cond delay="0"/>
                                          </p:stCondLst>
                                        </p:cTn>
                                        <p:tgtEl>
                                          <p:spTgt spid="30"/>
                                        </p:tgtEl>
                                        <p:attrNameLst>
                                          <p:attrName>style.visibility</p:attrName>
                                        </p:attrNameLst>
                                      </p:cBhvr>
                                      <p:to>
                                        <p:strVal val="visible"/>
                                      </p:to>
                                    </p:set>
                                    <p:animEffect transition="in" filter="barn(outVertical)">
                                      <p:cBhvr>
                                        <p:cTn id="129" dur="2000"/>
                                        <p:tgtEl>
                                          <p:spTgt spid="30"/>
                                        </p:tgtEl>
                                      </p:cBhvr>
                                    </p:animEffect>
                                  </p:childTnLst>
                                </p:cTn>
                              </p:par>
                              <p:par>
                                <p:cTn id="130" presetID="16" presetClass="entr" presetSubtype="37" fill="hold" grpId="1" nodeType="withEffect">
                                  <p:stCondLst>
                                    <p:cond delay="0"/>
                                  </p:stCondLst>
                                  <p:childTnLst>
                                    <p:set>
                                      <p:cBhvr>
                                        <p:cTn id="131" dur="1" fill="hold">
                                          <p:stCondLst>
                                            <p:cond delay="0"/>
                                          </p:stCondLst>
                                        </p:cTn>
                                        <p:tgtEl>
                                          <p:spTgt spid="13"/>
                                        </p:tgtEl>
                                        <p:attrNameLst>
                                          <p:attrName>style.visibility</p:attrName>
                                        </p:attrNameLst>
                                      </p:cBhvr>
                                      <p:to>
                                        <p:strVal val="visible"/>
                                      </p:to>
                                    </p:set>
                                    <p:animEffect transition="in" filter="barn(outVertical)">
                                      <p:cBhvr>
                                        <p:cTn id="132" dur="2000"/>
                                        <p:tgtEl>
                                          <p:spTgt spid="13"/>
                                        </p:tgtEl>
                                      </p:cBhvr>
                                    </p:animEffect>
                                  </p:childTnLst>
                                </p:cTn>
                              </p:par>
                            </p:childTnLst>
                          </p:cTn>
                        </p:par>
                        <p:par>
                          <p:cTn id="133" fill="hold">
                            <p:stCondLst>
                              <p:cond delay="2000"/>
                            </p:stCondLst>
                            <p:childTnLst>
                              <p:par>
                                <p:cTn id="134" presetID="17" presetClass="exit" presetSubtype="10" fill="hold" grpId="2" nodeType="afterEffect">
                                  <p:stCondLst>
                                    <p:cond delay="0"/>
                                  </p:stCondLst>
                                  <p:childTnLst>
                                    <p:anim calcmode="lin" valueType="num">
                                      <p:cBhvr>
                                        <p:cTn id="135" dur="2000"/>
                                        <p:tgtEl>
                                          <p:spTgt spid="14"/>
                                        </p:tgtEl>
                                        <p:attrNameLst>
                                          <p:attrName>ppt_w</p:attrName>
                                        </p:attrNameLst>
                                      </p:cBhvr>
                                      <p:tavLst>
                                        <p:tav tm="0">
                                          <p:val>
                                            <p:strVal val="ppt_w"/>
                                          </p:val>
                                        </p:tav>
                                        <p:tav tm="100000">
                                          <p:val>
                                            <p:fltVal val="0"/>
                                          </p:val>
                                        </p:tav>
                                      </p:tavLst>
                                    </p:anim>
                                    <p:anim calcmode="lin" valueType="num">
                                      <p:cBhvr>
                                        <p:cTn id="136" dur="2000"/>
                                        <p:tgtEl>
                                          <p:spTgt spid="14"/>
                                        </p:tgtEl>
                                        <p:attrNameLst>
                                          <p:attrName>ppt_h</p:attrName>
                                        </p:attrNameLst>
                                      </p:cBhvr>
                                      <p:tavLst>
                                        <p:tav tm="0">
                                          <p:val>
                                            <p:strVal val="ppt_h"/>
                                          </p:val>
                                        </p:tav>
                                        <p:tav tm="100000">
                                          <p:val>
                                            <p:strVal val="ppt_h"/>
                                          </p:val>
                                        </p:tav>
                                      </p:tavLst>
                                    </p:anim>
                                    <p:set>
                                      <p:cBhvr>
                                        <p:cTn id="137" dur="1" fill="hold">
                                          <p:stCondLst>
                                            <p:cond delay="1999"/>
                                          </p:stCondLst>
                                        </p:cTn>
                                        <p:tgtEl>
                                          <p:spTgt spid="14"/>
                                        </p:tgtEl>
                                        <p:attrNameLst>
                                          <p:attrName>style.visibility</p:attrName>
                                        </p:attrNameLst>
                                      </p:cBhvr>
                                      <p:to>
                                        <p:strVal val="hidden"/>
                                      </p:to>
                                    </p:set>
                                  </p:childTnLst>
                                </p:cTn>
                              </p:par>
                              <p:par>
                                <p:cTn id="138" presetID="17" presetClass="exit" presetSubtype="10" fill="hold" grpId="2" nodeType="withEffect">
                                  <p:stCondLst>
                                    <p:cond delay="0"/>
                                  </p:stCondLst>
                                  <p:childTnLst>
                                    <p:anim calcmode="lin" valueType="num">
                                      <p:cBhvr>
                                        <p:cTn id="139" dur="2000"/>
                                        <p:tgtEl>
                                          <p:spTgt spid="15"/>
                                        </p:tgtEl>
                                        <p:attrNameLst>
                                          <p:attrName>ppt_w</p:attrName>
                                        </p:attrNameLst>
                                      </p:cBhvr>
                                      <p:tavLst>
                                        <p:tav tm="0">
                                          <p:val>
                                            <p:strVal val="ppt_w"/>
                                          </p:val>
                                        </p:tav>
                                        <p:tav tm="100000">
                                          <p:val>
                                            <p:fltVal val="0"/>
                                          </p:val>
                                        </p:tav>
                                      </p:tavLst>
                                    </p:anim>
                                    <p:anim calcmode="lin" valueType="num">
                                      <p:cBhvr>
                                        <p:cTn id="140" dur="2000"/>
                                        <p:tgtEl>
                                          <p:spTgt spid="15"/>
                                        </p:tgtEl>
                                        <p:attrNameLst>
                                          <p:attrName>ppt_h</p:attrName>
                                        </p:attrNameLst>
                                      </p:cBhvr>
                                      <p:tavLst>
                                        <p:tav tm="0">
                                          <p:val>
                                            <p:strVal val="ppt_h"/>
                                          </p:val>
                                        </p:tav>
                                        <p:tav tm="100000">
                                          <p:val>
                                            <p:strVal val="ppt_h"/>
                                          </p:val>
                                        </p:tav>
                                      </p:tavLst>
                                    </p:anim>
                                    <p:set>
                                      <p:cBhvr>
                                        <p:cTn id="141" dur="1" fill="hold">
                                          <p:stCondLst>
                                            <p:cond delay="1999"/>
                                          </p:stCondLst>
                                        </p:cTn>
                                        <p:tgtEl>
                                          <p:spTgt spid="15"/>
                                        </p:tgtEl>
                                        <p:attrNameLst>
                                          <p:attrName>style.visibility</p:attrName>
                                        </p:attrNameLst>
                                      </p:cBhvr>
                                      <p:to>
                                        <p:strVal val="hidden"/>
                                      </p:to>
                                    </p:set>
                                  </p:childTnLst>
                                </p:cTn>
                              </p:par>
                              <p:par>
                                <p:cTn id="142" presetID="17" presetClass="exit" presetSubtype="10" fill="hold" grpId="2" nodeType="withEffect">
                                  <p:stCondLst>
                                    <p:cond delay="0"/>
                                  </p:stCondLst>
                                  <p:childTnLst>
                                    <p:anim calcmode="lin" valueType="num">
                                      <p:cBhvr>
                                        <p:cTn id="143" dur="2000"/>
                                        <p:tgtEl>
                                          <p:spTgt spid="16"/>
                                        </p:tgtEl>
                                        <p:attrNameLst>
                                          <p:attrName>ppt_w</p:attrName>
                                        </p:attrNameLst>
                                      </p:cBhvr>
                                      <p:tavLst>
                                        <p:tav tm="0">
                                          <p:val>
                                            <p:strVal val="ppt_w"/>
                                          </p:val>
                                        </p:tav>
                                        <p:tav tm="100000">
                                          <p:val>
                                            <p:fltVal val="0"/>
                                          </p:val>
                                        </p:tav>
                                      </p:tavLst>
                                    </p:anim>
                                    <p:anim calcmode="lin" valueType="num">
                                      <p:cBhvr>
                                        <p:cTn id="144" dur="2000"/>
                                        <p:tgtEl>
                                          <p:spTgt spid="16"/>
                                        </p:tgtEl>
                                        <p:attrNameLst>
                                          <p:attrName>ppt_h</p:attrName>
                                        </p:attrNameLst>
                                      </p:cBhvr>
                                      <p:tavLst>
                                        <p:tav tm="0">
                                          <p:val>
                                            <p:strVal val="ppt_h"/>
                                          </p:val>
                                        </p:tav>
                                        <p:tav tm="100000">
                                          <p:val>
                                            <p:strVal val="ppt_h"/>
                                          </p:val>
                                        </p:tav>
                                      </p:tavLst>
                                    </p:anim>
                                    <p:set>
                                      <p:cBhvr>
                                        <p:cTn id="145" dur="1" fill="hold">
                                          <p:stCondLst>
                                            <p:cond delay="1999"/>
                                          </p:stCondLst>
                                        </p:cTn>
                                        <p:tgtEl>
                                          <p:spTgt spid="16"/>
                                        </p:tgtEl>
                                        <p:attrNameLst>
                                          <p:attrName>style.visibility</p:attrName>
                                        </p:attrNameLst>
                                      </p:cBhvr>
                                      <p:to>
                                        <p:strVal val="hidden"/>
                                      </p:to>
                                    </p:set>
                                  </p:childTnLst>
                                </p:cTn>
                              </p:par>
                              <p:par>
                                <p:cTn id="146" presetID="17" presetClass="exit" presetSubtype="10" fill="hold" grpId="2" nodeType="withEffect">
                                  <p:stCondLst>
                                    <p:cond delay="0"/>
                                  </p:stCondLst>
                                  <p:childTnLst>
                                    <p:anim calcmode="lin" valueType="num">
                                      <p:cBhvr>
                                        <p:cTn id="147" dur="2000"/>
                                        <p:tgtEl>
                                          <p:spTgt spid="17"/>
                                        </p:tgtEl>
                                        <p:attrNameLst>
                                          <p:attrName>ppt_w</p:attrName>
                                        </p:attrNameLst>
                                      </p:cBhvr>
                                      <p:tavLst>
                                        <p:tav tm="0">
                                          <p:val>
                                            <p:strVal val="ppt_w"/>
                                          </p:val>
                                        </p:tav>
                                        <p:tav tm="100000">
                                          <p:val>
                                            <p:fltVal val="0"/>
                                          </p:val>
                                        </p:tav>
                                      </p:tavLst>
                                    </p:anim>
                                    <p:anim calcmode="lin" valueType="num">
                                      <p:cBhvr>
                                        <p:cTn id="148" dur="2000"/>
                                        <p:tgtEl>
                                          <p:spTgt spid="17"/>
                                        </p:tgtEl>
                                        <p:attrNameLst>
                                          <p:attrName>ppt_h</p:attrName>
                                        </p:attrNameLst>
                                      </p:cBhvr>
                                      <p:tavLst>
                                        <p:tav tm="0">
                                          <p:val>
                                            <p:strVal val="ppt_h"/>
                                          </p:val>
                                        </p:tav>
                                        <p:tav tm="100000">
                                          <p:val>
                                            <p:strVal val="ppt_h"/>
                                          </p:val>
                                        </p:tav>
                                      </p:tavLst>
                                    </p:anim>
                                    <p:set>
                                      <p:cBhvr>
                                        <p:cTn id="149" dur="1" fill="hold">
                                          <p:stCondLst>
                                            <p:cond delay="1999"/>
                                          </p:stCondLst>
                                        </p:cTn>
                                        <p:tgtEl>
                                          <p:spTgt spid="17"/>
                                        </p:tgtEl>
                                        <p:attrNameLst>
                                          <p:attrName>style.visibility</p:attrName>
                                        </p:attrNameLst>
                                      </p:cBhvr>
                                      <p:to>
                                        <p:strVal val="hidden"/>
                                      </p:to>
                                    </p:set>
                                  </p:childTnLst>
                                </p:cTn>
                              </p:par>
                              <p:par>
                                <p:cTn id="150" presetID="17" presetClass="exit" presetSubtype="10" fill="hold" grpId="2" nodeType="withEffect">
                                  <p:stCondLst>
                                    <p:cond delay="0"/>
                                  </p:stCondLst>
                                  <p:childTnLst>
                                    <p:anim calcmode="lin" valueType="num">
                                      <p:cBhvr>
                                        <p:cTn id="151" dur="2000"/>
                                        <p:tgtEl>
                                          <p:spTgt spid="18"/>
                                        </p:tgtEl>
                                        <p:attrNameLst>
                                          <p:attrName>ppt_w</p:attrName>
                                        </p:attrNameLst>
                                      </p:cBhvr>
                                      <p:tavLst>
                                        <p:tav tm="0">
                                          <p:val>
                                            <p:strVal val="ppt_w"/>
                                          </p:val>
                                        </p:tav>
                                        <p:tav tm="100000">
                                          <p:val>
                                            <p:fltVal val="0"/>
                                          </p:val>
                                        </p:tav>
                                      </p:tavLst>
                                    </p:anim>
                                    <p:anim calcmode="lin" valueType="num">
                                      <p:cBhvr>
                                        <p:cTn id="152" dur="2000"/>
                                        <p:tgtEl>
                                          <p:spTgt spid="18"/>
                                        </p:tgtEl>
                                        <p:attrNameLst>
                                          <p:attrName>ppt_h</p:attrName>
                                        </p:attrNameLst>
                                      </p:cBhvr>
                                      <p:tavLst>
                                        <p:tav tm="0">
                                          <p:val>
                                            <p:strVal val="ppt_h"/>
                                          </p:val>
                                        </p:tav>
                                        <p:tav tm="100000">
                                          <p:val>
                                            <p:strVal val="ppt_h"/>
                                          </p:val>
                                        </p:tav>
                                      </p:tavLst>
                                    </p:anim>
                                    <p:set>
                                      <p:cBhvr>
                                        <p:cTn id="153" dur="1" fill="hold">
                                          <p:stCondLst>
                                            <p:cond delay="1999"/>
                                          </p:stCondLst>
                                        </p:cTn>
                                        <p:tgtEl>
                                          <p:spTgt spid="18"/>
                                        </p:tgtEl>
                                        <p:attrNameLst>
                                          <p:attrName>style.visibility</p:attrName>
                                        </p:attrNameLst>
                                      </p:cBhvr>
                                      <p:to>
                                        <p:strVal val="hidden"/>
                                      </p:to>
                                    </p:set>
                                  </p:childTnLst>
                                </p:cTn>
                              </p:par>
                              <p:par>
                                <p:cTn id="154" presetID="17" presetClass="exit" presetSubtype="10" fill="hold" grpId="2" nodeType="withEffect">
                                  <p:stCondLst>
                                    <p:cond delay="0"/>
                                  </p:stCondLst>
                                  <p:childTnLst>
                                    <p:anim calcmode="lin" valueType="num">
                                      <p:cBhvr>
                                        <p:cTn id="155" dur="2000"/>
                                        <p:tgtEl>
                                          <p:spTgt spid="19"/>
                                        </p:tgtEl>
                                        <p:attrNameLst>
                                          <p:attrName>ppt_w</p:attrName>
                                        </p:attrNameLst>
                                      </p:cBhvr>
                                      <p:tavLst>
                                        <p:tav tm="0">
                                          <p:val>
                                            <p:strVal val="ppt_w"/>
                                          </p:val>
                                        </p:tav>
                                        <p:tav tm="100000">
                                          <p:val>
                                            <p:fltVal val="0"/>
                                          </p:val>
                                        </p:tav>
                                      </p:tavLst>
                                    </p:anim>
                                    <p:anim calcmode="lin" valueType="num">
                                      <p:cBhvr>
                                        <p:cTn id="156" dur="2000"/>
                                        <p:tgtEl>
                                          <p:spTgt spid="19"/>
                                        </p:tgtEl>
                                        <p:attrNameLst>
                                          <p:attrName>ppt_h</p:attrName>
                                        </p:attrNameLst>
                                      </p:cBhvr>
                                      <p:tavLst>
                                        <p:tav tm="0">
                                          <p:val>
                                            <p:strVal val="ppt_h"/>
                                          </p:val>
                                        </p:tav>
                                        <p:tav tm="100000">
                                          <p:val>
                                            <p:strVal val="ppt_h"/>
                                          </p:val>
                                        </p:tav>
                                      </p:tavLst>
                                    </p:anim>
                                    <p:set>
                                      <p:cBhvr>
                                        <p:cTn id="157" dur="1" fill="hold">
                                          <p:stCondLst>
                                            <p:cond delay="1999"/>
                                          </p:stCondLst>
                                        </p:cTn>
                                        <p:tgtEl>
                                          <p:spTgt spid="19"/>
                                        </p:tgtEl>
                                        <p:attrNameLst>
                                          <p:attrName>style.visibility</p:attrName>
                                        </p:attrNameLst>
                                      </p:cBhvr>
                                      <p:to>
                                        <p:strVal val="hidden"/>
                                      </p:to>
                                    </p:set>
                                  </p:childTnLst>
                                </p:cTn>
                              </p:par>
                              <p:par>
                                <p:cTn id="158" presetID="17" presetClass="exit" presetSubtype="10" fill="hold" grpId="2" nodeType="withEffect">
                                  <p:stCondLst>
                                    <p:cond delay="0"/>
                                  </p:stCondLst>
                                  <p:childTnLst>
                                    <p:anim calcmode="lin" valueType="num">
                                      <p:cBhvr>
                                        <p:cTn id="159" dur="2000"/>
                                        <p:tgtEl>
                                          <p:spTgt spid="20"/>
                                        </p:tgtEl>
                                        <p:attrNameLst>
                                          <p:attrName>ppt_w</p:attrName>
                                        </p:attrNameLst>
                                      </p:cBhvr>
                                      <p:tavLst>
                                        <p:tav tm="0">
                                          <p:val>
                                            <p:strVal val="ppt_w"/>
                                          </p:val>
                                        </p:tav>
                                        <p:tav tm="100000">
                                          <p:val>
                                            <p:fltVal val="0"/>
                                          </p:val>
                                        </p:tav>
                                      </p:tavLst>
                                    </p:anim>
                                    <p:anim calcmode="lin" valueType="num">
                                      <p:cBhvr>
                                        <p:cTn id="160" dur="2000"/>
                                        <p:tgtEl>
                                          <p:spTgt spid="20"/>
                                        </p:tgtEl>
                                        <p:attrNameLst>
                                          <p:attrName>ppt_h</p:attrName>
                                        </p:attrNameLst>
                                      </p:cBhvr>
                                      <p:tavLst>
                                        <p:tav tm="0">
                                          <p:val>
                                            <p:strVal val="ppt_h"/>
                                          </p:val>
                                        </p:tav>
                                        <p:tav tm="100000">
                                          <p:val>
                                            <p:strVal val="ppt_h"/>
                                          </p:val>
                                        </p:tav>
                                      </p:tavLst>
                                    </p:anim>
                                    <p:set>
                                      <p:cBhvr>
                                        <p:cTn id="161" dur="1" fill="hold">
                                          <p:stCondLst>
                                            <p:cond delay="1999"/>
                                          </p:stCondLst>
                                        </p:cTn>
                                        <p:tgtEl>
                                          <p:spTgt spid="20"/>
                                        </p:tgtEl>
                                        <p:attrNameLst>
                                          <p:attrName>style.visibility</p:attrName>
                                        </p:attrNameLst>
                                      </p:cBhvr>
                                      <p:to>
                                        <p:strVal val="hidden"/>
                                      </p:to>
                                    </p:set>
                                  </p:childTnLst>
                                </p:cTn>
                              </p:par>
                              <p:par>
                                <p:cTn id="162" presetID="17" presetClass="exit" presetSubtype="10" fill="hold" grpId="2" nodeType="withEffect">
                                  <p:stCondLst>
                                    <p:cond delay="0"/>
                                  </p:stCondLst>
                                  <p:childTnLst>
                                    <p:anim calcmode="lin" valueType="num">
                                      <p:cBhvr>
                                        <p:cTn id="163" dur="2000"/>
                                        <p:tgtEl>
                                          <p:spTgt spid="21"/>
                                        </p:tgtEl>
                                        <p:attrNameLst>
                                          <p:attrName>ppt_w</p:attrName>
                                        </p:attrNameLst>
                                      </p:cBhvr>
                                      <p:tavLst>
                                        <p:tav tm="0">
                                          <p:val>
                                            <p:strVal val="ppt_w"/>
                                          </p:val>
                                        </p:tav>
                                        <p:tav tm="100000">
                                          <p:val>
                                            <p:fltVal val="0"/>
                                          </p:val>
                                        </p:tav>
                                      </p:tavLst>
                                    </p:anim>
                                    <p:anim calcmode="lin" valueType="num">
                                      <p:cBhvr>
                                        <p:cTn id="164" dur="2000"/>
                                        <p:tgtEl>
                                          <p:spTgt spid="21"/>
                                        </p:tgtEl>
                                        <p:attrNameLst>
                                          <p:attrName>ppt_h</p:attrName>
                                        </p:attrNameLst>
                                      </p:cBhvr>
                                      <p:tavLst>
                                        <p:tav tm="0">
                                          <p:val>
                                            <p:strVal val="ppt_h"/>
                                          </p:val>
                                        </p:tav>
                                        <p:tav tm="100000">
                                          <p:val>
                                            <p:strVal val="ppt_h"/>
                                          </p:val>
                                        </p:tav>
                                      </p:tavLst>
                                    </p:anim>
                                    <p:set>
                                      <p:cBhvr>
                                        <p:cTn id="165" dur="1" fill="hold">
                                          <p:stCondLst>
                                            <p:cond delay="1999"/>
                                          </p:stCondLst>
                                        </p:cTn>
                                        <p:tgtEl>
                                          <p:spTgt spid="21"/>
                                        </p:tgtEl>
                                        <p:attrNameLst>
                                          <p:attrName>style.visibility</p:attrName>
                                        </p:attrNameLst>
                                      </p:cBhvr>
                                      <p:to>
                                        <p:strVal val="hidden"/>
                                      </p:to>
                                    </p:set>
                                  </p:childTnLst>
                                </p:cTn>
                              </p:par>
                              <p:par>
                                <p:cTn id="166" presetID="17" presetClass="exit" presetSubtype="10" fill="hold" grpId="2" nodeType="withEffect">
                                  <p:stCondLst>
                                    <p:cond delay="0"/>
                                  </p:stCondLst>
                                  <p:childTnLst>
                                    <p:anim calcmode="lin" valueType="num">
                                      <p:cBhvr>
                                        <p:cTn id="167" dur="2000"/>
                                        <p:tgtEl>
                                          <p:spTgt spid="22"/>
                                        </p:tgtEl>
                                        <p:attrNameLst>
                                          <p:attrName>ppt_w</p:attrName>
                                        </p:attrNameLst>
                                      </p:cBhvr>
                                      <p:tavLst>
                                        <p:tav tm="0">
                                          <p:val>
                                            <p:strVal val="ppt_w"/>
                                          </p:val>
                                        </p:tav>
                                        <p:tav tm="100000">
                                          <p:val>
                                            <p:fltVal val="0"/>
                                          </p:val>
                                        </p:tav>
                                      </p:tavLst>
                                    </p:anim>
                                    <p:anim calcmode="lin" valueType="num">
                                      <p:cBhvr>
                                        <p:cTn id="168" dur="2000"/>
                                        <p:tgtEl>
                                          <p:spTgt spid="22"/>
                                        </p:tgtEl>
                                        <p:attrNameLst>
                                          <p:attrName>ppt_h</p:attrName>
                                        </p:attrNameLst>
                                      </p:cBhvr>
                                      <p:tavLst>
                                        <p:tav tm="0">
                                          <p:val>
                                            <p:strVal val="ppt_h"/>
                                          </p:val>
                                        </p:tav>
                                        <p:tav tm="100000">
                                          <p:val>
                                            <p:strVal val="ppt_h"/>
                                          </p:val>
                                        </p:tav>
                                      </p:tavLst>
                                    </p:anim>
                                    <p:set>
                                      <p:cBhvr>
                                        <p:cTn id="169" dur="1" fill="hold">
                                          <p:stCondLst>
                                            <p:cond delay="1999"/>
                                          </p:stCondLst>
                                        </p:cTn>
                                        <p:tgtEl>
                                          <p:spTgt spid="22"/>
                                        </p:tgtEl>
                                        <p:attrNameLst>
                                          <p:attrName>style.visibility</p:attrName>
                                        </p:attrNameLst>
                                      </p:cBhvr>
                                      <p:to>
                                        <p:strVal val="hidden"/>
                                      </p:to>
                                    </p:set>
                                  </p:childTnLst>
                                </p:cTn>
                              </p:par>
                              <p:par>
                                <p:cTn id="170" presetID="17" presetClass="exit" presetSubtype="10" fill="hold" grpId="2" nodeType="withEffect">
                                  <p:stCondLst>
                                    <p:cond delay="0"/>
                                  </p:stCondLst>
                                  <p:childTnLst>
                                    <p:anim calcmode="lin" valueType="num">
                                      <p:cBhvr>
                                        <p:cTn id="171" dur="2000"/>
                                        <p:tgtEl>
                                          <p:spTgt spid="23"/>
                                        </p:tgtEl>
                                        <p:attrNameLst>
                                          <p:attrName>ppt_w</p:attrName>
                                        </p:attrNameLst>
                                      </p:cBhvr>
                                      <p:tavLst>
                                        <p:tav tm="0">
                                          <p:val>
                                            <p:strVal val="ppt_w"/>
                                          </p:val>
                                        </p:tav>
                                        <p:tav tm="100000">
                                          <p:val>
                                            <p:fltVal val="0"/>
                                          </p:val>
                                        </p:tav>
                                      </p:tavLst>
                                    </p:anim>
                                    <p:anim calcmode="lin" valueType="num">
                                      <p:cBhvr>
                                        <p:cTn id="172" dur="2000"/>
                                        <p:tgtEl>
                                          <p:spTgt spid="23"/>
                                        </p:tgtEl>
                                        <p:attrNameLst>
                                          <p:attrName>ppt_h</p:attrName>
                                        </p:attrNameLst>
                                      </p:cBhvr>
                                      <p:tavLst>
                                        <p:tav tm="0">
                                          <p:val>
                                            <p:strVal val="ppt_h"/>
                                          </p:val>
                                        </p:tav>
                                        <p:tav tm="100000">
                                          <p:val>
                                            <p:strVal val="ppt_h"/>
                                          </p:val>
                                        </p:tav>
                                      </p:tavLst>
                                    </p:anim>
                                    <p:set>
                                      <p:cBhvr>
                                        <p:cTn id="173" dur="1" fill="hold">
                                          <p:stCondLst>
                                            <p:cond delay="1999"/>
                                          </p:stCondLst>
                                        </p:cTn>
                                        <p:tgtEl>
                                          <p:spTgt spid="23"/>
                                        </p:tgtEl>
                                        <p:attrNameLst>
                                          <p:attrName>style.visibility</p:attrName>
                                        </p:attrNameLst>
                                      </p:cBhvr>
                                      <p:to>
                                        <p:strVal val="hidden"/>
                                      </p:to>
                                    </p:set>
                                  </p:childTnLst>
                                </p:cTn>
                              </p:par>
                              <p:par>
                                <p:cTn id="174" presetID="17" presetClass="exit" presetSubtype="10" fill="hold" grpId="2" nodeType="withEffect">
                                  <p:stCondLst>
                                    <p:cond delay="0"/>
                                  </p:stCondLst>
                                  <p:childTnLst>
                                    <p:anim calcmode="lin" valueType="num">
                                      <p:cBhvr>
                                        <p:cTn id="175" dur="2000"/>
                                        <p:tgtEl>
                                          <p:spTgt spid="24"/>
                                        </p:tgtEl>
                                        <p:attrNameLst>
                                          <p:attrName>ppt_w</p:attrName>
                                        </p:attrNameLst>
                                      </p:cBhvr>
                                      <p:tavLst>
                                        <p:tav tm="0">
                                          <p:val>
                                            <p:strVal val="ppt_w"/>
                                          </p:val>
                                        </p:tav>
                                        <p:tav tm="100000">
                                          <p:val>
                                            <p:fltVal val="0"/>
                                          </p:val>
                                        </p:tav>
                                      </p:tavLst>
                                    </p:anim>
                                    <p:anim calcmode="lin" valueType="num">
                                      <p:cBhvr>
                                        <p:cTn id="176" dur="2000"/>
                                        <p:tgtEl>
                                          <p:spTgt spid="24"/>
                                        </p:tgtEl>
                                        <p:attrNameLst>
                                          <p:attrName>ppt_h</p:attrName>
                                        </p:attrNameLst>
                                      </p:cBhvr>
                                      <p:tavLst>
                                        <p:tav tm="0">
                                          <p:val>
                                            <p:strVal val="ppt_h"/>
                                          </p:val>
                                        </p:tav>
                                        <p:tav tm="100000">
                                          <p:val>
                                            <p:strVal val="ppt_h"/>
                                          </p:val>
                                        </p:tav>
                                      </p:tavLst>
                                    </p:anim>
                                    <p:set>
                                      <p:cBhvr>
                                        <p:cTn id="177" dur="1" fill="hold">
                                          <p:stCondLst>
                                            <p:cond delay="1999"/>
                                          </p:stCondLst>
                                        </p:cTn>
                                        <p:tgtEl>
                                          <p:spTgt spid="24"/>
                                        </p:tgtEl>
                                        <p:attrNameLst>
                                          <p:attrName>style.visibility</p:attrName>
                                        </p:attrNameLst>
                                      </p:cBhvr>
                                      <p:to>
                                        <p:strVal val="hidden"/>
                                      </p:to>
                                    </p:set>
                                  </p:childTnLst>
                                </p:cTn>
                              </p:par>
                              <p:par>
                                <p:cTn id="178" presetID="17" presetClass="exit" presetSubtype="10" fill="hold" grpId="2" nodeType="withEffect">
                                  <p:stCondLst>
                                    <p:cond delay="0"/>
                                  </p:stCondLst>
                                  <p:childTnLst>
                                    <p:anim calcmode="lin" valueType="num">
                                      <p:cBhvr>
                                        <p:cTn id="179" dur="2000"/>
                                        <p:tgtEl>
                                          <p:spTgt spid="25"/>
                                        </p:tgtEl>
                                        <p:attrNameLst>
                                          <p:attrName>ppt_w</p:attrName>
                                        </p:attrNameLst>
                                      </p:cBhvr>
                                      <p:tavLst>
                                        <p:tav tm="0">
                                          <p:val>
                                            <p:strVal val="ppt_w"/>
                                          </p:val>
                                        </p:tav>
                                        <p:tav tm="100000">
                                          <p:val>
                                            <p:fltVal val="0"/>
                                          </p:val>
                                        </p:tav>
                                      </p:tavLst>
                                    </p:anim>
                                    <p:anim calcmode="lin" valueType="num">
                                      <p:cBhvr>
                                        <p:cTn id="180" dur="2000"/>
                                        <p:tgtEl>
                                          <p:spTgt spid="25"/>
                                        </p:tgtEl>
                                        <p:attrNameLst>
                                          <p:attrName>ppt_h</p:attrName>
                                        </p:attrNameLst>
                                      </p:cBhvr>
                                      <p:tavLst>
                                        <p:tav tm="0">
                                          <p:val>
                                            <p:strVal val="ppt_h"/>
                                          </p:val>
                                        </p:tav>
                                        <p:tav tm="100000">
                                          <p:val>
                                            <p:strVal val="ppt_h"/>
                                          </p:val>
                                        </p:tav>
                                      </p:tavLst>
                                    </p:anim>
                                    <p:set>
                                      <p:cBhvr>
                                        <p:cTn id="181" dur="1" fill="hold">
                                          <p:stCondLst>
                                            <p:cond delay="1999"/>
                                          </p:stCondLst>
                                        </p:cTn>
                                        <p:tgtEl>
                                          <p:spTgt spid="25"/>
                                        </p:tgtEl>
                                        <p:attrNameLst>
                                          <p:attrName>style.visibility</p:attrName>
                                        </p:attrNameLst>
                                      </p:cBhvr>
                                      <p:to>
                                        <p:strVal val="hidden"/>
                                      </p:to>
                                    </p:set>
                                  </p:childTnLst>
                                </p:cTn>
                              </p:par>
                              <p:par>
                                <p:cTn id="182" presetID="17" presetClass="exit" presetSubtype="10" fill="hold" grpId="2" nodeType="withEffect">
                                  <p:stCondLst>
                                    <p:cond delay="0"/>
                                  </p:stCondLst>
                                  <p:childTnLst>
                                    <p:anim calcmode="lin" valueType="num">
                                      <p:cBhvr>
                                        <p:cTn id="183" dur="2000"/>
                                        <p:tgtEl>
                                          <p:spTgt spid="26"/>
                                        </p:tgtEl>
                                        <p:attrNameLst>
                                          <p:attrName>ppt_w</p:attrName>
                                        </p:attrNameLst>
                                      </p:cBhvr>
                                      <p:tavLst>
                                        <p:tav tm="0">
                                          <p:val>
                                            <p:strVal val="ppt_w"/>
                                          </p:val>
                                        </p:tav>
                                        <p:tav tm="100000">
                                          <p:val>
                                            <p:fltVal val="0"/>
                                          </p:val>
                                        </p:tav>
                                      </p:tavLst>
                                    </p:anim>
                                    <p:anim calcmode="lin" valueType="num">
                                      <p:cBhvr>
                                        <p:cTn id="184" dur="2000"/>
                                        <p:tgtEl>
                                          <p:spTgt spid="26"/>
                                        </p:tgtEl>
                                        <p:attrNameLst>
                                          <p:attrName>ppt_h</p:attrName>
                                        </p:attrNameLst>
                                      </p:cBhvr>
                                      <p:tavLst>
                                        <p:tav tm="0">
                                          <p:val>
                                            <p:strVal val="ppt_h"/>
                                          </p:val>
                                        </p:tav>
                                        <p:tav tm="100000">
                                          <p:val>
                                            <p:strVal val="ppt_h"/>
                                          </p:val>
                                        </p:tav>
                                      </p:tavLst>
                                    </p:anim>
                                    <p:set>
                                      <p:cBhvr>
                                        <p:cTn id="185" dur="1" fill="hold">
                                          <p:stCondLst>
                                            <p:cond delay="1999"/>
                                          </p:stCondLst>
                                        </p:cTn>
                                        <p:tgtEl>
                                          <p:spTgt spid="26"/>
                                        </p:tgtEl>
                                        <p:attrNameLst>
                                          <p:attrName>style.visibility</p:attrName>
                                        </p:attrNameLst>
                                      </p:cBhvr>
                                      <p:to>
                                        <p:strVal val="hidden"/>
                                      </p:to>
                                    </p:set>
                                  </p:childTnLst>
                                </p:cTn>
                              </p:par>
                              <p:par>
                                <p:cTn id="186" presetID="17" presetClass="exit" presetSubtype="10" fill="hold" grpId="2" nodeType="withEffect">
                                  <p:stCondLst>
                                    <p:cond delay="0"/>
                                  </p:stCondLst>
                                  <p:childTnLst>
                                    <p:anim calcmode="lin" valueType="num">
                                      <p:cBhvr>
                                        <p:cTn id="187" dur="2000"/>
                                        <p:tgtEl>
                                          <p:spTgt spid="27"/>
                                        </p:tgtEl>
                                        <p:attrNameLst>
                                          <p:attrName>ppt_w</p:attrName>
                                        </p:attrNameLst>
                                      </p:cBhvr>
                                      <p:tavLst>
                                        <p:tav tm="0">
                                          <p:val>
                                            <p:strVal val="ppt_w"/>
                                          </p:val>
                                        </p:tav>
                                        <p:tav tm="100000">
                                          <p:val>
                                            <p:fltVal val="0"/>
                                          </p:val>
                                        </p:tav>
                                      </p:tavLst>
                                    </p:anim>
                                    <p:anim calcmode="lin" valueType="num">
                                      <p:cBhvr>
                                        <p:cTn id="188" dur="2000"/>
                                        <p:tgtEl>
                                          <p:spTgt spid="27"/>
                                        </p:tgtEl>
                                        <p:attrNameLst>
                                          <p:attrName>ppt_h</p:attrName>
                                        </p:attrNameLst>
                                      </p:cBhvr>
                                      <p:tavLst>
                                        <p:tav tm="0">
                                          <p:val>
                                            <p:strVal val="ppt_h"/>
                                          </p:val>
                                        </p:tav>
                                        <p:tav tm="100000">
                                          <p:val>
                                            <p:strVal val="ppt_h"/>
                                          </p:val>
                                        </p:tav>
                                      </p:tavLst>
                                    </p:anim>
                                    <p:set>
                                      <p:cBhvr>
                                        <p:cTn id="189" dur="1" fill="hold">
                                          <p:stCondLst>
                                            <p:cond delay="1999"/>
                                          </p:stCondLst>
                                        </p:cTn>
                                        <p:tgtEl>
                                          <p:spTgt spid="27"/>
                                        </p:tgtEl>
                                        <p:attrNameLst>
                                          <p:attrName>style.visibility</p:attrName>
                                        </p:attrNameLst>
                                      </p:cBhvr>
                                      <p:to>
                                        <p:strVal val="hidden"/>
                                      </p:to>
                                    </p:set>
                                  </p:childTnLst>
                                </p:cTn>
                              </p:par>
                              <p:par>
                                <p:cTn id="190" presetID="17" presetClass="exit" presetSubtype="10" fill="hold" grpId="2" nodeType="withEffect">
                                  <p:stCondLst>
                                    <p:cond delay="0"/>
                                  </p:stCondLst>
                                  <p:childTnLst>
                                    <p:anim calcmode="lin" valueType="num">
                                      <p:cBhvr>
                                        <p:cTn id="191" dur="2000"/>
                                        <p:tgtEl>
                                          <p:spTgt spid="28"/>
                                        </p:tgtEl>
                                        <p:attrNameLst>
                                          <p:attrName>ppt_w</p:attrName>
                                        </p:attrNameLst>
                                      </p:cBhvr>
                                      <p:tavLst>
                                        <p:tav tm="0">
                                          <p:val>
                                            <p:strVal val="ppt_w"/>
                                          </p:val>
                                        </p:tav>
                                        <p:tav tm="100000">
                                          <p:val>
                                            <p:fltVal val="0"/>
                                          </p:val>
                                        </p:tav>
                                      </p:tavLst>
                                    </p:anim>
                                    <p:anim calcmode="lin" valueType="num">
                                      <p:cBhvr>
                                        <p:cTn id="192" dur="2000"/>
                                        <p:tgtEl>
                                          <p:spTgt spid="28"/>
                                        </p:tgtEl>
                                        <p:attrNameLst>
                                          <p:attrName>ppt_h</p:attrName>
                                        </p:attrNameLst>
                                      </p:cBhvr>
                                      <p:tavLst>
                                        <p:tav tm="0">
                                          <p:val>
                                            <p:strVal val="ppt_h"/>
                                          </p:val>
                                        </p:tav>
                                        <p:tav tm="100000">
                                          <p:val>
                                            <p:strVal val="ppt_h"/>
                                          </p:val>
                                        </p:tav>
                                      </p:tavLst>
                                    </p:anim>
                                    <p:set>
                                      <p:cBhvr>
                                        <p:cTn id="193" dur="1" fill="hold">
                                          <p:stCondLst>
                                            <p:cond delay="1999"/>
                                          </p:stCondLst>
                                        </p:cTn>
                                        <p:tgtEl>
                                          <p:spTgt spid="28"/>
                                        </p:tgtEl>
                                        <p:attrNameLst>
                                          <p:attrName>style.visibility</p:attrName>
                                        </p:attrNameLst>
                                      </p:cBhvr>
                                      <p:to>
                                        <p:strVal val="hidden"/>
                                      </p:to>
                                    </p:set>
                                  </p:childTnLst>
                                </p:cTn>
                              </p:par>
                              <p:par>
                                <p:cTn id="194" presetID="17" presetClass="exit" presetSubtype="10" fill="hold" grpId="2" nodeType="withEffect">
                                  <p:stCondLst>
                                    <p:cond delay="0"/>
                                  </p:stCondLst>
                                  <p:childTnLst>
                                    <p:anim calcmode="lin" valueType="num">
                                      <p:cBhvr>
                                        <p:cTn id="195" dur="2000"/>
                                        <p:tgtEl>
                                          <p:spTgt spid="29"/>
                                        </p:tgtEl>
                                        <p:attrNameLst>
                                          <p:attrName>ppt_w</p:attrName>
                                        </p:attrNameLst>
                                      </p:cBhvr>
                                      <p:tavLst>
                                        <p:tav tm="0">
                                          <p:val>
                                            <p:strVal val="ppt_w"/>
                                          </p:val>
                                        </p:tav>
                                        <p:tav tm="100000">
                                          <p:val>
                                            <p:fltVal val="0"/>
                                          </p:val>
                                        </p:tav>
                                      </p:tavLst>
                                    </p:anim>
                                    <p:anim calcmode="lin" valueType="num">
                                      <p:cBhvr>
                                        <p:cTn id="196" dur="2000"/>
                                        <p:tgtEl>
                                          <p:spTgt spid="29"/>
                                        </p:tgtEl>
                                        <p:attrNameLst>
                                          <p:attrName>ppt_h</p:attrName>
                                        </p:attrNameLst>
                                      </p:cBhvr>
                                      <p:tavLst>
                                        <p:tav tm="0">
                                          <p:val>
                                            <p:strVal val="ppt_h"/>
                                          </p:val>
                                        </p:tav>
                                        <p:tav tm="100000">
                                          <p:val>
                                            <p:strVal val="ppt_h"/>
                                          </p:val>
                                        </p:tav>
                                      </p:tavLst>
                                    </p:anim>
                                    <p:set>
                                      <p:cBhvr>
                                        <p:cTn id="197" dur="1" fill="hold">
                                          <p:stCondLst>
                                            <p:cond delay="1999"/>
                                          </p:stCondLst>
                                        </p:cTn>
                                        <p:tgtEl>
                                          <p:spTgt spid="29"/>
                                        </p:tgtEl>
                                        <p:attrNameLst>
                                          <p:attrName>style.visibility</p:attrName>
                                        </p:attrNameLst>
                                      </p:cBhvr>
                                      <p:to>
                                        <p:strVal val="hidden"/>
                                      </p:to>
                                    </p:set>
                                  </p:childTnLst>
                                </p:cTn>
                              </p:par>
                              <p:par>
                                <p:cTn id="198" presetID="17" presetClass="exit" presetSubtype="10" fill="hold" grpId="2" nodeType="withEffect">
                                  <p:stCondLst>
                                    <p:cond delay="0"/>
                                  </p:stCondLst>
                                  <p:childTnLst>
                                    <p:anim calcmode="lin" valueType="num">
                                      <p:cBhvr>
                                        <p:cTn id="199" dur="2000"/>
                                        <p:tgtEl>
                                          <p:spTgt spid="30"/>
                                        </p:tgtEl>
                                        <p:attrNameLst>
                                          <p:attrName>ppt_w</p:attrName>
                                        </p:attrNameLst>
                                      </p:cBhvr>
                                      <p:tavLst>
                                        <p:tav tm="0">
                                          <p:val>
                                            <p:strVal val="ppt_w"/>
                                          </p:val>
                                        </p:tav>
                                        <p:tav tm="100000">
                                          <p:val>
                                            <p:fltVal val="0"/>
                                          </p:val>
                                        </p:tav>
                                      </p:tavLst>
                                    </p:anim>
                                    <p:anim calcmode="lin" valueType="num">
                                      <p:cBhvr>
                                        <p:cTn id="200" dur="2000"/>
                                        <p:tgtEl>
                                          <p:spTgt spid="30"/>
                                        </p:tgtEl>
                                        <p:attrNameLst>
                                          <p:attrName>ppt_h</p:attrName>
                                        </p:attrNameLst>
                                      </p:cBhvr>
                                      <p:tavLst>
                                        <p:tav tm="0">
                                          <p:val>
                                            <p:strVal val="ppt_h"/>
                                          </p:val>
                                        </p:tav>
                                        <p:tav tm="100000">
                                          <p:val>
                                            <p:strVal val="ppt_h"/>
                                          </p:val>
                                        </p:tav>
                                      </p:tavLst>
                                    </p:anim>
                                    <p:set>
                                      <p:cBhvr>
                                        <p:cTn id="201" dur="1" fill="hold">
                                          <p:stCondLst>
                                            <p:cond delay="1999"/>
                                          </p:stCondLst>
                                        </p:cTn>
                                        <p:tgtEl>
                                          <p:spTgt spid="30"/>
                                        </p:tgtEl>
                                        <p:attrNameLst>
                                          <p:attrName>style.visibility</p:attrName>
                                        </p:attrNameLst>
                                      </p:cBhvr>
                                      <p:to>
                                        <p:strVal val="hidden"/>
                                      </p:to>
                                    </p:set>
                                  </p:childTnLst>
                                </p:cTn>
                              </p:par>
                              <p:par>
                                <p:cTn id="202" presetID="17" presetClass="exit" presetSubtype="10" fill="hold" grpId="2" nodeType="withEffect">
                                  <p:stCondLst>
                                    <p:cond delay="0"/>
                                  </p:stCondLst>
                                  <p:childTnLst>
                                    <p:anim calcmode="lin" valueType="num">
                                      <p:cBhvr>
                                        <p:cTn id="203" dur="2000"/>
                                        <p:tgtEl>
                                          <p:spTgt spid="13"/>
                                        </p:tgtEl>
                                        <p:attrNameLst>
                                          <p:attrName>ppt_w</p:attrName>
                                        </p:attrNameLst>
                                      </p:cBhvr>
                                      <p:tavLst>
                                        <p:tav tm="0">
                                          <p:val>
                                            <p:strVal val="ppt_w"/>
                                          </p:val>
                                        </p:tav>
                                        <p:tav tm="100000">
                                          <p:val>
                                            <p:fltVal val="0"/>
                                          </p:val>
                                        </p:tav>
                                      </p:tavLst>
                                    </p:anim>
                                    <p:anim calcmode="lin" valueType="num">
                                      <p:cBhvr>
                                        <p:cTn id="204" dur="2000"/>
                                        <p:tgtEl>
                                          <p:spTgt spid="13"/>
                                        </p:tgtEl>
                                        <p:attrNameLst>
                                          <p:attrName>ppt_h</p:attrName>
                                        </p:attrNameLst>
                                      </p:cBhvr>
                                      <p:tavLst>
                                        <p:tav tm="0">
                                          <p:val>
                                            <p:strVal val="ppt_h"/>
                                          </p:val>
                                        </p:tav>
                                        <p:tav tm="100000">
                                          <p:val>
                                            <p:strVal val="ppt_h"/>
                                          </p:val>
                                        </p:tav>
                                      </p:tavLst>
                                    </p:anim>
                                    <p:set>
                                      <p:cBhvr>
                                        <p:cTn id="205" dur="1" fill="hold">
                                          <p:stCondLst>
                                            <p:cond delay="1999"/>
                                          </p:stCondLst>
                                        </p:cTn>
                                        <p:tgtEl>
                                          <p:spTgt spid="13"/>
                                        </p:tgtEl>
                                        <p:attrNameLst>
                                          <p:attrName>style.visibility</p:attrName>
                                        </p:attrNameLst>
                                      </p:cBhvr>
                                      <p:to>
                                        <p:strVal val="hidden"/>
                                      </p:to>
                                    </p:set>
                                  </p:childTnLst>
                                </p:cTn>
                              </p:par>
                              <p:par>
                                <p:cTn id="206" presetID="23" presetClass="entr" presetSubtype="288"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 calcmode="lin" valueType="num">
                                      <p:cBhvr>
                                        <p:cTn id="208" dur="2000" fill="hold"/>
                                        <p:tgtEl>
                                          <p:spTgt spid="2"/>
                                        </p:tgtEl>
                                        <p:attrNameLst>
                                          <p:attrName>ppt_w</p:attrName>
                                        </p:attrNameLst>
                                      </p:cBhvr>
                                      <p:tavLst>
                                        <p:tav tm="0">
                                          <p:val>
                                            <p:strVal val="4/3*#ppt_w"/>
                                          </p:val>
                                        </p:tav>
                                        <p:tav tm="100000">
                                          <p:val>
                                            <p:strVal val="#ppt_w"/>
                                          </p:val>
                                        </p:tav>
                                      </p:tavLst>
                                    </p:anim>
                                    <p:anim calcmode="lin" valueType="num">
                                      <p:cBhvr>
                                        <p:cTn id="209" dur="2000" fill="hold"/>
                                        <p:tgtEl>
                                          <p:spTgt spid="2"/>
                                        </p:tgtEl>
                                        <p:attrNameLst>
                                          <p:attrName>ppt_h</p:attrName>
                                        </p:attrNameLst>
                                      </p:cBhvr>
                                      <p:tavLst>
                                        <p:tav tm="0">
                                          <p:val>
                                            <p:strVal val="4/3*#ppt_h"/>
                                          </p:val>
                                        </p:tav>
                                        <p:tav tm="100000">
                                          <p:val>
                                            <p:strVal val="#ppt_h"/>
                                          </p:val>
                                        </p:tav>
                                      </p:tavLst>
                                    </p:anim>
                                  </p:childTnLst>
                                </p:cTn>
                              </p:par>
                              <p:par>
                                <p:cTn id="210" presetID="16" presetClass="entr" presetSubtype="37" fill="hold" nodeType="withEffect">
                                  <p:stCondLst>
                                    <p:cond delay="0"/>
                                  </p:stCondLst>
                                  <p:childTnLst>
                                    <p:set>
                                      <p:cBhvr>
                                        <p:cTn id="211" dur="1" fill="hold">
                                          <p:stCondLst>
                                            <p:cond delay="0"/>
                                          </p:stCondLst>
                                        </p:cTn>
                                        <p:tgtEl>
                                          <p:spTgt spid="2"/>
                                        </p:tgtEl>
                                        <p:attrNameLst>
                                          <p:attrName>style.visibility</p:attrName>
                                        </p:attrNameLst>
                                      </p:cBhvr>
                                      <p:to>
                                        <p:strVal val="visible"/>
                                      </p:to>
                                    </p:set>
                                    <p:animEffect transition="in" filter="barn(outVertical)">
                                      <p:cBhvr>
                                        <p:cTn id="212" dur="2000"/>
                                        <p:tgtEl>
                                          <p:spTgt spid="2"/>
                                        </p:tgtEl>
                                      </p:cBhvr>
                                    </p:animEffect>
                                  </p:childTnLst>
                                </p:cTn>
                              </p:par>
                            </p:childTnLst>
                          </p:cTn>
                        </p:par>
                        <p:par>
                          <p:cTn id="213" fill="hold">
                            <p:stCondLst>
                              <p:cond delay="4000"/>
                            </p:stCondLst>
                            <p:childTnLst>
                              <p:par>
                                <p:cTn id="214" presetID="52" presetClass="entr" presetSubtype="0" fill="hold" nodeType="afterEffect">
                                  <p:stCondLst>
                                    <p:cond delay="0"/>
                                  </p:stCondLst>
                                  <p:childTnLst>
                                    <p:set>
                                      <p:cBhvr>
                                        <p:cTn id="215" dur="1" fill="hold">
                                          <p:stCondLst>
                                            <p:cond delay="0"/>
                                          </p:stCondLst>
                                        </p:cTn>
                                        <p:tgtEl>
                                          <p:spTgt spid="55330"/>
                                        </p:tgtEl>
                                        <p:attrNameLst>
                                          <p:attrName>style.visibility</p:attrName>
                                        </p:attrNameLst>
                                      </p:cBhvr>
                                      <p:to>
                                        <p:strVal val="visible"/>
                                      </p:to>
                                    </p:set>
                                    <p:animScale>
                                      <p:cBhvr>
                                        <p:cTn id="216" dur="3000" decel="50000" fill="hold">
                                          <p:stCondLst>
                                            <p:cond delay="0"/>
                                          </p:stCondLst>
                                        </p:cTn>
                                        <p:tgtEl>
                                          <p:spTgt spid="5533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7" dur="3000" decel="50000" fill="hold">
                                          <p:stCondLst>
                                            <p:cond delay="0"/>
                                          </p:stCondLst>
                                        </p:cTn>
                                        <p:tgtEl>
                                          <p:spTgt spid="55330"/>
                                        </p:tgtEl>
                                        <p:attrNameLst>
                                          <p:attrName>ppt_x</p:attrName>
                                          <p:attrName>ppt_y</p:attrName>
                                        </p:attrNameLst>
                                      </p:cBhvr>
                                    </p:animMotion>
                                    <p:animEffect transition="in" filter="fade">
                                      <p:cBhvr>
                                        <p:cTn id="218" dur="3000"/>
                                        <p:tgtEl>
                                          <p:spTgt spid="55330"/>
                                        </p:tgtEl>
                                      </p:cBhvr>
                                    </p:animEffect>
                                  </p:childTnLst>
                                </p:cTn>
                              </p:par>
                            </p:childTnLst>
                          </p:cTn>
                        </p:par>
                        <p:par>
                          <p:cTn id="219" fill="hold">
                            <p:stCondLst>
                              <p:cond delay="7000"/>
                            </p:stCondLst>
                            <p:childTnLst>
                              <p:par>
                                <p:cTn id="220" presetID="52" presetClass="entr" presetSubtype="0" fill="hold" nodeType="afterEffect">
                                  <p:stCondLst>
                                    <p:cond delay="0"/>
                                  </p:stCondLst>
                                  <p:childTnLst>
                                    <p:set>
                                      <p:cBhvr>
                                        <p:cTn id="221" dur="1" fill="hold">
                                          <p:stCondLst>
                                            <p:cond delay="0"/>
                                          </p:stCondLst>
                                        </p:cTn>
                                        <p:tgtEl>
                                          <p:spTgt spid="55334"/>
                                        </p:tgtEl>
                                        <p:attrNameLst>
                                          <p:attrName>style.visibility</p:attrName>
                                        </p:attrNameLst>
                                      </p:cBhvr>
                                      <p:to>
                                        <p:strVal val="visible"/>
                                      </p:to>
                                    </p:set>
                                    <p:animScale>
                                      <p:cBhvr>
                                        <p:cTn id="222" dur="3000" decel="50000" fill="hold">
                                          <p:stCondLst>
                                            <p:cond delay="0"/>
                                          </p:stCondLst>
                                        </p:cTn>
                                        <p:tgtEl>
                                          <p:spTgt spid="553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3" dur="3000" decel="50000" fill="hold">
                                          <p:stCondLst>
                                            <p:cond delay="0"/>
                                          </p:stCondLst>
                                        </p:cTn>
                                        <p:tgtEl>
                                          <p:spTgt spid="55334"/>
                                        </p:tgtEl>
                                        <p:attrNameLst>
                                          <p:attrName>ppt_x</p:attrName>
                                          <p:attrName>ppt_y</p:attrName>
                                        </p:attrNameLst>
                                      </p:cBhvr>
                                    </p:animMotion>
                                    <p:animEffect transition="in" filter="fade">
                                      <p:cBhvr>
                                        <p:cTn id="224" dur="3000"/>
                                        <p:tgtEl>
                                          <p:spTgt spid="55334"/>
                                        </p:tgtEl>
                                      </p:cBhvr>
                                    </p:animEffect>
                                  </p:childTnLst>
                                </p:cTn>
                              </p:par>
                            </p:childTnLst>
                          </p:cTn>
                        </p:par>
                        <p:par>
                          <p:cTn id="225" fill="hold">
                            <p:stCondLst>
                              <p:cond delay="10000"/>
                            </p:stCondLst>
                            <p:childTnLst>
                              <p:par>
                                <p:cTn id="226" presetID="52" presetClass="entr" presetSubtype="0" fill="hold" nodeType="afterEffect">
                                  <p:stCondLst>
                                    <p:cond delay="0"/>
                                  </p:stCondLst>
                                  <p:childTnLst>
                                    <p:set>
                                      <p:cBhvr>
                                        <p:cTn id="227" dur="1" fill="hold">
                                          <p:stCondLst>
                                            <p:cond delay="0"/>
                                          </p:stCondLst>
                                        </p:cTn>
                                        <p:tgtEl>
                                          <p:spTgt spid="55336"/>
                                        </p:tgtEl>
                                        <p:attrNameLst>
                                          <p:attrName>style.visibility</p:attrName>
                                        </p:attrNameLst>
                                      </p:cBhvr>
                                      <p:to>
                                        <p:strVal val="visible"/>
                                      </p:to>
                                    </p:set>
                                    <p:animScale>
                                      <p:cBhvr>
                                        <p:cTn id="228" dur="3000" decel="50000" fill="hold">
                                          <p:stCondLst>
                                            <p:cond delay="0"/>
                                          </p:stCondLst>
                                        </p:cTn>
                                        <p:tgtEl>
                                          <p:spTgt spid="553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9" dur="3000" decel="50000" fill="hold">
                                          <p:stCondLst>
                                            <p:cond delay="0"/>
                                          </p:stCondLst>
                                        </p:cTn>
                                        <p:tgtEl>
                                          <p:spTgt spid="55336"/>
                                        </p:tgtEl>
                                        <p:attrNameLst>
                                          <p:attrName>ppt_x</p:attrName>
                                          <p:attrName>ppt_y</p:attrName>
                                        </p:attrNameLst>
                                      </p:cBhvr>
                                    </p:animMotion>
                                    <p:animEffect transition="in" filter="fade">
                                      <p:cBhvr>
                                        <p:cTn id="230" dur="3000"/>
                                        <p:tgtEl>
                                          <p:spTgt spid="55336"/>
                                        </p:tgtEl>
                                      </p:cBhvr>
                                    </p:animEffect>
                                  </p:childTnLst>
                                </p:cTn>
                              </p:par>
                            </p:childTnLst>
                          </p:cTn>
                        </p:par>
                        <p:par>
                          <p:cTn id="231" fill="hold">
                            <p:stCondLst>
                              <p:cond delay="13000"/>
                            </p:stCondLst>
                            <p:childTnLst>
                              <p:par>
                                <p:cTn id="232" presetID="52" presetClass="entr" presetSubtype="0" fill="hold" nodeType="afterEffect">
                                  <p:stCondLst>
                                    <p:cond delay="0"/>
                                  </p:stCondLst>
                                  <p:childTnLst>
                                    <p:set>
                                      <p:cBhvr>
                                        <p:cTn id="233" dur="1" fill="hold">
                                          <p:stCondLst>
                                            <p:cond delay="0"/>
                                          </p:stCondLst>
                                        </p:cTn>
                                        <p:tgtEl>
                                          <p:spTgt spid="55338"/>
                                        </p:tgtEl>
                                        <p:attrNameLst>
                                          <p:attrName>style.visibility</p:attrName>
                                        </p:attrNameLst>
                                      </p:cBhvr>
                                      <p:to>
                                        <p:strVal val="visible"/>
                                      </p:to>
                                    </p:set>
                                    <p:animScale>
                                      <p:cBhvr>
                                        <p:cTn id="234" dur="3000" decel="50000" fill="hold">
                                          <p:stCondLst>
                                            <p:cond delay="0"/>
                                          </p:stCondLst>
                                        </p:cTn>
                                        <p:tgtEl>
                                          <p:spTgt spid="5533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5" dur="3000" decel="50000" fill="hold">
                                          <p:stCondLst>
                                            <p:cond delay="0"/>
                                          </p:stCondLst>
                                        </p:cTn>
                                        <p:tgtEl>
                                          <p:spTgt spid="55338"/>
                                        </p:tgtEl>
                                        <p:attrNameLst>
                                          <p:attrName>ppt_x</p:attrName>
                                          <p:attrName>ppt_y</p:attrName>
                                        </p:attrNameLst>
                                      </p:cBhvr>
                                    </p:animMotion>
                                    <p:animEffect transition="in" filter="fade">
                                      <p:cBhvr>
                                        <p:cTn id="236" dur="3000"/>
                                        <p:tgtEl>
                                          <p:spTgt spid="55338"/>
                                        </p:tgtEl>
                                      </p:cBhvr>
                                    </p:animEffect>
                                  </p:childTnLst>
                                </p:cTn>
                              </p:par>
                            </p:childTnLst>
                          </p:cTn>
                        </p:par>
                        <p:par>
                          <p:cTn id="237" fill="hold">
                            <p:stCondLst>
                              <p:cond delay="16000"/>
                            </p:stCondLst>
                            <p:childTnLst>
                              <p:par>
                                <p:cTn id="238" presetID="52" presetClass="entr" presetSubtype="0" fill="hold" nodeType="afterEffect">
                                  <p:stCondLst>
                                    <p:cond delay="0"/>
                                  </p:stCondLst>
                                  <p:childTnLst>
                                    <p:set>
                                      <p:cBhvr>
                                        <p:cTn id="239" dur="1" fill="hold">
                                          <p:stCondLst>
                                            <p:cond delay="0"/>
                                          </p:stCondLst>
                                        </p:cTn>
                                        <p:tgtEl>
                                          <p:spTgt spid="55340"/>
                                        </p:tgtEl>
                                        <p:attrNameLst>
                                          <p:attrName>style.visibility</p:attrName>
                                        </p:attrNameLst>
                                      </p:cBhvr>
                                      <p:to>
                                        <p:strVal val="visible"/>
                                      </p:to>
                                    </p:set>
                                    <p:animScale>
                                      <p:cBhvr>
                                        <p:cTn id="240" dur="3000" decel="50000" fill="hold">
                                          <p:stCondLst>
                                            <p:cond delay="0"/>
                                          </p:stCondLst>
                                        </p:cTn>
                                        <p:tgtEl>
                                          <p:spTgt spid="553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1" dur="3000" decel="50000" fill="hold">
                                          <p:stCondLst>
                                            <p:cond delay="0"/>
                                          </p:stCondLst>
                                        </p:cTn>
                                        <p:tgtEl>
                                          <p:spTgt spid="55340"/>
                                        </p:tgtEl>
                                        <p:attrNameLst>
                                          <p:attrName>ppt_x</p:attrName>
                                          <p:attrName>ppt_y</p:attrName>
                                        </p:attrNameLst>
                                      </p:cBhvr>
                                    </p:animMotion>
                                    <p:animEffect transition="in" filter="fade">
                                      <p:cBhvr>
                                        <p:cTn id="242" dur="3000"/>
                                        <p:tgtEl>
                                          <p:spTgt spid="55340"/>
                                        </p:tgtEl>
                                      </p:cBhvr>
                                    </p:animEffect>
                                  </p:childTnLst>
                                </p:cTn>
                              </p:par>
                            </p:childTnLst>
                          </p:cTn>
                        </p:par>
                        <p:par>
                          <p:cTn id="243" fill="hold">
                            <p:stCondLst>
                              <p:cond delay="19000"/>
                            </p:stCondLst>
                            <p:childTnLst>
                              <p:par>
                                <p:cTn id="244" presetID="17" presetClass="entr" presetSubtype="10" fill="hold" nodeType="afterEffect">
                                  <p:stCondLst>
                                    <p:cond delay="0"/>
                                  </p:stCondLst>
                                  <p:childTnLst>
                                    <p:set>
                                      <p:cBhvr>
                                        <p:cTn id="245" dur="1" fill="hold">
                                          <p:stCondLst>
                                            <p:cond delay="0"/>
                                          </p:stCondLst>
                                        </p:cTn>
                                        <p:tgtEl>
                                          <p:spTgt spid="31"/>
                                        </p:tgtEl>
                                        <p:attrNameLst>
                                          <p:attrName>style.visibility</p:attrName>
                                        </p:attrNameLst>
                                      </p:cBhvr>
                                      <p:to>
                                        <p:strVal val="visible"/>
                                      </p:to>
                                    </p:set>
                                    <p:anim calcmode="lin" valueType="num">
                                      <p:cBhvr>
                                        <p:cTn id="246" dur="2000" fill="hold"/>
                                        <p:tgtEl>
                                          <p:spTgt spid="31"/>
                                        </p:tgtEl>
                                        <p:attrNameLst>
                                          <p:attrName>ppt_w</p:attrName>
                                        </p:attrNameLst>
                                      </p:cBhvr>
                                      <p:tavLst>
                                        <p:tav tm="0">
                                          <p:val>
                                            <p:fltVal val="0"/>
                                          </p:val>
                                        </p:tav>
                                        <p:tav tm="100000">
                                          <p:val>
                                            <p:strVal val="#ppt_w"/>
                                          </p:val>
                                        </p:tav>
                                      </p:tavLst>
                                    </p:anim>
                                    <p:anim calcmode="lin" valueType="num">
                                      <p:cBhvr>
                                        <p:cTn id="247" dur="2000" fill="hold"/>
                                        <p:tgtEl>
                                          <p:spTgt spid="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714480" y="1000114"/>
            <a:ext cx="5572164" cy="3447098"/>
          </a:xfrm>
          <a:prstGeom prst="rect">
            <a:avLst/>
          </a:prstGeom>
          <a:noFill/>
        </p:spPr>
        <p:txBody>
          <a:bodyPr wrap="square" rtlCol="0">
            <a:spAutoFit/>
          </a:bodyPr>
          <a:lstStyle/>
          <a:p>
            <a:pPr algn="ctr"/>
            <a:r>
              <a:rPr lang="es-PE" sz="2800" b="1" dirty="0" smtClean="0">
                <a:ln w="10541" cmpd="sng">
                  <a:solidFill>
                    <a:schemeClr val="bg1"/>
                  </a:solidFill>
                  <a:prstDash val="solid"/>
                </a:ln>
                <a:gradFill>
                  <a:gsLst>
                    <a:gs pos="0">
                      <a:srgbClr val="FFFFFF">
                        <a:tint val="40000"/>
                        <a:satMod val="250000"/>
                      </a:srgbClr>
                    </a:gs>
                    <a:gs pos="9000">
                      <a:srgbClr val="FFFFFF">
                        <a:tint val="52000"/>
                        <a:satMod val="300000"/>
                      </a:srgbClr>
                    </a:gs>
                    <a:gs pos="50000">
                      <a:srgbClr val="FFFFFF">
                        <a:shade val="20000"/>
                        <a:satMod val="300000"/>
                      </a:srgbClr>
                    </a:gs>
                    <a:gs pos="79000">
                      <a:srgbClr val="FFFFFF">
                        <a:tint val="52000"/>
                        <a:satMod val="300000"/>
                      </a:srgbClr>
                    </a:gs>
                    <a:gs pos="100000">
                      <a:srgbClr val="FFFFFF">
                        <a:tint val="40000"/>
                        <a:satMod val="250000"/>
                      </a:srgbClr>
                    </a:gs>
                  </a:gsLst>
                  <a:lin ang="5400000"/>
                </a:gradFill>
                <a:latin typeface="Forte" pitchFamily="66" charset="0"/>
              </a:rPr>
              <a:t>10 Secretos de las personas que transmiten energía positiva</a:t>
            </a:r>
          </a:p>
          <a:p>
            <a:endParaRPr lang="es-PE" dirty="0" smtClean="0">
              <a:solidFill>
                <a:schemeClr val="bg1"/>
              </a:solidFill>
            </a:endParaRPr>
          </a:p>
          <a:p>
            <a:r>
              <a:rPr lang="es-PE" dirty="0" smtClean="0">
                <a:solidFill>
                  <a:schemeClr val="bg1"/>
                </a:solidFill>
              </a:rPr>
              <a:t>Hay personas especiales en el mundo que transmiten energía positiva, una energía especial que les hace brillar y que los demás perciben y aprecian porque les hace sentir bien y positivos.</a:t>
            </a:r>
          </a:p>
          <a:p>
            <a:pPr algn="ctr"/>
            <a:endParaRPr lang="es-PE" b="1" dirty="0" smtClean="0">
              <a:solidFill>
                <a:schemeClr val="bg1"/>
              </a:solidFill>
            </a:endParaRPr>
          </a:p>
          <a:p>
            <a:pPr algn="ctr"/>
            <a:r>
              <a:rPr lang="es-PE" b="1" dirty="0" smtClean="0">
                <a:solidFill>
                  <a:schemeClr val="bg1"/>
                </a:solidFill>
              </a:rPr>
              <a:t>¿Qué es lo que hacen las personas que realmente </a:t>
            </a:r>
            <a:r>
              <a:rPr lang="es-PE" b="1" dirty="0" smtClean="0">
                <a:solidFill>
                  <a:schemeClr val="bg1"/>
                </a:solidFill>
              </a:rPr>
              <a:t>transmiten  </a:t>
            </a:r>
            <a:r>
              <a:rPr lang="es-PE" b="1" dirty="0" smtClean="0">
                <a:solidFill>
                  <a:schemeClr val="bg1"/>
                </a:solidFill>
              </a:rPr>
              <a:t>energía positiva?</a:t>
            </a:r>
            <a:endParaRPr lang="es-PE" dirty="0" smtClean="0">
              <a:solidFill>
                <a:schemeClr val="bg1"/>
              </a:solidFill>
            </a:endParaRPr>
          </a:p>
          <a:p>
            <a:endParaRPr lang="es-PE" dirty="0"/>
          </a:p>
        </p:txBody>
      </p:sp>
      <p:pic>
        <p:nvPicPr>
          <p:cNvPr id="12292" name="Picture 4" descr="Resultado de imagen de flor de loto png"/>
          <p:cNvPicPr>
            <a:picLocks noChangeAspect="1" noChangeArrowheads="1"/>
          </p:cNvPicPr>
          <p:nvPr/>
        </p:nvPicPr>
        <p:blipFill>
          <a:blip r:embed="rId3"/>
          <a:srcRect/>
          <a:stretch>
            <a:fillRect/>
          </a:stretch>
        </p:blipFill>
        <p:spPr bwMode="auto">
          <a:xfrm>
            <a:off x="-214346" y="3167629"/>
            <a:ext cx="2571768" cy="1975871"/>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rgbClr val="0051A2">
                <a:shade val="67500"/>
                <a:satMod val="115000"/>
              </a:srgbClr>
            </a:gs>
            <a:gs pos="100000">
              <a:srgbClr val="0051A2">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f7870a06a62ed3d09227a8889b499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8" name="7 Anillo"/>
          <p:cNvSpPr/>
          <p:nvPr/>
        </p:nvSpPr>
        <p:spPr>
          <a:xfrm>
            <a:off x="0"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0"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7500958"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7500958"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1857356"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1857356"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3714744"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3714744"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5572132"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5572132"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ppt_x"/>
                                          </p:val>
                                        </p:tav>
                                        <p:tav tm="100000">
                                          <p:val>
                                            <p:strVal val="#ppt_x"/>
                                          </p:val>
                                        </p:tav>
                                      </p:tavLst>
                                    </p:anim>
                                    <p:anim calcmode="lin" valueType="num">
                                      <p:cBhvr additive="base">
                                        <p:cTn id="10" dur="2000" fill="hold"/>
                                        <p:tgtEl>
                                          <p:spTgt spid="8"/>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ppt_x"/>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ppt_x"/>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ppt_x"/>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ppt_x"/>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ppt_x"/>
                                          </p:val>
                                        </p:tav>
                                        <p:tav tm="100000">
                                          <p:val>
                                            <p:strVal val="#ppt_x"/>
                                          </p:val>
                                        </p:tav>
                                      </p:tavLst>
                                    </p:anim>
                                    <p:anim calcmode="lin" valueType="num">
                                      <p:cBhvr additive="base">
                                        <p:cTn id="42" dur="2000" fill="hold"/>
                                        <p:tgtEl>
                                          <p:spTgt spid="15"/>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ppt_x"/>
                                          </p:val>
                                        </p:tav>
                                        <p:tav tm="100000">
                                          <p:val>
                                            <p:strVal val="#ppt_x"/>
                                          </p:val>
                                        </p:tav>
                                      </p:tavLst>
                                    </p:anim>
                                    <p:anim calcmode="lin" valueType="num">
                                      <p:cBhvr additive="base">
                                        <p:cTn id="46" dur="2000" fill="hold"/>
                                        <p:tgtEl>
                                          <p:spTgt spid="17"/>
                                        </p:tgtEl>
                                        <p:attrNameLst>
                                          <p:attrName>ppt_y</p:attrName>
                                        </p:attrNameLst>
                                      </p:cBhvr>
                                      <p:tavLst>
                                        <p:tav tm="0">
                                          <p:val>
                                            <p:strVal val="0-#ppt_h/2"/>
                                          </p:val>
                                        </p:tav>
                                        <p:tav tm="100000">
                                          <p:val>
                                            <p:strVal val="#ppt_y"/>
                                          </p:val>
                                        </p:tav>
                                      </p:tavLst>
                                    </p:anim>
                                  </p:childTnLst>
                                </p:cTn>
                              </p:par>
                              <p:par>
                                <p:cTn id="47" presetID="21" presetClass="entr" presetSubtype="8"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wheel(8)">
                                      <p:cBhvr>
                                        <p:cTn id="49" dur="2000"/>
                                        <p:tgtEl>
                                          <p:spTgt spid="8"/>
                                        </p:tgtEl>
                                      </p:cBhvr>
                                    </p:animEffect>
                                  </p:childTnLst>
                                </p:cTn>
                              </p:par>
                              <p:par>
                                <p:cTn id="50" presetID="21" presetClass="entr" presetSubtype="8" fill="hold" grpId="1"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heel(8)">
                                      <p:cBhvr>
                                        <p:cTn id="52" dur="2000"/>
                                        <p:tgtEl>
                                          <p:spTgt spid="9"/>
                                        </p:tgtEl>
                                      </p:cBhvr>
                                    </p:animEffect>
                                  </p:childTnLst>
                                </p:cTn>
                              </p:par>
                              <p:par>
                                <p:cTn id="53" presetID="21" presetClass="entr" presetSubtype="8" fill="hold" grpId="1"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heel(8)">
                                      <p:cBhvr>
                                        <p:cTn id="55" dur="2000"/>
                                        <p:tgtEl>
                                          <p:spTgt spid="10"/>
                                        </p:tgtEl>
                                      </p:cBhvr>
                                    </p:animEffect>
                                  </p:childTnLst>
                                </p:cTn>
                              </p:par>
                              <p:par>
                                <p:cTn id="56" presetID="21" presetClass="entr" presetSubtype="8" fill="hold" grpId="1"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heel(8)">
                                      <p:cBhvr>
                                        <p:cTn id="58" dur="2000"/>
                                        <p:tgtEl>
                                          <p:spTgt spid="11"/>
                                        </p:tgtEl>
                                      </p:cBhvr>
                                    </p:animEffect>
                                  </p:childTnLst>
                                </p:cTn>
                              </p:par>
                              <p:par>
                                <p:cTn id="59" presetID="21" presetClass="entr" presetSubtype="8" fill="hold" grpId="1"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heel(8)">
                                      <p:cBhvr>
                                        <p:cTn id="61" dur="2000"/>
                                        <p:tgtEl>
                                          <p:spTgt spid="12"/>
                                        </p:tgtEl>
                                      </p:cBhvr>
                                    </p:animEffect>
                                  </p:childTnLst>
                                </p:cTn>
                              </p:par>
                              <p:par>
                                <p:cTn id="62" presetID="21" presetClass="entr" presetSubtype="8" fill="hold" grpId="1"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wheel(8)">
                                      <p:cBhvr>
                                        <p:cTn id="64" dur="2000"/>
                                        <p:tgtEl>
                                          <p:spTgt spid="13"/>
                                        </p:tgtEl>
                                      </p:cBhvr>
                                    </p:animEffect>
                                  </p:childTnLst>
                                </p:cTn>
                              </p:par>
                              <p:par>
                                <p:cTn id="65" presetID="21" presetClass="entr" presetSubtype="8"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heel(8)">
                                      <p:cBhvr>
                                        <p:cTn id="67" dur="2000"/>
                                        <p:tgtEl>
                                          <p:spTgt spid="14"/>
                                        </p:tgtEl>
                                      </p:cBhvr>
                                    </p:animEffect>
                                  </p:childTnLst>
                                </p:cTn>
                              </p:par>
                              <p:par>
                                <p:cTn id="68" presetID="21" presetClass="entr" presetSubtype="8" fill="hold" grpId="1"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wheel(8)">
                                      <p:cBhvr>
                                        <p:cTn id="70" dur="2000"/>
                                        <p:tgtEl>
                                          <p:spTgt spid="15"/>
                                        </p:tgtEl>
                                      </p:cBhvr>
                                    </p:animEffect>
                                  </p:childTnLst>
                                </p:cTn>
                              </p:par>
                              <p:par>
                                <p:cTn id="71" presetID="21" presetClass="entr" presetSubtype="8" fill="hold" grpId="1" nodeType="with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wheel(8)">
                                      <p:cBhvr>
                                        <p:cTn id="73" dur="2000"/>
                                        <p:tgtEl>
                                          <p:spTgt spid="16"/>
                                        </p:tgtEl>
                                      </p:cBhvr>
                                    </p:animEffect>
                                  </p:childTnLst>
                                </p:cTn>
                              </p:par>
                              <p:par>
                                <p:cTn id="74" presetID="21" presetClass="entr" presetSubtype="8" fill="hold" grpId="1" nodeType="with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heel(8)">
                                      <p:cBhvr>
                                        <p:cTn id="76" dur="2000"/>
                                        <p:tgtEl>
                                          <p:spTgt spid="17"/>
                                        </p:tgtEl>
                                      </p:cBhvr>
                                    </p:animEffect>
                                  </p:childTnLst>
                                </p:cTn>
                              </p:par>
                              <p:par>
                                <p:cTn id="77" presetID="8" presetClass="emph" presetSubtype="0" fill="hold" grpId="4" nodeType="withEffect">
                                  <p:stCondLst>
                                    <p:cond delay="0"/>
                                  </p:stCondLst>
                                  <p:childTnLst>
                                    <p:animRot by="21600000">
                                      <p:cBhvr>
                                        <p:cTn id="78" dur="2000" fill="hold"/>
                                        <p:tgtEl>
                                          <p:spTgt spid="8"/>
                                        </p:tgtEl>
                                        <p:attrNameLst>
                                          <p:attrName>r</p:attrName>
                                        </p:attrNameLst>
                                      </p:cBhvr>
                                    </p:animRot>
                                  </p:childTnLst>
                                </p:cTn>
                              </p:par>
                              <p:par>
                                <p:cTn id="79" presetID="8" presetClass="emph" presetSubtype="0" fill="hold" grpId="4" nodeType="withEffect">
                                  <p:stCondLst>
                                    <p:cond delay="0"/>
                                  </p:stCondLst>
                                  <p:childTnLst>
                                    <p:animRot by="21600000">
                                      <p:cBhvr>
                                        <p:cTn id="80" dur="2000" fill="hold"/>
                                        <p:tgtEl>
                                          <p:spTgt spid="10"/>
                                        </p:tgtEl>
                                        <p:attrNameLst>
                                          <p:attrName>r</p:attrName>
                                        </p:attrNameLst>
                                      </p:cBhvr>
                                    </p:animRot>
                                  </p:childTnLst>
                                </p:cTn>
                              </p:par>
                              <p:par>
                                <p:cTn id="81" presetID="8" presetClass="emph" presetSubtype="0" fill="hold" grpId="4"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fill="hold" grpId="4"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fill="hold" grpId="4"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fill="hold" grpId="4"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fill="hold" grpId="4" nodeType="withEffect">
                                  <p:stCondLst>
                                    <p:cond delay="0"/>
                                  </p:stCondLst>
                                  <p:childTnLst>
                                    <p:animRot by="-21600000">
                                      <p:cBhvr>
                                        <p:cTn id="90" dur="2000" fill="hold"/>
                                        <p:tgtEl>
                                          <p:spTgt spid="11"/>
                                        </p:tgtEl>
                                        <p:attrNameLst>
                                          <p:attrName>r</p:attrName>
                                        </p:attrNameLst>
                                      </p:cBhvr>
                                    </p:animRot>
                                  </p:childTnLst>
                                </p:cTn>
                              </p:par>
                              <p:par>
                                <p:cTn id="91" presetID="8" presetClass="emph" presetSubtype="0" fill="hold" grpId="4"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grpId="4" nodeType="withEffect">
                                  <p:stCondLst>
                                    <p:cond delay="0"/>
                                  </p:stCondLst>
                                  <p:childTnLst>
                                    <p:animRot by="-21600000">
                                      <p:cBhvr>
                                        <p:cTn id="94" dur="2000" fill="hold"/>
                                        <p:tgtEl>
                                          <p:spTgt spid="15"/>
                                        </p:tgtEl>
                                        <p:attrNameLst>
                                          <p:attrName>r</p:attrName>
                                        </p:attrNameLst>
                                      </p:cBhvr>
                                    </p:animRot>
                                  </p:childTnLst>
                                </p:cTn>
                              </p:par>
                              <p:par>
                                <p:cTn id="95" presetID="8" presetClass="emph" presetSubtype="0" fill="hold" grpId="4" nodeType="withEffect">
                                  <p:stCondLst>
                                    <p:cond delay="0"/>
                                  </p:stCondLst>
                                  <p:childTnLst>
                                    <p:animRot by="-21600000">
                                      <p:cBhvr>
                                        <p:cTn id="96" dur="2000" fill="hold"/>
                                        <p:tgtEl>
                                          <p:spTgt spid="17"/>
                                        </p:tgtEl>
                                        <p:attrNameLst>
                                          <p:attrName>r</p:attrName>
                                        </p:attrNameLst>
                                      </p:cBhvr>
                                    </p:animRot>
                                  </p:childTnLst>
                                </p:cTn>
                              </p:par>
                            </p:childTnLst>
                          </p:cTn>
                        </p:par>
                        <p:par>
                          <p:cTn id="97" fill="hold">
                            <p:stCondLst>
                              <p:cond delay="2000"/>
                            </p:stCondLst>
                            <p:childTnLst>
                              <p:par>
                                <p:cTn id="98" presetID="2" presetClass="exit" presetSubtype="2" fill="hold" grpId="2" nodeType="afterEffect">
                                  <p:stCondLst>
                                    <p:cond delay="0"/>
                                  </p:stCondLst>
                                  <p:childTnLst>
                                    <p:anim calcmode="lin" valueType="num">
                                      <p:cBhvr additive="base">
                                        <p:cTn id="99" dur="2000"/>
                                        <p:tgtEl>
                                          <p:spTgt spid="8"/>
                                        </p:tgtEl>
                                        <p:attrNameLst>
                                          <p:attrName>ppt_x</p:attrName>
                                        </p:attrNameLst>
                                      </p:cBhvr>
                                      <p:tavLst>
                                        <p:tav tm="0">
                                          <p:val>
                                            <p:strVal val="ppt_x"/>
                                          </p:val>
                                        </p:tav>
                                        <p:tav tm="100000">
                                          <p:val>
                                            <p:strVal val="1+ppt_w/2"/>
                                          </p:val>
                                        </p:tav>
                                      </p:tavLst>
                                    </p:anim>
                                    <p:anim calcmode="lin" valueType="num">
                                      <p:cBhvr additive="base">
                                        <p:cTn id="100" dur="2000"/>
                                        <p:tgtEl>
                                          <p:spTgt spid="8"/>
                                        </p:tgtEl>
                                        <p:attrNameLst>
                                          <p:attrName>ppt_y</p:attrName>
                                        </p:attrNameLst>
                                      </p:cBhvr>
                                      <p:tavLst>
                                        <p:tav tm="0">
                                          <p:val>
                                            <p:strVal val="ppt_y"/>
                                          </p:val>
                                        </p:tav>
                                        <p:tav tm="100000">
                                          <p:val>
                                            <p:strVal val="ppt_y"/>
                                          </p:val>
                                        </p:tav>
                                      </p:tavLst>
                                    </p:anim>
                                    <p:set>
                                      <p:cBhvr>
                                        <p:cTn id="101" dur="1" fill="hold">
                                          <p:stCondLst>
                                            <p:cond delay="1999"/>
                                          </p:stCondLst>
                                        </p:cTn>
                                        <p:tgtEl>
                                          <p:spTgt spid="8"/>
                                        </p:tgtEl>
                                        <p:attrNameLst>
                                          <p:attrName>style.visibility</p:attrName>
                                        </p:attrNameLst>
                                      </p:cBhvr>
                                      <p:to>
                                        <p:strVal val="hidden"/>
                                      </p:to>
                                    </p:set>
                                  </p:childTnLst>
                                </p:cTn>
                              </p:par>
                              <p:par>
                                <p:cTn id="102" presetID="2" presetClass="exit" presetSubtype="2" fill="hold" grpId="2" nodeType="withEffect">
                                  <p:stCondLst>
                                    <p:cond delay="0"/>
                                  </p:stCondLst>
                                  <p:childTnLst>
                                    <p:anim calcmode="lin" valueType="num">
                                      <p:cBhvr additive="base">
                                        <p:cTn id="103" dur="2000"/>
                                        <p:tgtEl>
                                          <p:spTgt spid="10"/>
                                        </p:tgtEl>
                                        <p:attrNameLst>
                                          <p:attrName>ppt_x</p:attrName>
                                        </p:attrNameLst>
                                      </p:cBhvr>
                                      <p:tavLst>
                                        <p:tav tm="0">
                                          <p:val>
                                            <p:strVal val="ppt_x"/>
                                          </p:val>
                                        </p:tav>
                                        <p:tav tm="100000">
                                          <p:val>
                                            <p:strVal val="1+ppt_w/2"/>
                                          </p:val>
                                        </p:tav>
                                      </p:tavLst>
                                    </p:anim>
                                    <p:anim calcmode="lin" valueType="num">
                                      <p:cBhvr additive="base">
                                        <p:cTn id="104" dur="2000"/>
                                        <p:tgtEl>
                                          <p:spTgt spid="10"/>
                                        </p:tgtEl>
                                        <p:attrNameLst>
                                          <p:attrName>ppt_y</p:attrName>
                                        </p:attrNameLst>
                                      </p:cBhvr>
                                      <p:tavLst>
                                        <p:tav tm="0">
                                          <p:val>
                                            <p:strVal val="ppt_y"/>
                                          </p:val>
                                        </p:tav>
                                        <p:tav tm="100000">
                                          <p:val>
                                            <p:strVal val="ppt_y"/>
                                          </p:val>
                                        </p:tav>
                                      </p:tavLst>
                                    </p:anim>
                                    <p:set>
                                      <p:cBhvr>
                                        <p:cTn id="105" dur="1" fill="hold">
                                          <p:stCondLst>
                                            <p:cond delay="1999"/>
                                          </p:stCondLst>
                                        </p:cTn>
                                        <p:tgtEl>
                                          <p:spTgt spid="10"/>
                                        </p:tgtEl>
                                        <p:attrNameLst>
                                          <p:attrName>style.visibility</p:attrName>
                                        </p:attrNameLst>
                                      </p:cBhvr>
                                      <p:to>
                                        <p:strVal val="hidden"/>
                                      </p:to>
                                    </p:set>
                                  </p:childTnLst>
                                </p:cTn>
                              </p:par>
                              <p:par>
                                <p:cTn id="106" presetID="2" presetClass="exit" presetSubtype="2" fill="hold" grpId="2" nodeType="withEffect">
                                  <p:stCondLst>
                                    <p:cond delay="0"/>
                                  </p:stCondLst>
                                  <p:childTnLst>
                                    <p:anim calcmode="lin" valueType="num">
                                      <p:cBhvr additive="base">
                                        <p:cTn id="107" dur="2000"/>
                                        <p:tgtEl>
                                          <p:spTgt spid="12"/>
                                        </p:tgtEl>
                                        <p:attrNameLst>
                                          <p:attrName>ppt_x</p:attrName>
                                        </p:attrNameLst>
                                      </p:cBhvr>
                                      <p:tavLst>
                                        <p:tav tm="0">
                                          <p:val>
                                            <p:strVal val="ppt_x"/>
                                          </p:val>
                                        </p:tav>
                                        <p:tav tm="100000">
                                          <p:val>
                                            <p:strVal val="1+ppt_w/2"/>
                                          </p:val>
                                        </p:tav>
                                      </p:tavLst>
                                    </p:anim>
                                    <p:anim calcmode="lin" valueType="num">
                                      <p:cBhvr additive="base">
                                        <p:cTn id="108" dur="2000"/>
                                        <p:tgtEl>
                                          <p:spTgt spid="12"/>
                                        </p:tgtEl>
                                        <p:attrNameLst>
                                          <p:attrName>ppt_y</p:attrName>
                                        </p:attrNameLst>
                                      </p:cBhvr>
                                      <p:tavLst>
                                        <p:tav tm="0">
                                          <p:val>
                                            <p:strVal val="ppt_y"/>
                                          </p:val>
                                        </p:tav>
                                        <p:tav tm="100000">
                                          <p:val>
                                            <p:strVal val="ppt_y"/>
                                          </p:val>
                                        </p:tav>
                                      </p:tavLst>
                                    </p:anim>
                                    <p:set>
                                      <p:cBhvr>
                                        <p:cTn id="109" dur="1" fill="hold">
                                          <p:stCondLst>
                                            <p:cond delay="1999"/>
                                          </p:stCondLst>
                                        </p:cTn>
                                        <p:tgtEl>
                                          <p:spTgt spid="12"/>
                                        </p:tgtEl>
                                        <p:attrNameLst>
                                          <p:attrName>style.visibility</p:attrName>
                                        </p:attrNameLst>
                                      </p:cBhvr>
                                      <p:to>
                                        <p:strVal val="hidden"/>
                                      </p:to>
                                    </p:set>
                                  </p:childTnLst>
                                </p:cTn>
                              </p:par>
                              <p:par>
                                <p:cTn id="110" presetID="2" presetClass="exit" presetSubtype="2" fill="hold" grpId="2" nodeType="withEffect">
                                  <p:stCondLst>
                                    <p:cond delay="0"/>
                                  </p:stCondLst>
                                  <p:childTnLst>
                                    <p:anim calcmode="lin" valueType="num">
                                      <p:cBhvr additive="base">
                                        <p:cTn id="111" dur="2000"/>
                                        <p:tgtEl>
                                          <p:spTgt spid="14"/>
                                        </p:tgtEl>
                                        <p:attrNameLst>
                                          <p:attrName>ppt_x</p:attrName>
                                        </p:attrNameLst>
                                      </p:cBhvr>
                                      <p:tavLst>
                                        <p:tav tm="0">
                                          <p:val>
                                            <p:strVal val="ppt_x"/>
                                          </p:val>
                                        </p:tav>
                                        <p:tav tm="100000">
                                          <p:val>
                                            <p:strVal val="1+ppt_w/2"/>
                                          </p:val>
                                        </p:tav>
                                      </p:tavLst>
                                    </p:anim>
                                    <p:anim calcmode="lin" valueType="num">
                                      <p:cBhvr additive="base">
                                        <p:cTn id="112" dur="2000"/>
                                        <p:tgtEl>
                                          <p:spTgt spid="14"/>
                                        </p:tgtEl>
                                        <p:attrNameLst>
                                          <p:attrName>ppt_y</p:attrName>
                                        </p:attrNameLst>
                                      </p:cBhvr>
                                      <p:tavLst>
                                        <p:tav tm="0">
                                          <p:val>
                                            <p:strVal val="ppt_y"/>
                                          </p:val>
                                        </p:tav>
                                        <p:tav tm="100000">
                                          <p:val>
                                            <p:strVal val="ppt_y"/>
                                          </p:val>
                                        </p:tav>
                                      </p:tavLst>
                                    </p:anim>
                                    <p:set>
                                      <p:cBhvr>
                                        <p:cTn id="113" dur="1" fill="hold">
                                          <p:stCondLst>
                                            <p:cond delay="1999"/>
                                          </p:stCondLst>
                                        </p:cTn>
                                        <p:tgtEl>
                                          <p:spTgt spid="14"/>
                                        </p:tgtEl>
                                        <p:attrNameLst>
                                          <p:attrName>style.visibility</p:attrName>
                                        </p:attrNameLst>
                                      </p:cBhvr>
                                      <p:to>
                                        <p:strVal val="hidden"/>
                                      </p:to>
                                    </p:set>
                                  </p:childTnLst>
                                </p:cTn>
                              </p:par>
                              <p:par>
                                <p:cTn id="114" presetID="2" presetClass="exit" presetSubtype="2" fill="hold" grpId="2" nodeType="withEffect">
                                  <p:stCondLst>
                                    <p:cond delay="0"/>
                                  </p:stCondLst>
                                  <p:childTnLst>
                                    <p:anim calcmode="lin" valueType="num">
                                      <p:cBhvr additive="base">
                                        <p:cTn id="115" dur="2000"/>
                                        <p:tgtEl>
                                          <p:spTgt spid="16"/>
                                        </p:tgtEl>
                                        <p:attrNameLst>
                                          <p:attrName>ppt_x</p:attrName>
                                        </p:attrNameLst>
                                      </p:cBhvr>
                                      <p:tavLst>
                                        <p:tav tm="0">
                                          <p:val>
                                            <p:strVal val="ppt_x"/>
                                          </p:val>
                                        </p:tav>
                                        <p:tav tm="100000">
                                          <p:val>
                                            <p:strVal val="1+ppt_w/2"/>
                                          </p:val>
                                        </p:tav>
                                      </p:tavLst>
                                    </p:anim>
                                    <p:anim calcmode="lin" valueType="num">
                                      <p:cBhvr additive="base">
                                        <p:cTn id="116" dur="2000"/>
                                        <p:tgtEl>
                                          <p:spTgt spid="16"/>
                                        </p:tgtEl>
                                        <p:attrNameLst>
                                          <p:attrName>ppt_y</p:attrName>
                                        </p:attrNameLst>
                                      </p:cBhvr>
                                      <p:tavLst>
                                        <p:tav tm="0">
                                          <p:val>
                                            <p:strVal val="ppt_y"/>
                                          </p:val>
                                        </p:tav>
                                        <p:tav tm="100000">
                                          <p:val>
                                            <p:strVal val="ppt_y"/>
                                          </p:val>
                                        </p:tav>
                                      </p:tavLst>
                                    </p:anim>
                                    <p:set>
                                      <p:cBhvr>
                                        <p:cTn id="117" dur="1" fill="hold">
                                          <p:stCondLst>
                                            <p:cond delay="1999"/>
                                          </p:stCondLst>
                                        </p:cTn>
                                        <p:tgtEl>
                                          <p:spTgt spid="16"/>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2000"/>
                                        <p:tgtEl>
                                          <p:spTgt spid="9"/>
                                        </p:tgtEl>
                                        <p:attrNameLst>
                                          <p:attrName>ppt_x</p:attrName>
                                        </p:attrNameLst>
                                      </p:cBhvr>
                                      <p:tavLst>
                                        <p:tav tm="0">
                                          <p:val>
                                            <p:strVal val="ppt_x"/>
                                          </p:val>
                                        </p:tav>
                                        <p:tav tm="100000">
                                          <p:val>
                                            <p:strVal val="0-ppt_w/2"/>
                                          </p:val>
                                        </p:tav>
                                      </p:tavLst>
                                    </p:anim>
                                    <p:anim calcmode="lin" valueType="num">
                                      <p:cBhvr additive="base">
                                        <p:cTn id="120" dur="2000"/>
                                        <p:tgtEl>
                                          <p:spTgt spid="9"/>
                                        </p:tgtEl>
                                        <p:attrNameLst>
                                          <p:attrName>ppt_y</p:attrName>
                                        </p:attrNameLst>
                                      </p:cBhvr>
                                      <p:tavLst>
                                        <p:tav tm="0">
                                          <p:val>
                                            <p:strVal val="ppt_y"/>
                                          </p:val>
                                        </p:tav>
                                        <p:tav tm="100000">
                                          <p:val>
                                            <p:strVal val="ppt_y"/>
                                          </p:val>
                                        </p:tav>
                                      </p:tavLst>
                                    </p:anim>
                                    <p:set>
                                      <p:cBhvr>
                                        <p:cTn id="121" dur="1" fill="hold">
                                          <p:stCondLst>
                                            <p:cond delay="1999"/>
                                          </p:stCondLst>
                                        </p:cTn>
                                        <p:tgtEl>
                                          <p:spTgt spid="9"/>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2000"/>
                                        <p:tgtEl>
                                          <p:spTgt spid="11"/>
                                        </p:tgtEl>
                                        <p:attrNameLst>
                                          <p:attrName>ppt_x</p:attrName>
                                        </p:attrNameLst>
                                      </p:cBhvr>
                                      <p:tavLst>
                                        <p:tav tm="0">
                                          <p:val>
                                            <p:strVal val="ppt_x"/>
                                          </p:val>
                                        </p:tav>
                                        <p:tav tm="100000">
                                          <p:val>
                                            <p:strVal val="0-ppt_w/2"/>
                                          </p:val>
                                        </p:tav>
                                      </p:tavLst>
                                    </p:anim>
                                    <p:anim calcmode="lin" valueType="num">
                                      <p:cBhvr additive="base">
                                        <p:cTn id="124" dur="2000"/>
                                        <p:tgtEl>
                                          <p:spTgt spid="11"/>
                                        </p:tgtEl>
                                        <p:attrNameLst>
                                          <p:attrName>ppt_y</p:attrName>
                                        </p:attrNameLst>
                                      </p:cBhvr>
                                      <p:tavLst>
                                        <p:tav tm="0">
                                          <p:val>
                                            <p:strVal val="ppt_y"/>
                                          </p:val>
                                        </p:tav>
                                        <p:tav tm="100000">
                                          <p:val>
                                            <p:strVal val="ppt_y"/>
                                          </p:val>
                                        </p:tav>
                                      </p:tavLst>
                                    </p:anim>
                                    <p:set>
                                      <p:cBhvr>
                                        <p:cTn id="125" dur="1" fill="hold">
                                          <p:stCondLst>
                                            <p:cond delay="1999"/>
                                          </p:stCondLst>
                                        </p:cTn>
                                        <p:tgtEl>
                                          <p:spTgt spid="11"/>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2000"/>
                                        <p:tgtEl>
                                          <p:spTgt spid="13"/>
                                        </p:tgtEl>
                                        <p:attrNameLst>
                                          <p:attrName>ppt_x</p:attrName>
                                        </p:attrNameLst>
                                      </p:cBhvr>
                                      <p:tavLst>
                                        <p:tav tm="0">
                                          <p:val>
                                            <p:strVal val="ppt_x"/>
                                          </p:val>
                                        </p:tav>
                                        <p:tav tm="100000">
                                          <p:val>
                                            <p:strVal val="0-ppt_w/2"/>
                                          </p:val>
                                        </p:tav>
                                      </p:tavLst>
                                    </p:anim>
                                    <p:anim calcmode="lin" valueType="num">
                                      <p:cBhvr additive="base">
                                        <p:cTn id="128" dur="2000"/>
                                        <p:tgtEl>
                                          <p:spTgt spid="13"/>
                                        </p:tgtEl>
                                        <p:attrNameLst>
                                          <p:attrName>ppt_y</p:attrName>
                                        </p:attrNameLst>
                                      </p:cBhvr>
                                      <p:tavLst>
                                        <p:tav tm="0">
                                          <p:val>
                                            <p:strVal val="ppt_y"/>
                                          </p:val>
                                        </p:tav>
                                        <p:tav tm="100000">
                                          <p:val>
                                            <p:strVal val="ppt_y"/>
                                          </p:val>
                                        </p:tav>
                                      </p:tavLst>
                                    </p:anim>
                                    <p:set>
                                      <p:cBhvr>
                                        <p:cTn id="129" dur="1" fill="hold">
                                          <p:stCondLst>
                                            <p:cond delay="1999"/>
                                          </p:stCondLst>
                                        </p:cTn>
                                        <p:tgtEl>
                                          <p:spTgt spid="13"/>
                                        </p:tgtEl>
                                        <p:attrNameLst>
                                          <p:attrName>style.visibility</p:attrName>
                                        </p:attrNameLst>
                                      </p:cBhvr>
                                      <p:to>
                                        <p:strVal val="hidden"/>
                                      </p:to>
                                    </p:set>
                                  </p:childTnLst>
                                </p:cTn>
                              </p:par>
                              <p:par>
                                <p:cTn id="130" presetID="2" presetClass="exit" presetSubtype="8" fill="hold" grpId="2" nodeType="withEffect">
                                  <p:stCondLst>
                                    <p:cond delay="0"/>
                                  </p:stCondLst>
                                  <p:childTnLst>
                                    <p:anim calcmode="lin" valueType="num">
                                      <p:cBhvr additive="base">
                                        <p:cTn id="131" dur="2000"/>
                                        <p:tgtEl>
                                          <p:spTgt spid="15"/>
                                        </p:tgtEl>
                                        <p:attrNameLst>
                                          <p:attrName>ppt_x</p:attrName>
                                        </p:attrNameLst>
                                      </p:cBhvr>
                                      <p:tavLst>
                                        <p:tav tm="0">
                                          <p:val>
                                            <p:strVal val="ppt_x"/>
                                          </p:val>
                                        </p:tav>
                                        <p:tav tm="100000">
                                          <p:val>
                                            <p:strVal val="0-ppt_w/2"/>
                                          </p:val>
                                        </p:tav>
                                      </p:tavLst>
                                    </p:anim>
                                    <p:anim calcmode="lin" valueType="num">
                                      <p:cBhvr additive="base">
                                        <p:cTn id="132" dur="2000"/>
                                        <p:tgtEl>
                                          <p:spTgt spid="15"/>
                                        </p:tgtEl>
                                        <p:attrNameLst>
                                          <p:attrName>ppt_y</p:attrName>
                                        </p:attrNameLst>
                                      </p:cBhvr>
                                      <p:tavLst>
                                        <p:tav tm="0">
                                          <p:val>
                                            <p:strVal val="ppt_y"/>
                                          </p:val>
                                        </p:tav>
                                        <p:tav tm="100000">
                                          <p:val>
                                            <p:strVal val="ppt_y"/>
                                          </p:val>
                                        </p:tav>
                                      </p:tavLst>
                                    </p:anim>
                                    <p:set>
                                      <p:cBhvr>
                                        <p:cTn id="133" dur="1" fill="hold">
                                          <p:stCondLst>
                                            <p:cond delay="1999"/>
                                          </p:stCondLst>
                                        </p:cTn>
                                        <p:tgtEl>
                                          <p:spTgt spid="15"/>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2000"/>
                                        <p:tgtEl>
                                          <p:spTgt spid="17"/>
                                        </p:tgtEl>
                                        <p:attrNameLst>
                                          <p:attrName>ppt_x</p:attrName>
                                        </p:attrNameLst>
                                      </p:cBhvr>
                                      <p:tavLst>
                                        <p:tav tm="0">
                                          <p:val>
                                            <p:strVal val="ppt_x"/>
                                          </p:val>
                                        </p:tav>
                                        <p:tav tm="100000">
                                          <p:val>
                                            <p:strVal val="0-ppt_w/2"/>
                                          </p:val>
                                        </p:tav>
                                      </p:tavLst>
                                    </p:anim>
                                    <p:anim calcmode="lin" valueType="num">
                                      <p:cBhvr additive="base">
                                        <p:cTn id="136" dur="2000"/>
                                        <p:tgtEl>
                                          <p:spTgt spid="17"/>
                                        </p:tgtEl>
                                        <p:attrNameLst>
                                          <p:attrName>ppt_y</p:attrName>
                                        </p:attrNameLst>
                                      </p:cBhvr>
                                      <p:tavLst>
                                        <p:tav tm="0">
                                          <p:val>
                                            <p:strVal val="ppt_y"/>
                                          </p:val>
                                        </p:tav>
                                        <p:tav tm="100000">
                                          <p:val>
                                            <p:strVal val="ppt_y"/>
                                          </p:val>
                                        </p:tav>
                                      </p:tavLst>
                                    </p:anim>
                                    <p:set>
                                      <p:cBhvr>
                                        <p:cTn id="137" dur="1" fill="hold">
                                          <p:stCondLst>
                                            <p:cond delay="1999"/>
                                          </p:stCondLst>
                                        </p:cTn>
                                        <p:tgtEl>
                                          <p:spTgt spid="17"/>
                                        </p:tgtEl>
                                        <p:attrNameLst>
                                          <p:attrName>style.visibility</p:attrName>
                                        </p:attrNameLst>
                                      </p:cBhvr>
                                      <p:to>
                                        <p:strVal val="hidden"/>
                                      </p:to>
                                    </p:set>
                                  </p:childTnLst>
                                </p:cTn>
                              </p:par>
                              <p:par>
                                <p:cTn id="138" presetID="21" presetClass="exit" presetSubtype="8" fill="hold" grpId="3" nodeType="withEffect">
                                  <p:stCondLst>
                                    <p:cond delay="0"/>
                                  </p:stCondLst>
                                  <p:childTnLst>
                                    <p:animEffect transition="out" filter="wheel(8)">
                                      <p:cBhvr>
                                        <p:cTn id="139" dur="2000"/>
                                        <p:tgtEl>
                                          <p:spTgt spid="8"/>
                                        </p:tgtEl>
                                      </p:cBhvr>
                                    </p:animEffect>
                                    <p:set>
                                      <p:cBhvr>
                                        <p:cTn id="140" dur="1" fill="hold">
                                          <p:stCondLst>
                                            <p:cond delay="1999"/>
                                          </p:stCondLst>
                                        </p:cTn>
                                        <p:tgtEl>
                                          <p:spTgt spid="8"/>
                                        </p:tgtEl>
                                        <p:attrNameLst>
                                          <p:attrName>style.visibility</p:attrName>
                                        </p:attrNameLst>
                                      </p:cBhvr>
                                      <p:to>
                                        <p:strVal val="hidden"/>
                                      </p:to>
                                    </p:set>
                                  </p:childTnLst>
                                </p:cTn>
                              </p:par>
                              <p:par>
                                <p:cTn id="141" presetID="21" presetClass="exit" presetSubtype="8" fill="hold" grpId="3" nodeType="withEffect">
                                  <p:stCondLst>
                                    <p:cond delay="0"/>
                                  </p:stCondLst>
                                  <p:childTnLst>
                                    <p:animEffect transition="out" filter="wheel(8)">
                                      <p:cBhvr>
                                        <p:cTn id="142" dur="2000"/>
                                        <p:tgtEl>
                                          <p:spTgt spid="9"/>
                                        </p:tgtEl>
                                      </p:cBhvr>
                                    </p:animEffect>
                                    <p:set>
                                      <p:cBhvr>
                                        <p:cTn id="143" dur="1" fill="hold">
                                          <p:stCondLst>
                                            <p:cond delay="1999"/>
                                          </p:stCondLst>
                                        </p:cTn>
                                        <p:tgtEl>
                                          <p:spTgt spid="9"/>
                                        </p:tgtEl>
                                        <p:attrNameLst>
                                          <p:attrName>style.visibility</p:attrName>
                                        </p:attrNameLst>
                                      </p:cBhvr>
                                      <p:to>
                                        <p:strVal val="hidden"/>
                                      </p:to>
                                    </p:set>
                                  </p:childTnLst>
                                </p:cTn>
                              </p:par>
                              <p:par>
                                <p:cTn id="144" presetID="21" presetClass="exit" presetSubtype="8" fill="hold" grpId="3" nodeType="withEffect">
                                  <p:stCondLst>
                                    <p:cond delay="0"/>
                                  </p:stCondLst>
                                  <p:childTnLst>
                                    <p:animEffect transition="out" filter="wheel(8)">
                                      <p:cBhvr>
                                        <p:cTn id="145" dur="2000"/>
                                        <p:tgtEl>
                                          <p:spTgt spid="10"/>
                                        </p:tgtEl>
                                      </p:cBhvr>
                                    </p:animEffect>
                                    <p:set>
                                      <p:cBhvr>
                                        <p:cTn id="146" dur="1" fill="hold">
                                          <p:stCondLst>
                                            <p:cond delay="1999"/>
                                          </p:stCondLst>
                                        </p:cTn>
                                        <p:tgtEl>
                                          <p:spTgt spid="10"/>
                                        </p:tgtEl>
                                        <p:attrNameLst>
                                          <p:attrName>style.visibility</p:attrName>
                                        </p:attrNameLst>
                                      </p:cBhvr>
                                      <p:to>
                                        <p:strVal val="hidden"/>
                                      </p:to>
                                    </p:set>
                                  </p:childTnLst>
                                </p:cTn>
                              </p:par>
                              <p:par>
                                <p:cTn id="147" presetID="21" presetClass="exit" presetSubtype="8" fill="hold" grpId="3" nodeType="withEffect">
                                  <p:stCondLst>
                                    <p:cond delay="0"/>
                                  </p:stCondLst>
                                  <p:childTnLst>
                                    <p:animEffect transition="out" filter="wheel(8)">
                                      <p:cBhvr>
                                        <p:cTn id="148" dur="2000"/>
                                        <p:tgtEl>
                                          <p:spTgt spid="11"/>
                                        </p:tgtEl>
                                      </p:cBhvr>
                                    </p:animEffect>
                                    <p:set>
                                      <p:cBhvr>
                                        <p:cTn id="149" dur="1" fill="hold">
                                          <p:stCondLst>
                                            <p:cond delay="1999"/>
                                          </p:stCondLst>
                                        </p:cTn>
                                        <p:tgtEl>
                                          <p:spTgt spid="11"/>
                                        </p:tgtEl>
                                        <p:attrNameLst>
                                          <p:attrName>style.visibility</p:attrName>
                                        </p:attrNameLst>
                                      </p:cBhvr>
                                      <p:to>
                                        <p:strVal val="hidden"/>
                                      </p:to>
                                    </p:set>
                                  </p:childTnLst>
                                </p:cTn>
                              </p:par>
                              <p:par>
                                <p:cTn id="150" presetID="21" presetClass="exit" presetSubtype="8" fill="hold" grpId="3" nodeType="withEffect">
                                  <p:stCondLst>
                                    <p:cond delay="0"/>
                                  </p:stCondLst>
                                  <p:childTnLst>
                                    <p:animEffect transition="out" filter="wheel(8)">
                                      <p:cBhvr>
                                        <p:cTn id="151" dur="2000"/>
                                        <p:tgtEl>
                                          <p:spTgt spid="12"/>
                                        </p:tgtEl>
                                      </p:cBhvr>
                                    </p:animEffect>
                                    <p:set>
                                      <p:cBhvr>
                                        <p:cTn id="152" dur="1" fill="hold">
                                          <p:stCondLst>
                                            <p:cond delay="1999"/>
                                          </p:stCondLst>
                                        </p:cTn>
                                        <p:tgtEl>
                                          <p:spTgt spid="12"/>
                                        </p:tgtEl>
                                        <p:attrNameLst>
                                          <p:attrName>style.visibility</p:attrName>
                                        </p:attrNameLst>
                                      </p:cBhvr>
                                      <p:to>
                                        <p:strVal val="hidden"/>
                                      </p:to>
                                    </p:set>
                                  </p:childTnLst>
                                </p:cTn>
                              </p:par>
                              <p:par>
                                <p:cTn id="153" presetID="21" presetClass="exit" presetSubtype="8" fill="hold" grpId="3" nodeType="withEffect">
                                  <p:stCondLst>
                                    <p:cond delay="0"/>
                                  </p:stCondLst>
                                  <p:childTnLst>
                                    <p:animEffect transition="out" filter="wheel(8)">
                                      <p:cBhvr>
                                        <p:cTn id="154" dur="2000"/>
                                        <p:tgtEl>
                                          <p:spTgt spid="13"/>
                                        </p:tgtEl>
                                      </p:cBhvr>
                                    </p:animEffect>
                                    <p:set>
                                      <p:cBhvr>
                                        <p:cTn id="155" dur="1" fill="hold">
                                          <p:stCondLst>
                                            <p:cond delay="1999"/>
                                          </p:stCondLst>
                                        </p:cTn>
                                        <p:tgtEl>
                                          <p:spTgt spid="13"/>
                                        </p:tgtEl>
                                        <p:attrNameLst>
                                          <p:attrName>style.visibility</p:attrName>
                                        </p:attrNameLst>
                                      </p:cBhvr>
                                      <p:to>
                                        <p:strVal val="hidden"/>
                                      </p:to>
                                    </p:set>
                                  </p:childTnLst>
                                </p:cTn>
                              </p:par>
                              <p:par>
                                <p:cTn id="156" presetID="21" presetClass="exit" presetSubtype="8" fill="hold" grpId="3" nodeType="withEffect">
                                  <p:stCondLst>
                                    <p:cond delay="0"/>
                                  </p:stCondLst>
                                  <p:childTnLst>
                                    <p:animEffect transition="out" filter="wheel(8)">
                                      <p:cBhvr>
                                        <p:cTn id="157" dur="2000"/>
                                        <p:tgtEl>
                                          <p:spTgt spid="14"/>
                                        </p:tgtEl>
                                      </p:cBhvr>
                                    </p:animEffect>
                                    <p:set>
                                      <p:cBhvr>
                                        <p:cTn id="158" dur="1" fill="hold">
                                          <p:stCondLst>
                                            <p:cond delay="1999"/>
                                          </p:stCondLst>
                                        </p:cTn>
                                        <p:tgtEl>
                                          <p:spTgt spid="14"/>
                                        </p:tgtEl>
                                        <p:attrNameLst>
                                          <p:attrName>style.visibility</p:attrName>
                                        </p:attrNameLst>
                                      </p:cBhvr>
                                      <p:to>
                                        <p:strVal val="hidden"/>
                                      </p:to>
                                    </p:set>
                                  </p:childTnLst>
                                </p:cTn>
                              </p:par>
                              <p:par>
                                <p:cTn id="159" presetID="21" presetClass="exit" presetSubtype="8" fill="hold" grpId="3" nodeType="withEffect">
                                  <p:stCondLst>
                                    <p:cond delay="0"/>
                                  </p:stCondLst>
                                  <p:childTnLst>
                                    <p:animEffect transition="out" filter="wheel(8)">
                                      <p:cBhvr>
                                        <p:cTn id="160" dur="2000"/>
                                        <p:tgtEl>
                                          <p:spTgt spid="15"/>
                                        </p:tgtEl>
                                      </p:cBhvr>
                                    </p:animEffect>
                                    <p:set>
                                      <p:cBhvr>
                                        <p:cTn id="161" dur="1" fill="hold">
                                          <p:stCondLst>
                                            <p:cond delay="1999"/>
                                          </p:stCondLst>
                                        </p:cTn>
                                        <p:tgtEl>
                                          <p:spTgt spid="15"/>
                                        </p:tgtEl>
                                        <p:attrNameLst>
                                          <p:attrName>style.visibility</p:attrName>
                                        </p:attrNameLst>
                                      </p:cBhvr>
                                      <p:to>
                                        <p:strVal val="hidden"/>
                                      </p:to>
                                    </p:set>
                                  </p:childTnLst>
                                </p:cTn>
                              </p:par>
                              <p:par>
                                <p:cTn id="162" presetID="21" presetClass="exit" presetSubtype="8" fill="hold" grpId="3" nodeType="withEffect">
                                  <p:stCondLst>
                                    <p:cond delay="0"/>
                                  </p:stCondLst>
                                  <p:childTnLst>
                                    <p:animEffect transition="out" filter="wheel(8)">
                                      <p:cBhvr>
                                        <p:cTn id="163" dur="2000"/>
                                        <p:tgtEl>
                                          <p:spTgt spid="16"/>
                                        </p:tgtEl>
                                      </p:cBhvr>
                                    </p:animEffect>
                                    <p:set>
                                      <p:cBhvr>
                                        <p:cTn id="164" dur="1" fill="hold">
                                          <p:stCondLst>
                                            <p:cond delay="1999"/>
                                          </p:stCondLst>
                                        </p:cTn>
                                        <p:tgtEl>
                                          <p:spTgt spid="16"/>
                                        </p:tgtEl>
                                        <p:attrNameLst>
                                          <p:attrName>style.visibility</p:attrName>
                                        </p:attrNameLst>
                                      </p:cBhvr>
                                      <p:to>
                                        <p:strVal val="hidden"/>
                                      </p:to>
                                    </p:set>
                                  </p:childTnLst>
                                </p:cTn>
                              </p:par>
                              <p:par>
                                <p:cTn id="165" presetID="21" presetClass="exit" presetSubtype="8" fill="hold" grpId="3" nodeType="withEffect">
                                  <p:stCondLst>
                                    <p:cond delay="0"/>
                                  </p:stCondLst>
                                  <p:childTnLst>
                                    <p:animEffect transition="out" filter="wheel(8)">
                                      <p:cBhvr>
                                        <p:cTn id="166" dur="2000"/>
                                        <p:tgtEl>
                                          <p:spTgt spid="17"/>
                                        </p:tgtEl>
                                      </p:cBhvr>
                                    </p:animEffect>
                                    <p:set>
                                      <p:cBhvr>
                                        <p:cTn id="167" dur="1" fill="hold">
                                          <p:stCondLst>
                                            <p:cond delay="1999"/>
                                          </p:stCondLst>
                                        </p:cTn>
                                        <p:tgtEl>
                                          <p:spTgt spid="17"/>
                                        </p:tgtEl>
                                        <p:attrNameLst>
                                          <p:attrName>style.visibility</p:attrName>
                                        </p:attrNameLst>
                                      </p:cBhvr>
                                      <p:to>
                                        <p:strVal val="hidden"/>
                                      </p:to>
                                    </p:set>
                                  </p:childTnLst>
                                </p:cTn>
                              </p:par>
                              <p:par>
                                <p:cTn id="168" presetID="8" presetClass="emph" presetSubtype="0" fill="hold" grpId="5" nodeType="withEffect">
                                  <p:stCondLst>
                                    <p:cond delay="0"/>
                                  </p:stCondLst>
                                  <p:childTnLst>
                                    <p:animRot by="21600000">
                                      <p:cBhvr>
                                        <p:cTn id="169" dur="2000" fill="hold"/>
                                        <p:tgtEl>
                                          <p:spTgt spid="8"/>
                                        </p:tgtEl>
                                        <p:attrNameLst>
                                          <p:attrName>r</p:attrName>
                                        </p:attrNameLst>
                                      </p:cBhvr>
                                    </p:animRot>
                                  </p:childTnLst>
                                </p:cTn>
                              </p:par>
                              <p:par>
                                <p:cTn id="170" presetID="8" presetClass="emph" presetSubtype="0" fill="hold" grpId="5" nodeType="withEffect">
                                  <p:stCondLst>
                                    <p:cond delay="0"/>
                                  </p:stCondLst>
                                  <p:childTnLst>
                                    <p:animRot by="21600000">
                                      <p:cBhvr>
                                        <p:cTn id="171" dur="2000" fill="hold"/>
                                        <p:tgtEl>
                                          <p:spTgt spid="10"/>
                                        </p:tgtEl>
                                        <p:attrNameLst>
                                          <p:attrName>r</p:attrName>
                                        </p:attrNameLst>
                                      </p:cBhvr>
                                    </p:animRot>
                                  </p:childTnLst>
                                </p:cTn>
                              </p:par>
                              <p:par>
                                <p:cTn id="172" presetID="8" presetClass="emph" presetSubtype="0" fill="hold" grpId="5" nodeType="withEffect">
                                  <p:stCondLst>
                                    <p:cond delay="0"/>
                                  </p:stCondLst>
                                  <p:childTnLst>
                                    <p:animRot by="21600000">
                                      <p:cBhvr>
                                        <p:cTn id="173" dur="2000" fill="hold"/>
                                        <p:tgtEl>
                                          <p:spTgt spid="12"/>
                                        </p:tgtEl>
                                        <p:attrNameLst>
                                          <p:attrName>r</p:attrName>
                                        </p:attrNameLst>
                                      </p:cBhvr>
                                    </p:animRot>
                                  </p:childTnLst>
                                </p:cTn>
                              </p:par>
                              <p:par>
                                <p:cTn id="174" presetID="8" presetClass="emph" presetSubtype="0" fill="hold" grpId="5" nodeType="withEffect">
                                  <p:stCondLst>
                                    <p:cond delay="0"/>
                                  </p:stCondLst>
                                  <p:childTnLst>
                                    <p:animRot by="21600000">
                                      <p:cBhvr>
                                        <p:cTn id="175" dur="2000" fill="hold"/>
                                        <p:tgtEl>
                                          <p:spTgt spid="14"/>
                                        </p:tgtEl>
                                        <p:attrNameLst>
                                          <p:attrName>r</p:attrName>
                                        </p:attrNameLst>
                                      </p:cBhvr>
                                    </p:animRot>
                                  </p:childTnLst>
                                </p:cTn>
                              </p:par>
                              <p:par>
                                <p:cTn id="176" presetID="8" presetClass="emph" presetSubtype="0" fill="hold" grpId="5" nodeType="withEffect">
                                  <p:stCondLst>
                                    <p:cond delay="0"/>
                                  </p:stCondLst>
                                  <p:childTnLst>
                                    <p:animRot by="21600000">
                                      <p:cBhvr>
                                        <p:cTn id="177" dur="2000" fill="hold"/>
                                        <p:tgtEl>
                                          <p:spTgt spid="16"/>
                                        </p:tgtEl>
                                        <p:attrNameLst>
                                          <p:attrName>r</p:attrName>
                                        </p:attrNameLst>
                                      </p:cBhvr>
                                    </p:animRot>
                                  </p:childTnLst>
                                </p:cTn>
                              </p:par>
                              <p:par>
                                <p:cTn id="178" presetID="8" presetClass="emph" presetSubtype="0" fill="hold" grpId="5" nodeType="withEffect">
                                  <p:stCondLst>
                                    <p:cond delay="0"/>
                                  </p:stCondLst>
                                  <p:childTnLst>
                                    <p:animRot by="-21600000">
                                      <p:cBhvr>
                                        <p:cTn id="179" dur="2000" fill="hold"/>
                                        <p:tgtEl>
                                          <p:spTgt spid="9"/>
                                        </p:tgtEl>
                                        <p:attrNameLst>
                                          <p:attrName>r</p:attrName>
                                        </p:attrNameLst>
                                      </p:cBhvr>
                                    </p:animRot>
                                  </p:childTnLst>
                                </p:cTn>
                              </p:par>
                              <p:par>
                                <p:cTn id="180" presetID="8" presetClass="emph" presetSubtype="0" fill="hold" grpId="5" nodeType="withEffect">
                                  <p:stCondLst>
                                    <p:cond delay="0"/>
                                  </p:stCondLst>
                                  <p:childTnLst>
                                    <p:animRot by="-21600000">
                                      <p:cBhvr>
                                        <p:cTn id="181" dur="2000" fill="hold"/>
                                        <p:tgtEl>
                                          <p:spTgt spid="11"/>
                                        </p:tgtEl>
                                        <p:attrNameLst>
                                          <p:attrName>r</p:attrName>
                                        </p:attrNameLst>
                                      </p:cBhvr>
                                    </p:animRot>
                                  </p:childTnLst>
                                </p:cTn>
                              </p:par>
                              <p:par>
                                <p:cTn id="182" presetID="8" presetClass="emph" presetSubtype="0" fill="hold" grpId="5" nodeType="withEffect">
                                  <p:stCondLst>
                                    <p:cond delay="0"/>
                                  </p:stCondLst>
                                  <p:childTnLst>
                                    <p:animRot by="-21600000">
                                      <p:cBhvr>
                                        <p:cTn id="183" dur="2000" fill="hold"/>
                                        <p:tgtEl>
                                          <p:spTgt spid="13"/>
                                        </p:tgtEl>
                                        <p:attrNameLst>
                                          <p:attrName>r</p:attrName>
                                        </p:attrNameLst>
                                      </p:cBhvr>
                                    </p:animRot>
                                  </p:childTnLst>
                                </p:cTn>
                              </p:par>
                              <p:par>
                                <p:cTn id="184" presetID="8" presetClass="emph" presetSubtype="0" fill="hold" grpId="5" nodeType="withEffect">
                                  <p:stCondLst>
                                    <p:cond delay="0"/>
                                  </p:stCondLst>
                                  <p:childTnLst>
                                    <p:animRot by="-21600000">
                                      <p:cBhvr>
                                        <p:cTn id="185" dur="2000" fill="hold"/>
                                        <p:tgtEl>
                                          <p:spTgt spid="15"/>
                                        </p:tgtEl>
                                        <p:attrNameLst>
                                          <p:attrName>r</p:attrName>
                                        </p:attrNameLst>
                                      </p:cBhvr>
                                    </p:animRot>
                                  </p:childTnLst>
                                </p:cTn>
                              </p:par>
                              <p:par>
                                <p:cTn id="186" presetID="8" presetClass="emph" presetSubtype="0" fill="hold" grpId="5" nodeType="withEffect">
                                  <p:stCondLst>
                                    <p:cond delay="0"/>
                                  </p:stCondLst>
                                  <p:childTnLst>
                                    <p:animRot by="-21600000">
                                      <p:cBhvr>
                                        <p:cTn id="187" dur="2000" fill="hold"/>
                                        <p:tgtEl>
                                          <p:spTgt spid="17"/>
                                        </p:tgtEl>
                                        <p:attrNameLst>
                                          <p:attrName>r</p:attrName>
                                        </p:attrNameLst>
                                      </p:cBhvr>
                                    </p:animRot>
                                  </p:childTnLst>
                                </p:cTn>
                              </p:par>
                              <p:par>
                                <p:cTn id="188" presetID="23" presetClass="entr" presetSubtype="28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ppt_w</p:attrName>
                                        </p:attrNameLst>
                                      </p:cBhvr>
                                      <p:tavLst>
                                        <p:tav tm="0">
                                          <p:val>
                                            <p:strVal val="4/3*#ppt_w"/>
                                          </p:val>
                                        </p:tav>
                                        <p:tav tm="100000">
                                          <p:val>
                                            <p:strVal val="#ppt_w"/>
                                          </p:val>
                                        </p:tav>
                                      </p:tavLst>
                                    </p:anim>
                                    <p:anim calcmode="lin" valueType="num">
                                      <p:cBhvr>
                                        <p:cTn id="191" dur="2000" fill="hold"/>
                                        <p:tgtEl>
                                          <p:spTgt spid="2"/>
                                        </p:tgtEl>
                                        <p:attrNameLst>
                                          <p:attrName>ppt_h</p:attrName>
                                        </p:attrNameLst>
                                      </p:cBhvr>
                                      <p:tavLst>
                                        <p:tav tm="0">
                                          <p:val>
                                            <p:strVal val="4/3*#ppt_h"/>
                                          </p:val>
                                        </p:tav>
                                        <p:tav tm="100000">
                                          <p:val>
                                            <p:strVal val="#ppt_h"/>
                                          </p:val>
                                        </p:tav>
                                      </p:tavLst>
                                    </p:anim>
                                  </p:childTnLst>
                                </p:cTn>
                              </p:par>
                              <p:par>
                                <p:cTn id="192" presetID="16" presetClass="entr" presetSubtype="37" fill="hold" nodeType="withEffect">
                                  <p:stCondLst>
                                    <p:cond delay="0"/>
                                  </p:stCondLst>
                                  <p:childTnLst>
                                    <p:set>
                                      <p:cBhvr>
                                        <p:cTn id="193" dur="1" fill="hold">
                                          <p:stCondLst>
                                            <p:cond delay="0"/>
                                          </p:stCondLst>
                                        </p:cTn>
                                        <p:tgtEl>
                                          <p:spTgt spid="2"/>
                                        </p:tgtEl>
                                        <p:attrNameLst>
                                          <p:attrName>style.visibility</p:attrName>
                                        </p:attrNameLst>
                                      </p:cBhvr>
                                      <p:to>
                                        <p:strVal val="visible"/>
                                      </p:to>
                                    </p:set>
                                    <p:animEffect transition="in" filter="barn(outVertical)">
                                      <p:cBhvr>
                                        <p:cTn id="1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D2329"/>
            </a:gs>
            <a:gs pos="50000">
              <a:srgbClr val="0051A2">
                <a:shade val="67500"/>
                <a:satMod val="115000"/>
              </a:srgbClr>
            </a:gs>
            <a:gs pos="100000">
              <a:srgbClr val="0051A2">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e57ee945e56ccf266d2c7af5843b122a.jpg"/>
          <p:cNvPicPr>
            <a:picLocks noGrp="1" noChangeAspect="1"/>
          </p:cNvPicPr>
          <p:nvPr isPhoto="1"/>
        </p:nvPicPr>
        <p:blipFill>
          <a:blip r:embed="rId2">
            <a:lum/>
          </a:blip>
          <a:stretch>
            <a:fillRect/>
          </a:stretch>
        </p:blipFill>
        <p:spPr>
          <a:xfrm>
            <a:off x="-254034" y="-142894"/>
            <a:ext cx="9398034" cy="5286394"/>
          </a:xfrm>
          <a:prstGeom prst="rect">
            <a:avLst/>
          </a:prstGeom>
          <a:noFill/>
          <a:ln>
            <a:noFill/>
          </a:ln>
        </p:spPr>
      </p:pic>
      <p:pic>
        <p:nvPicPr>
          <p:cNvPr id="3" name="2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857224" y="-71456"/>
            <a:ext cx="1143008" cy="1085858"/>
          </a:xfrm>
          <a:prstGeom prst="rect">
            <a:avLst/>
          </a:prstGeom>
          <a:effectLst>
            <a:reflection blurRad="6350" stA="50000" endA="300" endPos="90000" dir="5400000" sy="-100000" algn="bl" rotWithShape="0"/>
          </a:effectLst>
        </p:spPr>
      </p:pic>
      <p:pic>
        <p:nvPicPr>
          <p:cNvPr id="4" name="3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2786050" y="-71456"/>
            <a:ext cx="1143008" cy="1085858"/>
          </a:xfrm>
          <a:prstGeom prst="rect">
            <a:avLst/>
          </a:prstGeom>
          <a:effectLst>
            <a:reflection blurRad="6350" stA="50000" endA="300" endPos="90000" dir="5400000" sy="-100000" algn="bl" rotWithShape="0"/>
          </a:effectLst>
        </p:spPr>
      </p:pic>
      <p:pic>
        <p:nvPicPr>
          <p:cNvPr id="5" name="4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5715008" y="-18"/>
            <a:ext cx="1143008" cy="1085858"/>
          </a:xfrm>
          <a:prstGeom prst="rect">
            <a:avLst/>
          </a:prstGeom>
          <a:effectLst>
            <a:reflection blurRad="6350" stA="50000" endA="300" endPos="90000" dir="5400000" sy="-100000" algn="bl" rotWithShape="0"/>
          </a:effectLst>
        </p:spPr>
      </p:pic>
      <p:pic>
        <p:nvPicPr>
          <p:cNvPr id="6" name="5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7500958" y="-214332"/>
            <a:ext cx="1143008" cy="1085858"/>
          </a:xfrm>
          <a:prstGeom prst="rect">
            <a:avLst/>
          </a:prstGeom>
          <a:effectLst>
            <a:reflection blurRad="6350" stA="50000" endA="300" endPos="90000" dir="5400000" sy="-100000" algn="bl" rotWithShape="0"/>
          </a:effectLst>
        </p:spPr>
      </p:pic>
      <p:pic>
        <p:nvPicPr>
          <p:cNvPr id="7" name="6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1428728" y="1000114"/>
            <a:ext cx="928694" cy="882260"/>
          </a:xfrm>
          <a:prstGeom prst="rect">
            <a:avLst/>
          </a:prstGeom>
          <a:effectLst>
            <a:reflection blurRad="6350" stA="50000" endA="300" endPos="90000" dir="5400000" sy="-100000" algn="bl" rotWithShape="0"/>
          </a:effectLst>
        </p:spPr>
      </p:pic>
      <p:pic>
        <p:nvPicPr>
          <p:cNvPr id="8" name="7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7072330" y="992994"/>
            <a:ext cx="928694" cy="882260"/>
          </a:xfrm>
          <a:prstGeom prst="rect">
            <a:avLst/>
          </a:prstGeom>
          <a:effectLst>
            <a:reflection blurRad="6350" stA="50000" endA="300" endPos="90000" dir="5400000" sy="-100000" algn="bl" rotWithShape="0"/>
          </a:effectLst>
        </p:spPr>
      </p:pic>
      <p:pic>
        <p:nvPicPr>
          <p:cNvPr id="9" name="8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3071802" y="1142990"/>
            <a:ext cx="928694" cy="882260"/>
          </a:xfrm>
          <a:prstGeom prst="rect">
            <a:avLst/>
          </a:prstGeom>
          <a:effectLst>
            <a:reflection blurRad="6350" stA="50000" endA="300" endPos="90000" dir="5400000" sy="-100000" algn="bl" rotWithShape="0"/>
          </a:effectLst>
        </p:spPr>
      </p:pic>
      <p:pic>
        <p:nvPicPr>
          <p:cNvPr id="10" name="9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5715008" y="1142990"/>
            <a:ext cx="928694" cy="882260"/>
          </a:xfrm>
          <a:prstGeom prst="rect">
            <a:avLst/>
          </a:prstGeom>
          <a:effectLst>
            <a:reflection blurRad="6350" stA="50000" endA="300" endPos="90000" dir="5400000" sy="-100000" algn="bl" rotWithShape="0"/>
          </a:effectLst>
        </p:spPr>
      </p:pic>
      <p:pic>
        <p:nvPicPr>
          <p:cNvPr id="11" name="10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1928794" y="2000246"/>
            <a:ext cx="703100" cy="667946"/>
          </a:xfrm>
          <a:prstGeom prst="rect">
            <a:avLst/>
          </a:prstGeom>
          <a:effectLst>
            <a:reflection blurRad="6350" stA="50000" endA="300" endPos="90000" dir="5400000" sy="-100000" algn="bl" rotWithShape="0"/>
          </a:effectLst>
        </p:spPr>
      </p:pic>
      <p:pic>
        <p:nvPicPr>
          <p:cNvPr id="12" name="11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3286116" y="2214560"/>
            <a:ext cx="703100" cy="667946"/>
          </a:xfrm>
          <a:prstGeom prst="rect">
            <a:avLst/>
          </a:prstGeom>
          <a:effectLst>
            <a:reflection blurRad="6350" stA="50000" endA="300" endPos="90000" dir="5400000" sy="-100000" algn="bl" rotWithShape="0"/>
          </a:effectLst>
        </p:spPr>
      </p:pic>
      <p:pic>
        <p:nvPicPr>
          <p:cNvPr id="13" name="12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5643570" y="2214560"/>
            <a:ext cx="703100" cy="667946"/>
          </a:xfrm>
          <a:prstGeom prst="rect">
            <a:avLst/>
          </a:prstGeom>
          <a:effectLst>
            <a:reflection blurRad="6350" stA="50000" endA="300" endPos="90000" dir="5400000" sy="-100000" algn="bl" rotWithShape="0"/>
          </a:effectLst>
        </p:spPr>
      </p:pic>
      <p:pic>
        <p:nvPicPr>
          <p:cNvPr id="14" name="13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6730148" y="2000270"/>
            <a:ext cx="627902" cy="596508"/>
          </a:xfrm>
          <a:prstGeom prst="rect">
            <a:avLst/>
          </a:prstGeom>
          <a:effectLst>
            <a:reflection blurRad="6350" stA="50000" endA="300" endPos="90000" dir="5400000" sy="-100000" algn="bl" rotWithShape="0"/>
          </a:effectLst>
        </p:spPr>
      </p:pic>
      <p:pic>
        <p:nvPicPr>
          <p:cNvPr id="15" name="14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2357422" y="3000378"/>
            <a:ext cx="496306" cy="471492"/>
          </a:xfrm>
          <a:prstGeom prst="rect">
            <a:avLst/>
          </a:prstGeom>
          <a:effectLst>
            <a:reflection blurRad="6350" stA="50000" endA="300" endPos="90000" dir="5400000" sy="-100000" algn="bl" rotWithShape="0"/>
          </a:effectLst>
        </p:spPr>
      </p:pic>
      <p:pic>
        <p:nvPicPr>
          <p:cNvPr id="16" name="15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6429388" y="2714650"/>
            <a:ext cx="571504" cy="542930"/>
          </a:xfrm>
          <a:prstGeom prst="rect">
            <a:avLst/>
          </a:prstGeom>
          <a:effectLst>
            <a:reflection blurRad="6350" stA="50000" endA="300" endPos="90000" dir="5400000" sy="-100000" algn="bl" rotWithShape="0"/>
          </a:effectLst>
        </p:spPr>
      </p:pic>
      <p:pic>
        <p:nvPicPr>
          <p:cNvPr id="17" name="16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3500430" y="3000378"/>
            <a:ext cx="571504" cy="542930"/>
          </a:xfrm>
          <a:prstGeom prst="rect">
            <a:avLst/>
          </a:prstGeom>
          <a:effectLst>
            <a:reflection blurRad="6350" stA="50000" endA="300" endPos="90000" dir="5400000" sy="-100000" algn="bl" rotWithShape="0"/>
          </a:effectLst>
        </p:spPr>
      </p:pic>
      <p:pic>
        <p:nvPicPr>
          <p:cNvPr id="18" name="17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5572132" y="2928940"/>
            <a:ext cx="571504" cy="542930"/>
          </a:xfrm>
          <a:prstGeom prst="rect">
            <a:avLst/>
          </a:prstGeom>
          <a:effectLst>
            <a:reflection blurRad="6350" stA="50000" endA="300" endPos="90000" dir="5400000" sy="-100000" algn="bl" rotWithShape="0"/>
          </a:effectLst>
        </p:spPr>
      </p:pic>
      <p:pic>
        <p:nvPicPr>
          <p:cNvPr id="19" name="18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2714612" y="3643320"/>
            <a:ext cx="496306" cy="471492"/>
          </a:xfrm>
          <a:prstGeom prst="rect">
            <a:avLst/>
          </a:prstGeom>
          <a:effectLst>
            <a:reflection blurRad="6350" stA="50000" endA="300" endPos="90000" dir="5400000" sy="-100000" algn="bl" rotWithShape="0"/>
          </a:effectLst>
        </p:spPr>
      </p:pic>
      <p:pic>
        <p:nvPicPr>
          <p:cNvPr id="20" name="19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3643306" y="3714758"/>
            <a:ext cx="496306" cy="471492"/>
          </a:xfrm>
          <a:prstGeom prst="rect">
            <a:avLst/>
          </a:prstGeom>
          <a:effectLst>
            <a:reflection blurRad="6350" stA="50000" endA="300" endPos="90000" dir="5400000" sy="-100000" algn="bl" rotWithShape="0"/>
          </a:effectLst>
        </p:spPr>
      </p:pic>
      <p:pic>
        <p:nvPicPr>
          <p:cNvPr id="21" name="20 Imagen" descr="20110219001326892.png"/>
          <p:cNvPicPr>
            <a:picLocks noChangeAspect="1"/>
          </p:cNvPicPr>
          <p:nvPr/>
        </p:nvPicPr>
        <p:blipFill>
          <a:blip r:embed="rId3">
            <a:duotone>
              <a:schemeClr val="accent5">
                <a:shade val="45000"/>
                <a:satMod val="135000"/>
              </a:schemeClr>
              <a:prstClr val="white"/>
            </a:duotone>
          </a:blip>
          <a:srcRect l="16667" t="16667" r="16667" b="20000"/>
          <a:stretch>
            <a:fillRect/>
          </a:stretch>
        </p:blipFill>
        <p:spPr>
          <a:xfrm>
            <a:off x="5500694" y="3714758"/>
            <a:ext cx="496306" cy="471492"/>
          </a:xfrm>
          <a:prstGeom prst="rect">
            <a:avLst/>
          </a:prstGeom>
          <a:effectLst>
            <a:reflection blurRad="6350" stA="50000" endA="300" endPos="90000" dir="5400000" sy="-100000" algn="bl" rotWithShape="0"/>
          </a:effectLst>
        </p:spPr>
      </p:pic>
      <p:pic>
        <p:nvPicPr>
          <p:cNvPr id="22" name="21 Imagen" descr="20110219001326892.png"/>
          <p:cNvPicPr>
            <a:picLocks noChangeAspect="1"/>
          </p:cNvPicPr>
          <p:nvPr/>
        </p:nvPicPr>
        <p:blipFill>
          <a:blip r:embed="rId3">
            <a:clrChange>
              <a:clrFrom>
                <a:srgbClr val="000000">
                  <a:alpha val="0"/>
                </a:srgbClr>
              </a:clrFrom>
              <a:clrTo>
                <a:srgbClr val="000000">
                  <a:alpha val="0"/>
                </a:srgbClr>
              </a:clrTo>
            </a:clrChange>
            <a:duotone>
              <a:schemeClr val="accent5">
                <a:shade val="45000"/>
                <a:satMod val="135000"/>
              </a:schemeClr>
              <a:prstClr val="white"/>
            </a:duotone>
          </a:blip>
          <a:srcRect l="16667" t="16667" r="16667" b="20000"/>
          <a:stretch>
            <a:fillRect/>
          </a:stretch>
        </p:blipFill>
        <p:spPr>
          <a:xfrm>
            <a:off x="6143636" y="3421886"/>
            <a:ext cx="496306" cy="471492"/>
          </a:xfrm>
          <a:prstGeom prst="rect">
            <a:avLst/>
          </a:prstGeom>
          <a:effectLst>
            <a:reflection blurRad="6350" stA="50000" endA="300" endPos="90000" dir="5400000" sy="-100000" algn="bl" rotWithShape="0"/>
          </a:effectLst>
        </p:spPr>
      </p:pic>
      <p:pic>
        <p:nvPicPr>
          <p:cNvPr id="23" name="22 Imagen" descr="20110219001326892.png"/>
          <p:cNvPicPr>
            <a:picLocks noChangeAspect="1"/>
          </p:cNvPicPr>
          <p:nvPr/>
        </p:nvPicPr>
        <p:blipFill>
          <a:blip r:embed="rId4" cstate="print">
            <a:duotone>
              <a:schemeClr val="accent5">
                <a:shade val="45000"/>
                <a:satMod val="135000"/>
              </a:schemeClr>
              <a:prstClr val="white"/>
            </a:duotone>
          </a:blip>
          <a:srcRect l="16667" t="16667" r="16667" b="20000"/>
          <a:stretch>
            <a:fillRect/>
          </a:stretch>
        </p:blipFill>
        <p:spPr>
          <a:xfrm>
            <a:off x="3000364" y="4204108"/>
            <a:ext cx="357190" cy="339331"/>
          </a:xfrm>
          <a:prstGeom prst="rect">
            <a:avLst/>
          </a:prstGeom>
          <a:effectLst>
            <a:reflection blurRad="6350" stA="50000" endA="300" endPos="90000" dir="5400000" sy="-100000" algn="bl" rotWithShape="0"/>
          </a:effectLst>
        </p:spPr>
      </p:pic>
      <p:pic>
        <p:nvPicPr>
          <p:cNvPr id="24" name="23 Imagen" descr="20110219001326892.png"/>
          <p:cNvPicPr>
            <a:picLocks noChangeAspect="1"/>
          </p:cNvPicPr>
          <p:nvPr/>
        </p:nvPicPr>
        <p:blipFill>
          <a:blip r:embed="rId4" cstate="print">
            <a:duotone>
              <a:schemeClr val="accent5">
                <a:shade val="45000"/>
                <a:satMod val="135000"/>
              </a:schemeClr>
              <a:prstClr val="white"/>
            </a:duotone>
          </a:blip>
          <a:srcRect l="16667" t="16667" r="16667" b="20000"/>
          <a:stretch>
            <a:fillRect/>
          </a:stretch>
        </p:blipFill>
        <p:spPr>
          <a:xfrm>
            <a:off x="3786182" y="4286262"/>
            <a:ext cx="357190" cy="339331"/>
          </a:xfrm>
          <a:prstGeom prst="rect">
            <a:avLst/>
          </a:prstGeom>
          <a:effectLst>
            <a:reflection blurRad="6350" stA="50000" endA="300" endPos="90000" dir="5400000" sy="-100000" algn="bl" rotWithShape="0"/>
          </a:effectLst>
        </p:spPr>
      </p:pic>
      <p:pic>
        <p:nvPicPr>
          <p:cNvPr id="25" name="24 Imagen" descr="20110219001326892.png"/>
          <p:cNvPicPr>
            <a:picLocks noChangeAspect="1"/>
          </p:cNvPicPr>
          <p:nvPr/>
        </p:nvPicPr>
        <p:blipFill>
          <a:blip r:embed="rId4" cstate="print">
            <a:duotone>
              <a:schemeClr val="accent5">
                <a:shade val="45000"/>
                <a:satMod val="135000"/>
              </a:schemeClr>
              <a:prstClr val="white"/>
            </a:duotone>
          </a:blip>
          <a:srcRect l="16667" t="16667" r="16667" b="20000"/>
          <a:stretch>
            <a:fillRect/>
          </a:stretch>
        </p:blipFill>
        <p:spPr>
          <a:xfrm>
            <a:off x="5500694" y="4286262"/>
            <a:ext cx="357190" cy="339331"/>
          </a:xfrm>
          <a:prstGeom prst="rect">
            <a:avLst/>
          </a:prstGeom>
          <a:effectLst>
            <a:reflection blurRad="6350" stA="50000" endA="300" endPos="90000" dir="5400000" sy="-100000" algn="bl" rotWithShape="0"/>
          </a:effectLst>
        </p:spPr>
      </p:pic>
      <p:pic>
        <p:nvPicPr>
          <p:cNvPr id="26" name="25 Imagen" descr="20110219001326892.png"/>
          <p:cNvPicPr>
            <a:picLocks noChangeAspect="1"/>
          </p:cNvPicPr>
          <p:nvPr/>
        </p:nvPicPr>
        <p:blipFill>
          <a:blip r:embed="rId4" cstate="print">
            <a:duotone>
              <a:schemeClr val="accent5">
                <a:shade val="45000"/>
                <a:satMod val="135000"/>
              </a:schemeClr>
              <a:prstClr val="white"/>
            </a:duotone>
          </a:blip>
          <a:srcRect l="16667" t="16667" r="16667" b="20000"/>
          <a:stretch>
            <a:fillRect/>
          </a:stretch>
        </p:blipFill>
        <p:spPr>
          <a:xfrm>
            <a:off x="6000760" y="4071948"/>
            <a:ext cx="357190" cy="339331"/>
          </a:xfrm>
          <a:prstGeom prst="rect">
            <a:avLst/>
          </a:prstGeom>
          <a:effectLst>
            <a:reflection blurRad="6350" stA="50000" endA="300" endPos="90000" dir="5400000" sy="-100000" algn="bl" rotWithShape="0"/>
          </a:effectLst>
        </p:spPr>
      </p:pic>
      <p:pic>
        <p:nvPicPr>
          <p:cNvPr id="27" name="26 Imagen" descr="20110219001326892.png"/>
          <p:cNvPicPr>
            <a:picLocks noChangeAspect="1"/>
          </p:cNvPicPr>
          <p:nvPr/>
        </p:nvPicPr>
        <p:blipFill>
          <a:blip r:embed="rId5" cstate="print">
            <a:duotone>
              <a:schemeClr val="accent5">
                <a:shade val="45000"/>
                <a:satMod val="135000"/>
              </a:schemeClr>
              <a:prstClr val="white"/>
            </a:duotone>
          </a:blip>
          <a:srcRect l="16667" t="16667" r="16667" b="20000"/>
          <a:stretch>
            <a:fillRect/>
          </a:stretch>
        </p:blipFill>
        <p:spPr>
          <a:xfrm>
            <a:off x="3214678" y="4786328"/>
            <a:ext cx="281992" cy="267893"/>
          </a:xfrm>
          <a:prstGeom prst="rect">
            <a:avLst/>
          </a:prstGeom>
          <a:effectLst>
            <a:reflection blurRad="6350" stA="50000" endA="300" endPos="90000" dir="5400000" sy="-100000" algn="bl" rotWithShape="0"/>
          </a:effectLst>
        </p:spPr>
      </p:pic>
      <p:pic>
        <p:nvPicPr>
          <p:cNvPr id="28" name="27 Imagen" descr="20110219001326892.png"/>
          <p:cNvPicPr>
            <a:picLocks noChangeAspect="1"/>
          </p:cNvPicPr>
          <p:nvPr/>
        </p:nvPicPr>
        <p:blipFill>
          <a:blip r:embed="rId6" cstate="print">
            <a:duotone>
              <a:schemeClr val="accent5">
                <a:shade val="45000"/>
                <a:satMod val="135000"/>
              </a:schemeClr>
              <a:prstClr val="white"/>
            </a:duotone>
          </a:blip>
          <a:srcRect l="16667" t="16667" r="16667" b="20000"/>
          <a:stretch>
            <a:fillRect/>
          </a:stretch>
        </p:blipFill>
        <p:spPr>
          <a:xfrm>
            <a:off x="5429256" y="4714890"/>
            <a:ext cx="285752" cy="271465"/>
          </a:xfrm>
          <a:prstGeom prst="rect">
            <a:avLst/>
          </a:prstGeom>
          <a:effectLst>
            <a:reflection blurRad="6350" stA="50000" endA="300" endPos="90000" dir="5400000" sy="-100000" algn="bl" rotWithShape="0"/>
          </a:effectLst>
        </p:spPr>
      </p:pic>
      <p:pic>
        <p:nvPicPr>
          <p:cNvPr id="29" name="28 Imagen" descr="20110219001326892.png"/>
          <p:cNvPicPr>
            <a:picLocks noChangeAspect="1"/>
          </p:cNvPicPr>
          <p:nvPr/>
        </p:nvPicPr>
        <p:blipFill>
          <a:blip r:embed="rId6" cstate="print">
            <a:duotone>
              <a:schemeClr val="accent5">
                <a:shade val="45000"/>
                <a:satMod val="135000"/>
              </a:schemeClr>
              <a:prstClr val="white"/>
            </a:duotone>
          </a:blip>
          <a:srcRect l="16667" t="16667" r="16667" b="20000"/>
          <a:stretch>
            <a:fillRect/>
          </a:stretch>
        </p:blipFill>
        <p:spPr>
          <a:xfrm>
            <a:off x="5857884" y="4643452"/>
            <a:ext cx="285752" cy="271465"/>
          </a:xfrm>
          <a:prstGeom prst="rect">
            <a:avLst/>
          </a:prstGeom>
          <a:effectLst>
            <a:reflection blurRad="6350" stA="50000" endA="300" endPos="90000" dir="5400000" sy="-100000" algn="bl" rotWithShape="0"/>
          </a:effectLst>
        </p:spPr>
      </p:pic>
      <p:pic>
        <p:nvPicPr>
          <p:cNvPr id="30" name="29 Imagen" descr="20110219001326892.png"/>
          <p:cNvPicPr>
            <a:picLocks noChangeAspect="1"/>
          </p:cNvPicPr>
          <p:nvPr/>
        </p:nvPicPr>
        <p:blipFill>
          <a:blip r:embed="rId6" cstate="print">
            <a:duotone>
              <a:schemeClr val="accent5">
                <a:shade val="45000"/>
                <a:satMod val="135000"/>
              </a:schemeClr>
              <a:prstClr val="white"/>
            </a:duotone>
          </a:blip>
          <a:srcRect l="16667" t="16667" r="16667" b="20000"/>
          <a:stretch>
            <a:fillRect/>
          </a:stretch>
        </p:blipFill>
        <p:spPr>
          <a:xfrm>
            <a:off x="3857620" y="4714890"/>
            <a:ext cx="285752" cy="271465"/>
          </a:xfrm>
          <a:prstGeom prst="rect">
            <a:avLst/>
          </a:prstGeom>
          <a:effectLst>
            <a:reflection blurRad="6350" stA="50000" endA="300" endPos="90000" dir="5400000" sy="-100000" algn="bl" rotWithShape="0"/>
          </a:effectLst>
        </p:spPr>
      </p:pic>
      <p:pic>
        <p:nvPicPr>
          <p:cNvPr id="31" name="30 Imagen" descr="20110219001326892.png"/>
          <p:cNvPicPr>
            <a:picLocks noChangeAspect="1"/>
          </p:cNvPicPr>
          <p:nvPr/>
        </p:nvPicPr>
        <p:blipFill>
          <a:blip r:embed="rId6" cstate="print">
            <a:duotone>
              <a:schemeClr val="accent5">
                <a:shade val="45000"/>
                <a:satMod val="135000"/>
              </a:schemeClr>
              <a:prstClr val="white"/>
            </a:duotone>
          </a:blip>
          <a:srcRect l="16667" t="16667" r="16667" b="20000"/>
          <a:stretch>
            <a:fillRect/>
          </a:stretch>
        </p:blipFill>
        <p:spPr>
          <a:xfrm>
            <a:off x="3428992" y="5157781"/>
            <a:ext cx="285752" cy="271465"/>
          </a:xfrm>
          <a:prstGeom prst="rect">
            <a:avLst/>
          </a:prstGeom>
          <a:effectLst>
            <a:reflection blurRad="6350" stA="50000" endA="300" endPos="90000" dir="5400000" sy="-100000" algn="bl" rotWithShape="0"/>
          </a:effectLst>
        </p:spPr>
      </p:pic>
      <p:pic>
        <p:nvPicPr>
          <p:cNvPr id="32" name="31 Imagen" descr="20110219001326892.png"/>
          <p:cNvPicPr>
            <a:picLocks noChangeAspect="1"/>
          </p:cNvPicPr>
          <p:nvPr/>
        </p:nvPicPr>
        <p:blipFill>
          <a:blip r:embed="rId6" cstate="print">
            <a:duotone>
              <a:schemeClr val="accent5">
                <a:shade val="45000"/>
                <a:satMod val="135000"/>
              </a:schemeClr>
              <a:prstClr val="white"/>
            </a:duotone>
          </a:blip>
          <a:srcRect l="16667" t="16667" r="16667" b="20000"/>
          <a:stretch>
            <a:fillRect/>
          </a:stretch>
        </p:blipFill>
        <p:spPr>
          <a:xfrm>
            <a:off x="3929058" y="5157781"/>
            <a:ext cx="285752" cy="271465"/>
          </a:xfrm>
          <a:prstGeom prst="rect">
            <a:avLst/>
          </a:prstGeom>
          <a:effectLst>
            <a:reflection blurRad="6350" stA="50000" endA="300" endPos="90000" dir="5400000" sy="-100000" algn="bl" rotWithShape="0"/>
          </a:effectLst>
        </p:spPr>
      </p:pic>
      <p:pic>
        <p:nvPicPr>
          <p:cNvPr id="33" name="32 Imagen" descr="20110219001326892.png"/>
          <p:cNvPicPr>
            <a:picLocks noChangeAspect="1"/>
          </p:cNvPicPr>
          <p:nvPr/>
        </p:nvPicPr>
        <p:blipFill>
          <a:blip r:embed="rId6" cstate="print">
            <a:duotone>
              <a:schemeClr val="accent5">
                <a:shade val="45000"/>
                <a:satMod val="135000"/>
              </a:schemeClr>
              <a:prstClr val="white"/>
            </a:duotone>
          </a:blip>
          <a:srcRect l="16667" t="16667" r="16667" b="20000"/>
          <a:stretch>
            <a:fillRect/>
          </a:stretch>
        </p:blipFill>
        <p:spPr>
          <a:xfrm>
            <a:off x="5357818" y="5157781"/>
            <a:ext cx="285752" cy="271465"/>
          </a:xfrm>
          <a:prstGeom prst="rect">
            <a:avLst/>
          </a:prstGeom>
          <a:effectLst>
            <a:reflection blurRad="6350" stA="50000" endA="300" endPos="90000" dir="5400000" sy="-100000" algn="bl" rotWithShape="0"/>
          </a:effectLst>
        </p:spPr>
      </p:pic>
      <p:pic>
        <p:nvPicPr>
          <p:cNvPr id="34" name="33 Imagen" descr="20110219001326892.png"/>
          <p:cNvPicPr>
            <a:picLocks noChangeAspect="1"/>
          </p:cNvPicPr>
          <p:nvPr/>
        </p:nvPicPr>
        <p:blipFill>
          <a:blip r:embed="rId6" cstate="print">
            <a:duotone>
              <a:schemeClr val="accent5">
                <a:shade val="45000"/>
                <a:satMod val="135000"/>
              </a:schemeClr>
              <a:prstClr val="white"/>
            </a:duotone>
          </a:blip>
          <a:srcRect l="16667" t="16667" r="16667" b="20000"/>
          <a:stretch>
            <a:fillRect/>
          </a:stretch>
        </p:blipFill>
        <p:spPr>
          <a:xfrm>
            <a:off x="5643570" y="5157781"/>
            <a:ext cx="285752" cy="271465"/>
          </a:xfrm>
          <a:prstGeom prst="rect">
            <a:avLst/>
          </a:prstGeom>
          <a:effectLst>
            <a:reflection blurRad="6350" stA="50000" endA="300" endPos="90000" dir="5400000" sy="-100000" algn="bl" rotWithShape="0"/>
          </a:effectLst>
        </p:spPr>
      </p:pic>
      <p:sp>
        <p:nvSpPr>
          <p:cNvPr id="35" name="3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1+#ppt_w/2"/>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2000" fill="hold"/>
                                        <p:tgtEl>
                                          <p:spTgt spid="23"/>
                                        </p:tgtEl>
                                        <p:attrNameLst>
                                          <p:attrName>ppt_x</p:attrName>
                                        </p:attrNameLst>
                                      </p:cBhvr>
                                      <p:tavLst>
                                        <p:tav tm="0">
                                          <p:val>
                                            <p:strVal val="1+#ppt_w/2"/>
                                          </p:val>
                                        </p:tav>
                                        <p:tav tm="100000">
                                          <p:val>
                                            <p:strVal val="#ppt_x"/>
                                          </p:val>
                                        </p:tav>
                                      </p:tavLst>
                                    </p:anim>
                                    <p:anim calcmode="lin" valueType="num">
                                      <p:cBhvr additive="base">
                                        <p:cTn id="30" dur="20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2000" fill="hold"/>
                                        <p:tgtEl>
                                          <p:spTgt spid="27"/>
                                        </p:tgtEl>
                                        <p:attrNameLst>
                                          <p:attrName>ppt_x</p:attrName>
                                        </p:attrNameLst>
                                      </p:cBhvr>
                                      <p:tavLst>
                                        <p:tav tm="0">
                                          <p:val>
                                            <p:strVal val="1+#ppt_w/2"/>
                                          </p:val>
                                        </p:tav>
                                        <p:tav tm="100000">
                                          <p:val>
                                            <p:strVal val="#ppt_x"/>
                                          </p:val>
                                        </p:tav>
                                      </p:tavLst>
                                    </p:anim>
                                    <p:anim calcmode="lin" valueType="num">
                                      <p:cBhvr additive="base">
                                        <p:cTn id="34" dur="20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2000" fill="hold"/>
                                        <p:tgtEl>
                                          <p:spTgt spid="31"/>
                                        </p:tgtEl>
                                        <p:attrNameLst>
                                          <p:attrName>ppt_x</p:attrName>
                                        </p:attrNameLst>
                                      </p:cBhvr>
                                      <p:tavLst>
                                        <p:tav tm="0">
                                          <p:val>
                                            <p:strVal val="1+#ppt_w/2"/>
                                          </p:val>
                                        </p:tav>
                                        <p:tav tm="100000">
                                          <p:val>
                                            <p:strVal val="#ppt_x"/>
                                          </p:val>
                                        </p:tav>
                                      </p:tavLst>
                                    </p:anim>
                                    <p:anim calcmode="lin" valueType="num">
                                      <p:cBhvr additive="base">
                                        <p:cTn id="38" dur="2000" fill="hold"/>
                                        <p:tgtEl>
                                          <p:spTgt spid="3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2000" fill="hold"/>
                                        <p:tgtEl>
                                          <p:spTgt spid="4"/>
                                        </p:tgtEl>
                                        <p:attrNameLst>
                                          <p:attrName>ppt_x</p:attrName>
                                        </p:attrNameLst>
                                      </p:cBhvr>
                                      <p:tavLst>
                                        <p:tav tm="0">
                                          <p:val>
                                            <p:strVal val="1+#ppt_w/2"/>
                                          </p:val>
                                        </p:tav>
                                        <p:tav tm="100000">
                                          <p:val>
                                            <p:strVal val="#ppt_x"/>
                                          </p:val>
                                        </p:tav>
                                      </p:tavLst>
                                    </p:anim>
                                    <p:anim calcmode="lin" valueType="num">
                                      <p:cBhvr additive="base">
                                        <p:cTn id="42" dur="2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1+#ppt_w/2"/>
                                          </p:val>
                                        </p:tav>
                                        <p:tav tm="100000">
                                          <p:val>
                                            <p:strVal val="#ppt_x"/>
                                          </p:val>
                                        </p:tav>
                                      </p:tavLst>
                                    </p:anim>
                                    <p:anim calcmode="lin" valueType="num">
                                      <p:cBhvr additive="base">
                                        <p:cTn id="58" dur="20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2000" fill="hold"/>
                                        <p:tgtEl>
                                          <p:spTgt spid="24"/>
                                        </p:tgtEl>
                                        <p:attrNameLst>
                                          <p:attrName>ppt_x</p:attrName>
                                        </p:attrNameLst>
                                      </p:cBhvr>
                                      <p:tavLst>
                                        <p:tav tm="0">
                                          <p:val>
                                            <p:strVal val="1+#ppt_w/2"/>
                                          </p:val>
                                        </p:tav>
                                        <p:tav tm="100000">
                                          <p:val>
                                            <p:strVal val="#ppt_x"/>
                                          </p:val>
                                        </p:tav>
                                      </p:tavLst>
                                    </p:anim>
                                    <p:anim calcmode="lin" valueType="num">
                                      <p:cBhvr additive="base">
                                        <p:cTn id="62" dur="2000" fill="hold"/>
                                        <p:tgtEl>
                                          <p:spTgt spid="24"/>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2000" fill="hold"/>
                                        <p:tgtEl>
                                          <p:spTgt spid="30"/>
                                        </p:tgtEl>
                                        <p:attrNameLst>
                                          <p:attrName>ppt_x</p:attrName>
                                        </p:attrNameLst>
                                      </p:cBhvr>
                                      <p:tavLst>
                                        <p:tav tm="0">
                                          <p:val>
                                            <p:strVal val="1+#ppt_w/2"/>
                                          </p:val>
                                        </p:tav>
                                        <p:tav tm="100000">
                                          <p:val>
                                            <p:strVal val="#ppt_x"/>
                                          </p:val>
                                        </p:tav>
                                      </p:tavLst>
                                    </p:anim>
                                    <p:anim calcmode="lin" valueType="num">
                                      <p:cBhvr additive="base">
                                        <p:cTn id="66" dur="2000" fill="hold"/>
                                        <p:tgtEl>
                                          <p:spTgt spid="30"/>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2000" fill="hold"/>
                                        <p:tgtEl>
                                          <p:spTgt spid="32"/>
                                        </p:tgtEl>
                                        <p:attrNameLst>
                                          <p:attrName>ppt_x</p:attrName>
                                        </p:attrNameLst>
                                      </p:cBhvr>
                                      <p:tavLst>
                                        <p:tav tm="0">
                                          <p:val>
                                            <p:strVal val="1+#ppt_w/2"/>
                                          </p:val>
                                        </p:tav>
                                        <p:tav tm="100000">
                                          <p:val>
                                            <p:strVal val="#ppt_x"/>
                                          </p:val>
                                        </p:tav>
                                      </p:tavLst>
                                    </p:anim>
                                    <p:anim calcmode="lin" valueType="num">
                                      <p:cBhvr additive="base">
                                        <p:cTn id="70" dur="2000" fill="hold"/>
                                        <p:tgtEl>
                                          <p:spTgt spid="32"/>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additive="base">
                                        <p:cTn id="73" dur="2000" fill="hold"/>
                                        <p:tgtEl>
                                          <p:spTgt spid="5"/>
                                        </p:tgtEl>
                                        <p:attrNameLst>
                                          <p:attrName>ppt_x</p:attrName>
                                        </p:attrNameLst>
                                      </p:cBhvr>
                                      <p:tavLst>
                                        <p:tav tm="0">
                                          <p:val>
                                            <p:strVal val="0-#ppt_w/2"/>
                                          </p:val>
                                        </p:tav>
                                        <p:tav tm="100000">
                                          <p:val>
                                            <p:strVal val="#ppt_x"/>
                                          </p:val>
                                        </p:tav>
                                      </p:tavLst>
                                    </p:anim>
                                    <p:anim calcmode="lin" valueType="num">
                                      <p:cBhvr additive="base">
                                        <p:cTn id="74" dur="2000" fill="hold"/>
                                        <p:tgtEl>
                                          <p:spTgt spid="5"/>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additive="base">
                                        <p:cTn id="77" dur="2000" fill="hold"/>
                                        <p:tgtEl>
                                          <p:spTgt spid="6"/>
                                        </p:tgtEl>
                                        <p:attrNameLst>
                                          <p:attrName>ppt_x</p:attrName>
                                        </p:attrNameLst>
                                      </p:cBhvr>
                                      <p:tavLst>
                                        <p:tav tm="0">
                                          <p:val>
                                            <p:strVal val="0-#ppt_w/2"/>
                                          </p:val>
                                        </p:tav>
                                        <p:tav tm="100000">
                                          <p:val>
                                            <p:strVal val="#ppt_x"/>
                                          </p:val>
                                        </p:tav>
                                      </p:tavLst>
                                    </p:anim>
                                    <p:anim calcmode="lin" valueType="num">
                                      <p:cBhvr additive="base">
                                        <p:cTn id="78" dur="2000" fill="hold"/>
                                        <p:tgtEl>
                                          <p:spTgt spid="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additive="base">
                                        <p:cTn id="81" dur="2000" fill="hold"/>
                                        <p:tgtEl>
                                          <p:spTgt spid="8"/>
                                        </p:tgtEl>
                                        <p:attrNameLst>
                                          <p:attrName>ppt_x</p:attrName>
                                        </p:attrNameLst>
                                      </p:cBhvr>
                                      <p:tavLst>
                                        <p:tav tm="0">
                                          <p:val>
                                            <p:strVal val="0-#ppt_w/2"/>
                                          </p:val>
                                        </p:tav>
                                        <p:tav tm="100000">
                                          <p:val>
                                            <p:strVal val="#ppt_x"/>
                                          </p:val>
                                        </p:tav>
                                      </p:tavLst>
                                    </p:anim>
                                    <p:anim calcmode="lin" valueType="num">
                                      <p:cBhvr additive="base">
                                        <p:cTn id="82" dur="2000" fill="hold"/>
                                        <p:tgtEl>
                                          <p:spTgt spid="8"/>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0-#ppt_w/2"/>
                                          </p:val>
                                        </p:tav>
                                        <p:tav tm="100000">
                                          <p:val>
                                            <p:strVal val="#ppt_x"/>
                                          </p:val>
                                        </p:tav>
                                      </p:tavLst>
                                    </p:anim>
                                    <p:anim calcmode="lin" valueType="num">
                                      <p:cBhvr additive="base">
                                        <p:cTn id="86" dur="2000" fill="hold"/>
                                        <p:tgtEl>
                                          <p:spTgt spid="10"/>
                                        </p:tgtEl>
                                        <p:attrNameLst>
                                          <p:attrName>ppt_y</p:attrName>
                                        </p:attrNameLst>
                                      </p:cBhvr>
                                      <p:tavLst>
                                        <p:tav tm="0">
                                          <p:val>
                                            <p:strVal val="1+#ppt_h/2"/>
                                          </p:val>
                                        </p:tav>
                                        <p:tav tm="100000">
                                          <p:val>
                                            <p:strVal val="#ppt_y"/>
                                          </p:val>
                                        </p:tav>
                                      </p:tavLst>
                                    </p:anim>
                                  </p:childTnLst>
                                </p:cTn>
                              </p:par>
                              <p:par>
                                <p:cTn id="87" presetID="2" presetClass="entr" presetSubtype="12"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0-#ppt_w/2"/>
                                          </p:val>
                                        </p:tav>
                                        <p:tav tm="100000">
                                          <p:val>
                                            <p:strVal val="#ppt_x"/>
                                          </p:val>
                                        </p:tav>
                                      </p:tavLst>
                                    </p:anim>
                                    <p:anim calcmode="lin" valueType="num">
                                      <p:cBhvr additive="base">
                                        <p:cTn id="90" dur="2000" fill="hold"/>
                                        <p:tgtEl>
                                          <p:spTgt spid="13"/>
                                        </p:tgtEl>
                                        <p:attrNameLst>
                                          <p:attrName>ppt_y</p:attrName>
                                        </p:attrNameLst>
                                      </p:cBhvr>
                                      <p:tavLst>
                                        <p:tav tm="0">
                                          <p:val>
                                            <p:strVal val="1+#ppt_h/2"/>
                                          </p:val>
                                        </p:tav>
                                        <p:tav tm="100000">
                                          <p:val>
                                            <p:strVal val="#ppt_y"/>
                                          </p:val>
                                        </p:tav>
                                      </p:tavLst>
                                    </p:anim>
                                  </p:childTnLst>
                                </p:cTn>
                              </p:par>
                              <p:par>
                                <p:cTn id="91" presetID="2" presetClass="entr" presetSubtype="12" fill="hold"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0-#ppt_w/2"/>
                                          </p:val>
                                        </p:tav>
                                        <p:tav tm="100000">
                                          <p:val>
                                            <p:strVal val="#ppt_x"/>
                                          </p:val>
                                        </p:tav>
                                      </p:tavLst>
                                    </p:anim>
                                    <p:anim calcmode="lin" valueType="num">
                                      <p:cBhvr additive="base">
                                        <p:cTn id="94" dur="2000" fill="hold"/>
                                        <p:tgtEl>
                                          <p:spTgt spid="14"/>
                                        </p:tgtEl>
                                        <p:attrNameLst>
                                          <p:attrName>ppt_y</p:attrName>
                                        </p:attrNameLst>
                                      </p:cBhvr>
                                      <p:tavLst>
                                        <p:tav tm="0">
                                          <p:val>
                                            <p:strVal val="1+#ppt_h/2"/>
                                          </p:val>
                                        </p:tav>
                                        <p:tav tm="100000">
                                          <p:val>
                                            <p:strVal val="#ppt_y"/>
                                          </p:val>
                                        </p:tav>
                                      </p:tavLst>
                                    </p:anim>
                                  </p:childTnLst>
                                </p:cTn>
                              </p:par>
                              <p:par>
                                <p:cTn id="95" presetID="2" presetClass="entr" presetSubtype="12" fill="hold"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12" fill="hold"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additive="base">
                                        <p:cTn id="101" dur="2000" fill="hold"/>
                                        <p:tgtEl>
                                          <p:spTgt spid="18"/>
                                        </p:tgtEl>
                                        <p:attrNameLst>
                                          <p:attrName>ppt_x</p:attrName>
                                        </p:attrNameLst>
                                      </p:cBhvr>
                                      <p:tavLst>
                                        <p:tav tm="0">
                                          <p:val>
                                            <p:strVal val="0-#ppt_w/2"/>
                                          </p:val>
                                        </p:tav>
                                        <p:tav tm="100000">
                                          <p:val>
                                            <p:strVal val="#ppt_x"/>
                                          </p:val>
                                        </p:tav>
                                      </p:tavLst>
                                    </p:anim>
                                    <p:anim calcmode="lin" valueType="num">
                                      <p:cBhvr additive="base">
                                        <p:cTn id="102" dur="2000" fill="hold"/>
                                        <p:tgtEl>
                                          <p:spTgt spid="18"/>
                                        </p:tgtEl>
                                        <p:attrNameLst>
                                          <p:attrName>ppt_y</p:attrName>
                                        </p:attrNameLst>
                                      </p:cBhvr>
                                      <p:tavLst>
                                        <p:tav tm="0">
                                          <p:val>
                                            <p:strVal val="1+#ppt_h/2"/>
                                          </p:val>
                                        </p:tav>
                                        <p:tav tm="100000">
                                          <p:val>
                                            <p:strVal val="#ppt_y"/>
                                          </p:val>
                                        </p:tav>
                                      </p:tavLst>
                                    </p:anim>
                                  </p:childTnLst>
                                </p:cTn>
                              </p:par>
                              <p:par>
                                <p:cTn id="103" presetID="2" presetClass="entr" presetSubtype="12" fill="hold"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0-#ppt_w/2"/>
                                          </p:val>
                                        </p:tav>
                                        <p:tav tm="100000">
                                          <p:val>
                                            <p:strVal val="#ppt_x"/>
                                          </p:val>
                                        </p:tav>
                                      </p:tavLst>
                                    </p:anim>
                                    <p:anim calcmode="lin" valueType="num">
                                      <p:cBhvr additive="base">
                                        <p:cTn id="106" dur="2000" fill="hold"/>
                                        <p:tgtEl>
                                          <p:spTgt spid="21"/>
                                        </p:tgtEl>
                                        <p:attrNameLst>
                                          <p:attrName>ppt_y</p:attrName>
                                        </p:attrNameLst>
                                      </p:cBhvr>
                                      <p:tavLst>
                                        <p:tav tm="0">
                                          <p:val>
                                            <p:strVal val="1+#ppt_h/2"/>
                                          </p:val>
                                        </p:tav>
                                        <p:tav tm="100000">
                                          <p:val>
                                            <p:strVal val="#ppt_y"/>
                                          </p:val>
                                        </p:tav>
                                      </p:tavLst>
                                    </p:anim>
                                  </p:childTnLst>
                                </p:cTn>
                              </p:par>
                              <p:par>
                                <p:cTn id="107" presetID="2" presetClass="entr" presetSubtype="12" fill="hold"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additive="base">
                                        <p:cTn id="109" dur="2000" fill="hold"/>
                                        <p:tgtEl>
                                          <p:spTgt spid="22"/>
                                        </p:tgtEl>
                                        <p:attrNameLst>
                                          <p:attrName>ppt_x</p:attrName>
                                        </p:attrNameLst>
                                      </p:cBhvr>
                                      <p:tavLst>
                                        <p:tav tm="0">
                                          <p:val>
                                            <p:strVal val="0-#ppt_w/2"/>
                                          </p:val>
                                        </p:tav>
                                        <p:tav tm="100000">
                                          <p:val>
                                            <p:strVal val="#ppt_x"/>
                                          </p:val>
                                        </p:tav>
                                      </p:tavLst>
                                    </p:anim>
                                    <p:anim calcmode="lin" valueType="num">
                                      <p:cBhvr additive="base">
                                        <p:cTn id="110" dur="2000" fill="hold"/>
                                        <p:tgtEl>
                                          <p:spTgt spid="22"/>
                                        </p:tgtEl>
                                        <p:attrNameLst>
                                          <p:attrName>ppt_y</p:attrName>
                                        </p:attrNameLst>
                                      </p:cBhvr>
                                      <p:tavLst>
                                        <p:tav tm="0">
                                          <p:val>
                                            <p:strVal val="1+#ppt_h/2"/>
                                          </p:val>
                                        </p:tav>
                                        <p:tav tm="100000">
                                          <p:val>
                                            <p:strVal val="#ppt_y"/>
                                          </p:val>
                                        </p:tav>
                                      </p:tavLst>
                                    </p:anim>
                                  </p:childTnLst>
                                </p:cTn>
                              </p:par>
                              <p:par>
                                <p:cTn id="111" presetID="2" presetClass="entr" presetSubtype="12"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2000" fill="hold"/>
                                        <p:tgtEl>
                                          <p:spTgt spid="25"/>
                                        </p:tgtEl>
                                        <p:attrNameLst>
                                          <p:attrName>ppt_x</p:attrName>
                                        </p:attrNameLst>
                                      </p:cBhvr>
                                      <p:tavLst>
                                        <p:tav tm="0">
                                          <p:val>
                                            <p:strVal val="0-#ppt_w/2"/>
                                          </p:val>
                                        </p:tav>
                                        <p:tav tm="100000">
                                          <p:val>
                                            <p:strVal val="#ppt_x"/>
                                          </p:val>
                                        </p:tav>
                                      </p:tavLst>
                                    </p:anim>
                                    <p:anim calcmode="lin" valueType="num">
                                      <p:cBhvr additive="base">
                                        <p:cTn id="114" dur="2000" fill="hold"/>
                                        <p:tgtEl>
                                          <p:spTgt spid="25"/>
                                        </p:tgtEl>
                                        <p:attrNameLst>
                                          <p:attrName>ppt_y</p:attrName>
                                        </p:attrNameLst>
                                      </p:cBhvr>
                                      <p:tavLst>
                                        <p:tav tm="0">
                                          <p:val>
                                            <p:strVal val="1+#ppt_h/2"/>
                                          </p:val>
                                        </p:tav>
                                        <p:tav tm="100000">
                                          <p:val>
                                            <p:strVal val="#ppt_y"/>
                                          </p:val>
                                        </p:tav>
                                      </p:tavLst>
                                    </p:anim>
                                  </p:childTnLst>
                                </p:cTn>
                              </p:par>
                              <p:par>
                                <p:cTn id="115" presetID="2" presetClass="entr" presetSubtype="12" fill="hold"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additive="base">
                                        <p:cTn id="117" dur="2000" fill="hold"/>
                                        <p:tgtEl>
                                          <p:spTgt spid="26"/>
                                        </p:tgtEl>
                                        <p:attrNameLst>
                                          <p:attrName>ppt_x</p:attrName>
                                        </p:attrNameLst>
                                      </p:cBhvr>
                                      <p:tavLst>
                                        <p:tav tm="0">
                                          <p:val>
                                            <p:strVal val="0-#ppt_w/2"/>
                                          </p:val>
                                        </p:tav>
                                        <p:tav tm="100000">
                                          <p:val>
                                            <p:strVal val="#ppt_x"/>
                                          </p:val>
                                        </p:tav>
                                      </p:tavLst>
                                    </p:anim>
                                    <p:anim calcmode="lin" valueType="num">
                                      <p:cBhvr additive="base">
                                        <p:cTn id="118" dur="2000" fill="hold"/>
                                        <p:tgtEl>
                                          <p:spTgt spid="26"/>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2000" fill="hold"/>
                                        <p:tgtEl>
                                          <p:spTgt spid="28"/>
                                        </p:tgtEl>
                                        <p:attrNameLst>
                                          <p:attrName>ppt_x</p:attrName>
                                        </p:attrNameLst>
                                      </p:cBhvr>
                                      <p:tavLst>
                                        <p:tav tm="0">
                                          <p:val>
                                            <p:strVal val="0-#ppt_w/2"/>
                                          </p:val>
                                        </p:tav>
                                        <p:tav tm="100000">
                                          <p:val>
                                            <p:strVal val="#ppt_x"/>
                                          </p:val>
                                        </p:tav>
                                      </p:tavLst>
                                    </p:anim>
                                    <p:anim calcmode="lin" valueType="num">
                                      <p:cBhvr additive="base">
                                        <p:cTn id="122" dur="2000" fill="hold"/>
                                        <p:tgtEl>
                                          <p:spTgt spid="28"/>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29"/>
                                        </p:tgtEl>
                                        <p:attrNameLst>
                                          <p:attrName>style.visibility</p:attrName>
                                        </p:attrNameLst>
                                      </p:cBhvr>
                                      <p:to>
                                        <p:strVal val="visible"/>
                                      </p:to>
                                    </p:set>
                                    <p:anim calcmode="lin" valueType="num">
                                      <p:cBhvr additive="base">
                                        <p:cTn id="125" dur="2000" fill="hold"/>
                                        <p:tgtEl>
                                          <p:spTgt spid="29"/>
                                        </p:tgtEl>
                                        <p:attrNameLst>
                                          <p:attrName>ppt_x</p:attrName>
                                        </p:attrNameLst>
                                      </p:cBhvr>
                                      <p:tavLst>
                                        <p:tav tm="0">
                                          <p:val>
                                            <p:strVal val="0-#ppt_w/2"/>
                                          </p:val>
                                        </p:tav>
                                        <p:tav tm="100000">
                                          <p:val>
                                            <p:strVal val="#ppt_x"/>
                                          </p:val>
                                        </p:tav>
                                      </p:tavLst>
                                    </p:anim>
                                    <p:anim calcmode="lin" valueType="num">
                                      <p:cBhvr additive="base">
                                        <p:cTn id="126" dur="2000" fill="hold"/>
                                        <p:tgtEl>
                                          <p:spTgt spid="29"/>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0-#ppt_w/2"/>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0-#ppt_w/2"/>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8" presetClass="emph" presetSubtype="0" fill="hold" nodeType="withEffect">
                                  <p:stCondLst>
                                    <p:cond delay="0"/>
                                  </p:stCondLst>
                                  <p:childTnLst>
                                    <p:animRot by="21600000">
                                      <p:cBhvr>
                                        <p:cTn id="136" dur="2000" fill="hold"/>
                                        <p:tgtEl>
                                          <p:spTgt spid="3"/>
                                        </p:tgtEl>
                                        <p:attrNameLst>
                                          <p:attrName>r</p:attrName>
                                        </p:attrNameLst>
                                      </p:cBhvr>
                                    </p:animRot>
                                  </p:childTnLst>
                                </p:cTn>
                              </p:par>
                              <p:par>
                                <p:cTn id="137" presetID="8" presetClass="emph" presetSubtype="0"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fill="hold" nodeType="withEffect">
                                  <p:stCondLst>
                                    <p:cond delay="0"/>
                                  </p:stCondLst>
                                  <p:childTnLst>
                                    <p:animRot by="21600000">
                                      <p:cBhvr>
                                        <p:cTn id="140" dur="2000" fill="hold"/>
                                        <p:tgtEl>
                                          <p:spTgt spid="5"/>
                                        </p:tgtEl>
                                        <p:attrNameLst>
                                          <p:attrName>r</p:attrName>
                                        </p:attrNameLst>
                                      </p:cBhvr>
                                    </p:animRot>
                                  </p:childTnLst>
                                </p:cTn>
                              </p:par>
                              <p:par>
                                <p:cTn id="141" presetID="8" presetClass="emph" presetSubtype="0" fill="hold" nodeType="withEffect">
                                  <p:stCondLst>
                                    <p:cond delay="0"/>
                                  </p:stCondLst>
                                  <p:childTnLst>
                                    <p:animRot by="21600000">
                                      <p:cBhvr>
                                        <p:cTn id="142" dur="2000" fill="hold"/>
                                        <p:tgtEl>
                                          <p:spTgt spid="6"/>
                                        </p:tgtEl>
                                        <p:attrNameLst>
                                          <p:attrName>r</p:attrName>
                                        </p:attrNameLst>
                                      </p:cBhvr>
                                    </p:animRot>
                                  </p:childTnLst>
                                </p:cTn>
                              </p:par>
                              <p:par>
                                <p:cTn id="143" presetID="8" presetClass="emph" presetSubtype="0" fill="hold" nodeType="withEffect">
                                  <p:stCondLst>
                                    <p:cond delay="0"/>
                                  </p:stCondLst>
                                  <p:childTnLst>
                                    <p:animRot by="21600000">
                                      <p:cBhvr>
                                        <p:cTn id="144" dur="2000" fill="hold"/>
                                        <p:tgtEl>
                                          <p:spTgt spid="7"/>
                                        </p:tgtEl>
                                        <p:attrNameLst>
                                          <p:attrName>r</p:attrName>
                                        </p:attrNameLst>
                                      </p:cBhvr>
                                    </p:animRot>
                                  </p:childTnLst>
                                </p:cTn>
                              </p:par>
                              <p:par>
                                <p:cTn id="145" presetID="8" presetClass="emph" presetSubtype="0" fill="hold" nodeType="withEffect">
                                  <p:stCondLst>
                                    <p:cond delay="0"/>
                                  </p:stCondLst>
                                  <p:childTnLst>
                                    <p:animRot by="21600000">
                                      <p:cBhvr>
                                        <p:cTn id="146" dur="2000" fill="hold"/>
                                        <p:tgtEl>
                                          <p:spTgt spid="8"/>
                                        </p:tgtEl>
                                        <p:attrNameLst>
                                          <p:attrName>r</p:attrName>
                                        </p:attrNameLst>
                                      </p:cBhvr>
                                    </p:animRot>
                                  </p:childTnLst>
                                </p:cTn>
                              </p:par>
                              <p:par>
                                <p:cTn id="147" presetID="8" presetClass="emph" presetSubtype="0" fill="hold" nodeType="withEffect">
                                  <p:stCondLst>
                                    <p:cond delay="0"/>
                                  </p:stCondLst>
                                  <p:childTnLst>
                                    <p:animRot by="21600000">
                                      <p:cBhvr>
                                        <p:cTn id="148" dur="2000" fill="hold"/>
                                        <p:tgtEl>
                                          <p:spTgt spid="9"/>
                                        </p:tgtEl>
                                        <p:attrNameLst>
                                          <p:attrName>r</p:attrName>
                                        </p:attrNameLst>
                                      </p:cBhvr>
                                    </p:animRot>
                                  </p:childTnLst>
                                </p:cTn>
                              </p:par>
                              <p:par>
                                <p:cTn id="149" presetID="8" presetClass="emph" presetSubtype="0" fill="hold" nodeType="withEffect">
                                  <p:stCondLst>
                                    <p:cond delay="0"/>
                                  </p:stCondLst>
                                  <p:childTnLst>
                                    <p:animRot by="21600000">
                                      <p:cBhvr>
                                        <p:cTn id="150" dur="2000" fill="hold"/>
                                        <p:tgtEl>
                                          <p:spTgt spid="10"/>
                                        </p:tgtEl>
                                        <p:attrNameLst>
                                          <p:attrName>r</p:attrName>
                                        </p:attrNameLst>
                                      </p:cBhvr>
                                    </p:animRot>
                                  </p:childTnLst>
                                </p:cTn>
                              </p:par>
                              <p:par>
                                <p:cTn id="151" presetID="8" presetClass="emph" presetSubtype="0" fill="hold" nodeType="withEffect">
                                  <p:stCondLst>
                                    <p:cond delay="0"/>
                                  </p:stCondLst>
                                  <p:childTnLst>
                                    <p:animRot by="21600000">
                                      <p:cBhvr>
                                        <p:cTn id="152" dur="2000" fill="hold"/>
                                        <p:tgtEl>
                                          <p:spTgt spid="11"/>
                                        </p:tgtEl>
                                        <p:attrNameLst>
                                          <p:attrName>r</p:attrName>
                                        </p:attrNameLst>
                                      </p:cBhvr>
                                    </p:animRot>
                                  </p:childTnLst>
                                </p:cTn>
                              </p:par>
                              <p:par>
                                <p:cTn id="153" presetID="8" presetClass="emph" presetSubtype="0" fill="hold" nodeType="withEffect">
                                  <p:stCondLst>
                                    <p:cond delay="0"/>
                                  </p:stCondLst>
                                  <p:childTnLst>
                                    <p:animRot by="21600000">
                                      <p:cBhvr>
                                        <p:cTn id="154" dur="2000" fill="hold"/>
                                        <p:tgtEl>
                                          <p:spTgt spid="12"/>
                                        </p:tgtEl>
                                        <p:attrNameLst>
                                          <p:attrName>r</p:attrName>
                                        </p:attrNameLst>
                                      </p:cBhvr>
                                    </p:animRot>
                                  </p:childTnLst>
                                </p:cTn>
                              </p:par>
                              <p:par>
                                <p:cTn id="155" presetID="8" presetClass="emph" presetSubtype="0" fill="hold"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fill="hold" nodeType="withEffect">
                                  <p:stCondLst>
                                    <p:cond delay="0"/>
                                  </p:stCondLst>
                                  <p:childTnLst>
                                    <p:animRot by="21600000">
                                      <p:cBhvr>
                                        <p:cTn id="158" dur="2000" fill="hold"/>
                                        <p:tgtEl>
                                          <p:spTgt spid="14"/>
                                        </p:tgtEl>
                                        <p:attrNameLst>
                                          <p:attrName>r</p:attrName>
                                        </p:attrNameLst>
                                      </p:cBhvr>
                                    </p:animRot>
                                  </p:childTnLst>
                                </p:cTn>
                              </p:par>
                              <p:par>
                                <p:cTn id="159" presetID="8" presetClass="emph" presetSubtype="0" fill="hold" nodeType="withEffect">
                                  <p:stCondLst>
                                    <p:cond delay="0"/>
                                  </p:stCondLst>
                                  <p:childTnLst>
                                    <p:animRot by="21600000">
                                      <p:cBhvr>
                                        <p:cTn id="160" dur="2000" fill="hold"/>
                                        <p:tgtEl>
                                          <p:spTgt spid="15"/>
                                        </p:tgtEl>
                                        <p:attrNameLst>
                                          <p:attrName>r</p:attrName>
                                        </p:attrNameLst>
                                      </p:cBhvr>
                                    </p:animRot>
                                  </p:childTnLst>
                                </p:cTn>
                              </p:par>
                              <p:par>
                                <p:cTn id="161" presetID="8" presetClass="emph" presetSubtype="0" fill="hold" nodeType="withEffect">
                                  <p:stCondLst>
                                    <p:cond delay="0"/>
                                  </p:stCondLst>
                                  <p:childTnLst>
                                    <p:animRot by="21600000">
                                      <p:cBhvr>
                                        <p:cTn id="162" dur="2000" fill="hold"/>
                                        <p:tgtEl>
                                          <p:spTgt spid="16"/>
                                        </p:tgtEl>
                                        <p:attrNameLst>
                                          <p:attrName>r</p:attrName>
                                        </p:attrNameLst>
                                      </p:cBhvr>
                                    </p:animRot>
                                  </p:childTnLst>
                                </p:cTn>
                              </p:par>
                              <p:par>
                                <p:cTn id="163" presetID="8" presetClass="emph" presetSubtype="0" fill="hold" nodeType="withEffect">
                                  <p:stCondLst>
                                    <p:cond delay="0"/>
                                  </p:stCondLst>
                                  <p:childTnLst>
                                    <p:animRot by="21600000">
                                      <p:cBhvr>
                                        <p:cTn id="164" dur="2000" fill="hold"/>
                                        <p:tgtEl>
                                          <p:spTgt spid="17"/>
                                        </p:tgtEl>
                                        <p:attrNameLst>
                                          <p:attrName>r</p:attrName>
                                        </p:attrNameLst>
                                      </p:cBhvr>
                                    </p:animRot>
                                  </p:childTnLst>
                                </p:cTn>
                              </p:par>
                              <p:par>
                                <p:cTn id="165" presetID="8" presetClass="emph" presetSubtype="0" fill="hold" nodeType="withEffect">
                                  <p:stCondLst>
                                    <p:cond delay="0"/>
                                  </p:stCondLst>
                                  <p:childTnLst>
                                    <p:animRot by="21600000">
                                      <p:cBhvr>
                                        <p:cTn id="166" dur="2000" fill="hold"/>
                                        <p:tgtEl>
                                          <p:spTgt spid="18"/>
                                        </p:tgtEl>
                                        <p:attrNameLst>
                                          <p:attrName>r</p:attrName>
                                        </p:attrNameLst>
                                      </p:cBhvr>
                                    </p:animRot>
                                  </p:childTnLst>
                                </p:cTn>
                              </p:par>
                              <p:par>
                                <p:cTn id="167" presetID="8" presetClass="emph" presetSubtype="0" fill="hold" nodeType="withEffect">
                                  <p:stCondLst>
                                    <p:cond delay="0"/>
                                  </p:stCondLst>
                                  <p:childTnLst>
                                    <p:animRot by="21600000">
                                      <p:cBhvr>
                                        <p:cTn id="168" dur="2000" fill="hold"/>
                                        <p:tgtEl>
                                          <p:spTgt spid="19"/>
                                        </p:tgtEl>
                                        <p:attrNameLst>
                                          <p:attrName>r</p:attrName>
                                        </p:attrNameLst>
                                      </p:cBhvr>
                                    </p:animRot>
                                  </p:childTnLst>
                                </p:cTn>
                              </p:par>
                              <p:par>
                                <p:cTn id="169" presetID="8" presetClass="emph" presetSubtype="0" fill="hold" nodeType="withEffect">
                                  <p:stCondLst>
                                    <p:cond delay="0"/>
                                  </p:stCondLst>
                                  <p:childTnLst>
                                    <p:animRot by="21600000">
                                      <p:cBhvr>
                                        <p:cTn id="170" dur="2000" fill="hold"/>
                                        <p:tgtEl>
                                          <p:spTgt spid="20"/>
                                        </p:tgtEl>
                                        <p:attrNameLst>
                                          <p:attrName>r</p:attrName>
                                        </p:attrNameLst>
                                      </p:cBhvr>
                                    </p:animRot>
                                  </p:childTnLst>
                                </p:cTn>
                              </p:par>
                              <p:par>
                                <p:cTn id="171" presetID="8" presetClass="emph" presetSubtype="0" fill="hold" nodeType="withEffect">
                                  <p:stCondLst>
                                    <p:cond delay="0"/>
                                  </p:stCondLst>
                                  <p:childTnLst>
                                    <p:animRot by="21600000">
                                      <p:cBhvr>
                                        <p:cTn id="172" dur="2000" fill="hold"/>
                                        <p:tgtEl>
                                          <p:spTgt spid="21"/>
                                        </p:tgtEl>
                                        <p:attrNameLst>
                                          <p:attrName>r</p:attrName>
                                        </p:attrNameLst>
                                      </p:cBhvr>
                                    </p:animRot>
                                  </p:childTnLst>
                                </p:cTn>
                              </p:par>
                              <p:par>
                                <p:cTn id="173" presetID="8" presetClass="emph" presetSubtype="0" fill="hold" nodeType="withEffect">
                                  <p:stCondLst>
                                    <p:cond delay="0"/>
                                  </p:stCondLst>
                                  <p:childTnLst>
                                    <p:animRot by="21600000">
                                      <p:cBhvr>
                                        <p:cTn id="174" dur="2000" fill="hold"/>
                                        <p:tgtEl>
                                          <p:spTgt spid="22"/>
                                        </p:tgtEl>
                                        <p:attrNameLst>
                                          <p:attrName>r</p:attrName>
                                        </p:attrNameLst>
                                      </p:cBhvr>
                                    </p:animRot>
                                  </p:childTnLst>
                                </p:cTn>
                              </p:par>
                              <p:par>
                                <p:cTn id="175" presetID="8" presetClass="emph" presetSubtype="0" fill="hold" nodeType="withEffect">
                                  <p:stCondLst>
                                    <p:cond delay="0"/>
                                  </p:stCondLst>
                                  <p:childTnLst>
                                    <p:animRot by="21600000">
                                      <p:cBhvr>
                                        <p:cTn id="176" dur="2000" fill="hold"/>
                                        <p:tgtEl>
                                          <p:spTgt spid="23"/>
                                        </p:tgtEl>
                                        <p:attrNameLst>
                                          <p:attrName>r</p:attrName>
                                        </p:attrNameLst>
                                      </p:cBhvr>
                                    </p:animRot>
                                  </p:childTnLst>
                                </p:cTn>
                              </p:par>
                              <p:par>
                                <p:cTn id="177" presetID="8" presetClass="emph" presetSubtype="0" fill="hold" nodeType="withEffect">
                                  <p:stCondLst>
                                    <p:cond delay="0"/>
                                  </p:stCondLst>
                                  <p:childTnLst>
                                    <p:animRot by="21600000">
                                      <p:cBhvr>
                                        <p:cTn id="178" dur="2000" fill="hold"/>
                                        <p:tgtEl>
                                          <p:spTgt spid="24"/>
                                        </p:tgtEl>
                                        <p:attrNameLst>
                                          <p:attrName>r</p:attrName>
                                        </p:attrNameLst>
                                      </p:cBhvr>
                                    </p:animRot>
                                  </p:childTnLst>
                                </p:cTn>
                              </p:par>
                              <p:par>
                                <p:cTn id="179" presetID="8" presetClass="emph" presetSubtype="0" fill="hold" nodeType="withEffect">
                                  <p:stCondLst>
                                    <p:cond delay="0"/>
                                  </p:stCondLst>
                                  <p:childTnLst>
                                    <p:animRot by="21600000">
                                      <p:cBhvr>
                                        <p:cTn id="180" dur="2000" fill="hold"/>
                                        <p:tgtEl>
                                          <p:spTgt spid="25"/>
                                        </p:tgtEl>
                                        <p:attrNameLst>
                                          <p:attrName>r</p:attrName>
                                        </p:attrNameLst>
                                      </p:cBhvr>
                                    </p:animRot>
                                  </p:childTnLst>
                                </p:cTn>
                              </p:par>
                              <p:par>
                                <p:cTn id="181" presetID="8" presetClass="emph" presetSubtype="0" fill="hold" nodeType="withEffect">
                                  <p:stCondLst>
                                    <p:cond delay="0"/>
                                  </p:stCondLst>
                                  <p:childTnLst>
                                    <p:animRot by="21600000">
                                      <p:cBhvr>
                                        <p:cTn id="182" dur="2000" fill="hold"/>
                                        <p:tgtEl>
                                          <p:spTgt spid="26"/>
                                        </p:tgtEl>
                                        <p:attrNameLst>
                                          <p:attrName>r</p:attrName>
                                        </p:attrNameLst>
                                      </p:cBhvr>
                                    </p:animRot>
                                  </p:childTnLst>
                                </p:cTn>
                              </p:par>
                              <p:par>
                                <p:cTn id="183" presetID="8" presetClass="emph" presetSubtype="0" fill="hold" nodeType="withEffect">
                                  <p:stCondLst>
                                    <p:cond delay="0"/>
                                  </p:stCondLst>
                                  <p:childTnLst>
                                    <p:animRot by="21600000">
                                      <p:cBhvr>
                                        <p:cTn id="184" dur="2000" fill="hold"/>
                                        <p:tgtEl>
                                          <p:spTgt spid="27"/>
                                        </p:tgtEl>
                                        <p:attrNameLst>
                                          <p:attrName>r</p:attrName>
                                        </p:attrNameLst>
                                      </p:cBhvr>
                                    </p:animRot>
                                  </p:childTnLst>
                                </p:cTn>
                              </p:par>
                              <p:par>
                                <p:cTn id="185" presetID="8" presetClass="emph" presetSubtype="0" fill="hold" nodeType="withEffect">
                                  <p:stCondLst>
                                    <p:cond delay="0"/>
                                  </p:stCondLst>
                                  <p:childTnLst>
                                    <p:animRot by="21600000">
                                      <p:cBhvr>
                                        <p:cTn id="186" dur="2000" fill="hold"/>
                                        <p:tgtEl>
                                          <p:spTgt spid="28"/>
                                        </p:tgtEl>
                                        <p:attrNameLst>
                                          <p:attrName>r</p:attrName>
                                        </p:attrNameLst>
                                      </p:cBhvr>
                                    </p:animRot>
                                  </p:childTnLst>
                                </p:cTn>
                              </p:par>
                              <p:par>
                                <p:cTn id="187" presetID="8" presetClass="emph" presetSubtype="0" fill="hold" nodeType="withEffect">
                                  <p:stCondLst>
                                    <p:cond delay="0"/>
                                  </p:stCondLst>
                                  <p:childTnLst>
                                    <p:animRot by="21600000">
                                      <p:cBhvr>
                                        <p:cTn id="188" dur="2000" fill="hold"/>
                                        <p:tgtEl>
                                          <p:spTgt spid="29"/>
                                        </p:tgtEl>
                                        <p:attrNameLst>
                                          <p:attrName>r</p:attrName>
                                        </p:attrNameLst>
                                      </p:cBhvr>
                                    </p:animRot>
                                  </p:childTnLst>
                                </p:cTn>
                              </p:par>
                              <p:par>
                                <p:cTn id="189" presetID="8" presetClass="emph" presetSubtype="0" fill="hold" nodeType="withEffect">
                                  <p:stCondLst>
                                    <p:cond delay="0"/>
                                  </p:stCondLst>
                                  <p:childTnLst>
                                    <p:animRot by="21600000">
                                      <p:cBhvr>
                                        <p:cTn id="190" dur="2000" fill="hold"/>
                                        <p:tgtEl>
                                          <p:spTgt spid="30"/>
                                        </p:tgtEl>
                                        <p:attrNameLst>
                                          <p:attrName>r</p:attrName>
                                        </p:attrNameLst>
                                      </p:cBhvr>
                                    </p:animRot>
                                  </p:childTnLst>
                                </p:cTn>
                              </p:par>
                              <p:par>
                                <p:cTn id="191" presetID="8" presetClass="emph" presetSubtype="0" fill="hold" nodeType="withEffect">
                                  <p:stCondLst>
                                    <p:cond delay="0"/>
                                  </p:stCondLst>
                                  <p:childTnLst>
                                    <p:animRot by="21600000">
                                      <p:cBhvr>
                                        <p:cTn id="192" dur="2000" fill="hold"/>
                                        <p:tgtEl>
                                          <p:spTgt spid="31"/>
                                        </p:tgtEl>
                                        <p:attrNameLst>
                                          <p:attrName>r</p:attrName>
                                        </p:attrNameLst>
                                      </p:cBhvr>
                                    </p:animRot>
                                  </p:childTnLst>
                                </p:cTn>
                              </p:par>
                              <p:par>
                                <p:cTn id="193" presetID="8" presetClass="emph" presetSubtype="0" fill="hold" nodeType="withEffect">
                                  <p:stCondLst>
                                    <p:cond delay="0"/>
                                  </p:stCondLst>
                                  <p:childTnLst>
                                    <p:animRot by="21600000">
                                      <p:cBhvr>
                                        <p:cTn id="194" dur="2000" fill="hold"/>
                                        <p:tgtEl>
                                          <p:spTgt spid="32"/>
                                        </p:tgtEl>
                                        <p:attrNameLst>
                                          <p:attrName>r</p:attrName>
                                        </p:attrNameLst>
                                      </p:cBhvr>
                                    </p:animRot>
                                  </p:childTnLst>
                                </p:cTn>
                              </p:par>
                              <p:par>
                                <p:cTn id="195" presetID="8" presetClass="emph" presetSubtype="0" fill="hold" nodeType="withEffect">
                                  <p:stCondLst>
                                    <p:cond delay="0"/>
                                  </p:stCondLst>
                                  <p:childTnLst>
                                    <p:animRot by="21600000">
                                      <p:cBhvr>
                                        <p:cTn id="196" dur="2000" fill="hold"/>
                                        <p:tgtEl>
                                          <p:spTgt spid="33"/>
                                        </p:tgtEl>
                                        <p:attrNameLst>
                                          <p:attrName>r</p:attrName>
                                        </p:attrNameLst>
                                      </p:cBhvr>
                                    </p:animRot>
                                  </p:childTnLst>
                                </p:cTn>
                              </p:par>
                              <p:par>
                                <p:cTn id="197" presetID="8" presetClass="emph" presetSubtype="0" fill="hold" nodeType="withEffect">
                                  <p:stCondLst>
                                    <p:cond delay="0"/>
                                  </p:stCondLst>
                                  <p:childTnLst>
                                    <p:animRot by="21600000">
                                      <p:cBhvr>
                                        <p:cTn id="198" dur="2000" fill="hold"/>
                                        <p:tgtEl>
                                          <p:spTgt spid="34"/>
                                        </p:tgtEl>
                                        <p:attrNameLst>
                                          <p:attrName>r</p:attrName>
                                        </p:attrNameLst>
                                      </p:cBhvr>
                                    </p:animRot>
                                  </p:childTnLst>
                                </p:cTn>
                              </p:par>
                              <p:par>
                                <p:cTn id="199" presetID="2" presetClass="exit" presetSubtype="6" fill="hold" nodeType="withEffect">
                                  <p:stCondLst>
                                    <p:cond delay="0"/>
                                  </p:stCondLst>
                                  <p:childTnLst>
                                    <p:anim calcmode="lin" valueType="num">
                                      <p:cBhvr additive="base">
                                        <p:cTn id="200" dur="2000"/>
                                        <p:tgtEl>
                                          <p:spTgt spid="3"/>
                                        </p:tgtEl>
                                        <p:attrNameLst>
                                          <p:attrName>ppt_x</p:attrName>
                                        </p:attrNameLst>
                                      </p:cBhvr>
                                      <p:tavLst>
                                        <p:tav tm="0">
                                          <p:val>
                                            <p:strVal val="ppt_x"/>
                                          </p:val>
                                        </p:tav>
                                        <p:tav tm="100000">
                                          <p:val>
                                            <p:strVal val="1+ppt_w/2"/>
                                          </p:val>
                                        </p:tav>
                                      </p:tavLst>
                                    </p:anim>
                                    <p:anim calcmode="lin" valueType="num">
                                      <p:cBhvr additive="base">
                                        <p:cTn id="201" dur="2000"/>
                                        <p:tgtEl>
                                          <p:spTgt spid="3"/>
                                        </p:tgtEl>
                                        <p:attrNameLst>
                                          <p:attrName>ppt_y</p:attrName>
                                        </p:attrNameLst>
                                      </p:cBhvr>
                                      <p:tavLst>
                                        <p:tav tm="0">
                                          <p:val>
                                            <p:strVal val="ppt_y"/>
                                          </p:val>
                                        </p:tav>
                                        <p:tav tm="100000">
                                          <p:val>
                                            <p:strVal val="1+ppt_h/2"/>
                                          </p:val>
                                        </p:tav>
                                      </p:tavLst>
                                    </p:anim>
                                    <p:set>
                                      <p:cBhvr>
                                        <p:cTn id="202" dur="1" fill="hold">
                                          <p:stCondLst>
                                            <p:cond delay="1999"/>
                                          </p:stCondLst>
                                        </p:cTn>
                                        <p:tgtEl>
                                          <p:spTgt spid="3"/>
                                        </p:tgtEl>
                                        <p:attrNameLst>
                                          <p:attrName>style.visibility</p:attrName>
                                        </p:attrNameLst>
                                      </p:cBhvr>
                                      <p:to>
                                        <p:strVal val="hidden"/>
                                      </p:to>
                                    </p:set>
                                  </p:childTnLst>
                                </p:cTn>
                              </p:par>
                              <p:par>
                                <p:cTn id="203" presetID="2" presetClass="exit" presetSubtype="6" fill="hold" nodeType="withEffect">
                                  <p:stCondLst>
                                    <p:cond delay="0"/>
                                  </p:stCondLst>
                                  <p:childTnLst>
                                    <p:anim calcmode="lin" valueType="num">
                                      <p:cBhvr additive="base">
                                        <p:cTn id="204" dur="2000"/>
                                        <p:tgtEl>
                                          <p:spTgt spid="4"/>
                                        </p:tgtEl>
                                        <p:attrNameLst>
                                          <p:attrName>ppt_x</p:attrName>
                                        </p:attrNameLst>
                                      </p:cBhvr>
                                      <p:tavLst>
                                        <p:tav tm="0">
                                          <p:val>
                                            <p:strVal val="ppt_x"/>
                                          </p:val>
                                        </p:tav>
                                        <p:tav tm="100000">
                                          <p:val>
                                            <p:strVal val="1+ppt_w/2"/>
                                          </p:val>
                                        </p:tav>
                                      </p:tavLst>
                                    </p:anim>
                                    <p:anim calcmode="lin" valueType="num">
                                      <p:cBhvr additive="base">
                                        <p:cTn id="205" dur="2000"/>
                                        <p:tgtEl>
                                          <p:spTgt spid="4"/>
                                        </p:tgtEl>
                                        <p:attrNameLst>
                                          <p:attrName>ppt_y</p:attrName>
                                        </p:attrNameLst>
                                      </p:cBhvr>
                                      <p:tavLst>
                                        <p:tav tm="0">
                                          <p:val>
                                            <p:strVal val="ppt_y"/>
                                          </p:val>
                                        </p:tav>
                                        <p:tav tm="100000">
                                          <p:val>
                                            <p:strVal val="1+ppt_h/2"/>
                                          </p:val>
                                        </p:tav>
                                      </p:tavLst>
                                    </p:anim>
                                    <p:set>
                                      <p:cBhvr>
                                        <p:cTn id="206" dur="1" fill="hold">
                                          <p:stCondLst>
                                            <p:cond delay="1999"/>
                                          </p:stCondLst>
                                        </p:cTn>
                                        <p:tgtEl>
                                          <p:spTgt spid="4"/>
                                        </p:tgtEl>
                                        <p:attrNameLst>
                                          <p:attrName>style.visibility</p:attrName>
                                        </p:attrNameLst>
                                      </p:cBhvr>
                                      <p:to>
                                        <p:strVal val="hidden"/>
                                      </p:to>
                                    </p:set>
                                  </p:childTnLst>
                                </p:cTn>
                              </p:par>
                              <p:par>
                                <p:cTn id="207" presetID="2" presetClass="exit" presetSubtype="6" fill="hold" nodeType="withEffect">
                                  <p:stCondLst>
                                    <p:cond delay="0"/>
                                  </p:stCondLst>
                                  <p:childTnLst>
                                    <p:anim calcmode="lin" valueType="num">
                                      <p:cBhvr additive="base">
                                        <p:cTn id="208" dur="2000"/>
                                        <p:tgtEl>
                                          <p:spTgt spid="7"/>
                                        </p:tgtEl>
                                        <p:attrNameLst>
                                          <p:attrName>ppt_x</p:attrName>
                                        </p:attrNameLst>
                                      </p:cBhvr>
                                      <p:tavLst>
                                        <p:tav tm="0">
                                          <p:val>
                                            <p:strVal val="ppt_x"/>
                                          </p:val>
                                        </p:tav>
                                        <p:tav tm="100000">
                                          <p:val>
                                            <p:strVal val="1+ppt_w/2"/>
                                          </p:val>
                                        </p:tav>
                                      </p:tavLst>
                                    </p:anim>
                                    <p:anim calcmode="lin" valueType="num">
                                      <p:cBhvr additive="base">
                                        <p:cTn id="209" dur="2000"/>
                                        <p:tgtEl>
                                          <p:spTgt spid="7"/>
                                        </p:tgtEl>
                                        <p:attrNameLst>
                                          <p:attrName>ppt_y</p:attrName>
                                        </p:attrNameLst>
                                      </p:cBhvr>
                                      <p:tavLst>
                                        <p:tav tm="0">
                                          <p:val>
                                            <p:strVal val="ppt_y"/>
                                          </p:val>
                                        </p:tav>
                                        <p:tav tm="100000">
                                          <p:val>
                                            <p:strVal val="1+ppt_h/2"/>
                                          </p:val>
                                        </p:tav>
                                      </p:tavLst>
                                    </p:anim>
                                    <p:set>
                                      <p:cBhvr>
                                        <p:cTn id="210" dur="1" fill="hold">
                                          <p:stCondLst>
                                            <p:cond delay="1999"/>
                                          </p:stCondLst>
                                        </p:cTn>
                                        <p:tgtEl>
                                          <p:spTgt spid="7"/>
                                        </p:tgtEl>
                                        <p:attrNameLst>
                                          <p:attrName>style.visibility</p:attrName>
                                        </p:attrNameLst>
                                      </p:cBhvr>
                                      <p:to>
                                        <p:strVal val="hidden"/>
                                      </p:to>
                                    </p:set>
                                  </p:childTnLst>
                                </p:cTn>
                              </p:par>
                              <p:par>
                                <p:cTn id="211" presetID="2" presetClass="exit" presetSubtype="6" fill="hold" nodeType="withEffect">
                                  <p:stCondLst>
                                    <p:cond delay="0"/>
                                  </p:stCondLst>
                                  <p:childTnLst>
                                    <p:anim calcmode="lin" valueType="num">
                                      <p:cBhvr additive="base">
                                        <p:cTn id="212" dur="2000"/>
                                        <p:tgtEl>
                                          <p:spTgt spid="9"/>
                                        </p:tgtEl>
                                        <p:attrNameLst>
                                          <p:attrName>ppt_x</p:attrName>
                                        </p:attrNameLst>
                                      </p:cBhvr>
                                      <p:tavLst>
                                        <p:tav tm="0">
                                          <p:val>
                                            <p:strVal val="ppt_x"/>
                                          </p:val>
                                        </p:tav>
                                        <p:tav tm="100000">
                                          <p:val>
                                            <p:strVal val="1+ppt_w/2"/>
                                          </p:val>
                                        </p:tav>
                                      </p:tavLst>
                                    </p:anim>
                                    <p:anim calcmode="lin" valueType="num">
                                      <p:cBhvr additive="base">
                                        <p:cTn id="213" dur="2000"/>
                                        <p:tgtEl>
                                          <p:spTgt spid="9"/>
                                        </p:tgtEl>
                                        <p:attrNameLst>
                                          <p:attrName>ppt_y</p:attrName>
                                        </p:attrNameLst>
                                      </p:cBhvr>
                                      <p:tavLst>
                                        <p:tav tm="0">
                                          <p:val>
                                            <p:strVal val="ppt_y"/>
                                          </p:val>
                                        </p:tav>
                                        <p:tav tm="100000">
                                          <p:val>
                                            <p:strVal val="1+ppt_h/2"/>
                                          </p:val>
                                        </p:tav>
                                      </p:tavLst>
                                    </p:anim>
                                    <p:set>
                                      <p:cBhvr>
                                        <p:cTn id="214" dur="1" fill="hold">
                                          <p:stCondLst>
                                            <p:cond delay="1999"/>
                                          </p:stCondLst>
                                        </p:cTn>
                                        <p:tgtEl>
                                          <p:spTgt spid="9"/>
                                        </p:tgtEl>
                                        <p:attrNameLst>
                                          <p:attrName>style.visibility</p:attrName>
                                        </p:attrNameLst>
                                      </p:cBhvr>
                                      <p:to>
                                        <p:strVal val="hidden"/>
                                      </p:to>
                                    </p:set>
                                  </p:childTnLst>
                                </p:cTn>
                              </p:par>
                              <p:par>
                                <p:cTn id="215" presetID="2" presetClass="exit" presetSubtype="6" fill="hold" nodeType="withEffect">
                                  <p:stCondLst>
                                    <p:cond delay="0"/>
                                  </p:stCondLst>
                                  <p:childTnLst>
                                    <p:anim calcmode="lin" valueType="num">
                                      <p:cBhvr additive="base">
                                        <p:cTn id="216" dur="2000"/>
                                        <p:tgtEl>
                                          <p:spTgt spid="11"/>
                                        </p:tgtEl>
                                        <p:attrNameLst>
                                          <p:attrName>ppt_x</p:attrName>
                                        </p:attrNameLst>
                                      </p:cBhvr>
                                      <p:tavLst>
                                        <p:tav tm="0">
                                          <p:val>
                                            <p:strVal val="ppt_x"/>
                                          </p:val>
                                        </p:tav>
                                        <p:tav tm="100000">
                                          <p:val>
                                            <p:strVal val="1+ppt_w/2"/>
                                          </p:val>
                                        </p:tav>
                                      </p:tavLst>
                                    </p:anim>
                                    <p:anim calcmode="lin" valueType="num">
                                      <p:cBhvr additive="base">
                                        <p:cTn id="217" dur="2000"/>
                                        <p:tgtEl>
                                          <p:spTgt spid="11"/>
                                        </p:tgtEl>
                                        <p:attrNameLst>
                                          <p:attrName>ppt_y</p:attrName>
                                        </p:attrNameLst>
                                      </p:cBhvr>
                                      <p:tavLst>
                                        <p:tav tm="0">
                                          <p:val>
                                            <p:strVal val="ppt_y"/>
                                          </p:val>
                                        </p:tav>
                                        <p:tav tm="100000">
                                          <p:val>
                                            <p:strVal val="1+ppt_h/2"/>
                                          </p:val>
                                        </p:tav>
                                      </p:tavLst>
                                    </p:anim>
                                    <p:set>
                                      <p:cBhvr>
                                        <p:cTn id="218" dur="1" fill="hold">
                                          <p:stCondLst>
                                            <p:cond delay="1999"/>
                                          </p:stCondLst>
                                        </p:cTn>
                                        <p:tgtEl>
                                          <p:spTgt spid="11"/>
                                        </p:tgtEl>
                                        <p:attrNameLst>
                                          <p:attrName>style.visibility</p:attrName>
                                        </p:attrNameLst>
                                      </p:cBhvr>
                                      <p:to>
                                        <p:strVal val="hidden"/>
                                      </p:to>
                                    </p:set>
                                  </p:childTnLst>
                                </p:cTn>
                              </p:par>
                              <p:par>
                                <p:cTn id="219" presetID="2" presetClass="exit" presetSubtype="6" fill="hold" nodeType="withEffect">
                                  <p:stCondLst>
                                    <p:cond delay="0"/>
                                  </p:stCondLst>
                                  <p:childTnLst>
                                    <p:anim calcmode="lin" valueType="num">
                                      <p:cBhvr additive="base">
                                        <p:cTn id="220" dur="2000"/>
                                        <p:tgtEl>
                                          <p:spTgt spid="12"/>
                                        </p:tgtEl>
                                        <p:attrNameLst>
                                          <p:attrName>ppt_x</p:attrName>
                                        </p:attrNameLst>
                                      </p:cBhvr>
                                      <p:tavLst>
                                        <p:tav tm="0">
                                          <p:val>
                                            <p:strVal val="ppt_x"/>
                                          </p:val>
                                        </p:tav>
                                        <p:tav tm="100000">
                                          <p:val>
                                            <p:strVal val="1+ppt_w/2"/>
                                          </p:val>
                                        </p:tav>
                                      </p:tavLst>
                                    </p:anim>
                                    <p:anim calcmode="lin" valueType="num">
                                      <p:cBhvr additive="base">
                                        <p:cTn id="221" dur="2000"/>
                                        <p:tgtEl>
                                          <p:spTgt spid="12"/>
                                        </p:tgtEl>
                                        <p:attrNameLst>
                                          <p:attrName>ppt_y</p:attrName>
                                        </p:attrNameLst>
                                      </p:cBhvr>
                                      <p:tavLst>
                                        <p:tav tm="0">
                                          <p:val>
                                            <p:strVal val="ppt_y"/>
                                          </p:val>
                                        </p:tav>
                                        <p:tav tm="100000">
                                          <p:val>
                                            <p:strVal val="1+ppt_h/2"/>
                                          </p:val>
                                        </p:tav>
                                      </p:tavLst>
                                    </p:anim>
                                    <p:set>
                                      <p:cBhvr>
                                        <p:cTn id="222" dur="1" fill="hold">
                                          <p:stCondLst>
                                            <p:cond delay="1999"/>
                                          </p:stCondLst>
                                        </p:cTn>
                                        <p:tgtEl>
                                          <p:spTgt spid="12"/>
                                        </p:tgtEl>
                                        <p:attrNameLst>
                                          <p:attrName>style.visibility</p:attrName>
                                        </p:attrNameLst>
                                      </p:cBhvr>
                                      <p:to>
                                        <p:strVal val="hidden"/>
                                      </p:to>
                                    </p:set>
                                  </p:childTnLst>
                                </p:cTn>
                              </p:par>
                              <p:par>
                                <p:cTn id="223" presetID="2" presetClass="exit" presetSubtype="6" fill="hold" nodeType="withEffect">
                                  <p:stCondLst>
                                    <p:cond delay="0"/>
                                  </p:stCondLst>
                                  <p:childTnLst>
                                    <p:anim calcmode="lin" valueType="num">
                                      <p:cBhvr additive="base">
                                        <p:cTn id="224" dur="2000"/>
                                        <p:tgtEl>
                                          <p:spTgt spid="15"/>
                                        </p:tgtEl>
                                        <p:attrNameLst>
                                          <p:attrName>ppt_x</p:attrName>
                                        </p:attrNameLst>
                                      </p:cBhvr>
                                      <p:tavLst>
                                        <p:tav tm="0">
                                          <p:val>
                                            <p:strVal val="ppt_x"/>
                                          </p:val>
                                        </p:tav>
                                        <p:tav tm="100000">
                                          <p:val>
                                            <p:strVal val="1+ppt_w/2"/>
                                          </p:val>
                                        </p:tav>
                                      </p:tavLst>
                                    </p:anim>
                                    <p:anim calcmode="lin" valueType="num">
                                      <p:cBhvr additive="base">
                                        <p:cTn id="225" dur="2000"/>
                                        <p:tgtEl>
                                          <p:spTgt spid="15"/>
                                        </p:tgtEl>
                                        <p:attrNameLst>
                                          <p:attrName>ppt_y</p:attrName>
                                        </p:attrNameLst>
                                      </p:cBhvr>
                                      <p:tavLst>
                                        <p:tav tm="0">
                                          <p:val>
                                            <p:strVal val="ppt_y"/>
                                          </p:val>
                                        </p:tav>
                                        <p:tav tm="100000">
                                          <p:val>
                                            <p:strVal val="1+ppt_h/2"/>
                                          </p:val>
                                        </p:tav>
                                      </p:tavLst>
                                    </p:anim>
                                    <p:set>
                                      <p:cBhvr>
                                        <p:cTn id="226" dur="1" fill="hold">
                                          <p:stCondLst>
                                            <p:cond delay="1999"/>
                                          </p:stCondLst>
                                        </p:cTn>
                                        <p:tgtEl>
                                          <p:spTgt spid="15"/>
                                        </p:tgtEl>
                                        <p:attrNameLst>
                                          <p:attrName>style.visibility</p:attrName>
                                        </p:attrNameLst>
                                      </p:cBhvr>
                                      <p:to>
                                        <p:strVal val="hidden"/>
                                      </p:to>
                                    </p:set>
                                  </p:childTnLst>
                                </p:cTn>
                              </p:par>
                              <p:par>
                                <p:cTn id="227" presetID="2" presetClass="exit" presetSubtype="6" fill="hold" nodeType="withEffect">
                                  <p:stCondLst>
                                    <p:cond delay="0"/>
                                  </p:stCondLst>
                                  <p:childTnLst>
                                    <p:anim calcmode="lin" valueType="num">
                                      <p:cBhvr additive="base">
                                        <p:cTn id="228" dur="2000"/>
                                        <p:tgtEl>
                                          <p:spTgt spid="17"/>
                                        </p:tgtEl>
                                        <p:attrNameLst>
                                          <p:attrName>ppt_x</p:attrName>
                                        </p:attrNameLst>
                                      </p:cBhvr>
                                      <p:tavLst>
                                        <p:tav tm="0">
                                          <p:val>
                                            <p:strVal val="ppt_x"/>
                                          </p:val>
                                        </p:tav>
                                        <p:tav tm="100000">
                                          <p:val>
                                            <p:strVal val="1+ppt_w/2"/>
                                          </p:val>
                                        </p:tav>
                                      </p:tavLst>
                                    </p:anim>
                                    <p:anim calcmode="lin" valueType="num">
                                      <p:cBhvr additive="base">
                                        <p:cTn id="229" dur="2000"/>
                                        <p:tgtEl>
                                          <p:spTgt spid="17"/>
                                        </p:tgtEl>
                                        <p:attrNameLst>
                                          <p:attrName>ppt_y</p:attrName>
                                        </p:attrNameLst>
                                      </p:cBhvr>
                                      <p:tavLst>
                                        <p:tav tm="0">
                                          <p:val>
                                            <p:strVal val="ppt_y"/>
                                          </p:val>
                                        </p:tav>
                                        <p:tav tm="100000">
                                          <p:val>
                                            <p:strVal val="1+ppt_h/2"/>
                                          </p:val>
                                        </p:tav>
                                      </p:tavLst>
                                    </p:anim>
                                    <p:set>
                                      <p:cBhvr>
                                        <p:cTn id="230" dur="1" fill="hold">
                                          <p:stCondLst>
                                            <p:cond delay="1999"/>
                                          </p:stCondLst>
                                        </p:cTn>
                                        <p:tgtEl>
                                          <p:spTgt spid="17"/>
                                        </p:tgtEl>
                                        <p:attrNameLst>
                                          <p:attrName>style.visibility</p:attrName>
                                        </p:attrNameLst>
                                      </p:cBhvr>
                                      <p:to>
                                        <p:strVal val="hidden"/>
                                      </p:to>
                                    </p:set>
                                  </p:childTnLst>
                                </p:cTn>
                              </p:par>
                              <p:par>
                                <p:cTn id="231" presetID="2" presetClass="exit" presetSubtype="6" fill="hold" nodeType="withEffect">
                                  <p:stCondLst>
                                    <p:cond delay="0"/>
                                  </p:stCondLst>
                                  <p:childTnLst>
                                    <p:anim calcmode="lin" valueType="num">
                                      <p:cBhvr additive="base">
                                        <p:cTn id="232" dur="2000"/>
                                        <p:tgtEl>
                                          <p:spTgt spid="19"/>
                                        </p:tgtEl>
                                        <p:attrNameLst>
                                          <p:attrName>ppt_x</p:attrName>
                                        </p:attrNameLst>
                                      </p:cBhvr>
                                      <p:tavLst>
                                        <p:tav tm="0">
                                          <p:val>
                                            <p:strVal val="ppt_x"/>
                                          </p:val>
                                        </p:tav>
                                        <p:tav tm="100000">
                                          <p:val>
                                            <p:strVal val="1+ppt_w/2"/>
                                          </p:val>
                                        </p:tav>
                                      </p:tavLst>
                                    </p:anim>
                                    <p:anim calcmode="lin" valueType="num">
                                      <p:cBhvr additive="base">
                                        <p:cTn id="233" dur="2000"/>
                                        <p:tgtEl>
                                          <p:spTgt spid="19"/>
                                        </p:tgtEl>
                                        <p:attrNameLst>
                                          <p:attrName>ppt_y</p:attrName>
                                        </p:attrNameLst>
                                      </p:cBhvr>
                                      <p:tavLst>
                                        <p:tav tm="0">
                                          <p:val>
                                            <p:strVal val="ppt_y"/>
                                          </p:val>
                                        </p:tav>
                                        <p:tav tm="100000">
                                          <p:val>
                                            <p:strVal val="1+ppt_h/2"/>
                                          </p:val>
                                        </p:tav>
                                      </p:tavLst>
                                    </p:anim>
                                    <p:set>
                                      <p:cBhvr>
                                        <p:cTn id="234" dur="1" fill="hold">
                                          <p:stCondLst>
                                            <p:cond delay="1999"/>
                                          </p:stCondLst>
                                        </p:cTn>
                                        <p:tgtEl>
                                          <p:spTgt spid="19"/>
                                        </p:tgtEl>
                                        <p:attrNameLst>
                                          <p:attrName>style.visibility</p:attrName>
                                        </p:attrNameLst>
                                      </p:cBhvr>
                                      <p:to>
                                        <p:strVal val="hidden"/>
                                      </p:to>
                                    </p:set>
                                  </p:childTnLst>
                                </p:cTn>
                              </p:par>
                              <p:par>
                                <p:cTn id="235" presetID="2" presetClass="exit" presetSubtype="6" fill="hold" nodeType="withEffect">
                                  <p:stCondLst>
                                    <p:cond delay="0"/>
                                  </p:stCondLst>
                                  <p:childTnLst>
                                    <p:anim calcmode="lin" valueType="num">
                                      <p:cBhvr additive="base">
                                        <p:cTn id="236" dur="2000"/>
                                        <p:tgtEl>
                                          <p:spTgt spid="20"/>
                                        </p:tgtEl>
                                        <p:attrNameLst>
                                          <p:attrName>ppt_x</p:attrName>
                                        </p:attrNameLst>
                                      </p:cBhvr>
                                      <p:tavLst>
                                        <p:tav tm="0">
                                          <p:val>
                                            <p:strVal val="ppt_x"/>
                                          </p:val>
                                        </p:tav>
                                        <p:tav tm="100000">
                                          <p:val>
                                            <p:strVal val="1+ppt_w/2"/>
                                          </p:val>
                                        </p:tav>
                                      </p:tavLst>
                                    </p:anim>
                                    <p:anim calcmode="lin" valueType="num">
                                      <p:cBhvr additive="base">
                                        <p:cTn id="237" dur="2000"/>
                                        <p:tgtEl>
                                          <p:spTgt spid="20"/>
                                        </p:tgtEl>
                                        <p:attrNameLst>
                                          <p:attrName>ppt_y</p:attrName>
                                        </p:attrNameLst>
                                      </p:cBhvr>
                                      <p:tavLst>
                                        <p:tav tm="0">
                                          <p:val>
                                            <p:strVal val="ppt_y"/>
                                          </p:val>
                                        </p:tav>
                                        <p:tav tm="100000">
                                          <p:val>
                                            <p:strVal val="1+ppt_h/2"/>
                                          </p:val>
                                        </p:tav>
                                      </p:tavLst>
                                    </p:anim>
                                    <p:set>
                                      <p:cBhvr>
                                        <p:cTn id="238" dur="1" fill="hold">
                                          <p:stCondLst>
                                            <p:cond delay="1999"/>
                                          </p:stCondLst>
                                        </p:cTn>
                                        <p:tgtEl>
                                          <p:spTgt spid="20"/>
                                        </p:tgtEl>
                                        <p:attrNameLst>
                                          <p:attrName>style.visibility</p:attrName>
                                        </p:attrNameLst>
                                      </p:cBhvr>
                                      <p:to>
                                        <p:strVal val="hidden"/>
                                      </p:to>
                                    </p:set>
                                  </p:childTnLst>
                                </p:cTn>
                              </p:par>
                              <p:par>
                                <p:cTn id="239" presetID="2" presetClass="exit" presetSubtype="6" fill="hold" nodeType="withEffect">
                                  <p:stCondLst>
                                    <p:cond delay="0"/>
                                  </p:stCondLst>
                                  <p:childTnLst>
                                    <p:anim calcmode="lin" valueType="num">
                                      <p:cBhvr additive="base">
                                        <p:cTn id="240" dur="2000"/>
                                        <p:tgtEl>
                                          <p:spTgt spid="23"/>
                                        </p:tgtEl>
                                        <p:attrNameLst>
                                          <p:attrName>ppt_x</p:attrName>
                                        </p:attrNameLst>
                                      </p:cBhvr>
                                      <p:tavLst>
                                        <p:tav tm="0">
                                          <p:val>
                                            <p:strVal val="ppt_x"/>
                                          </p:val>
                                        </p:tav>
                                        <p:tav tm="100000">
                                          <p:val>
                                            <p:strVal val="1+ppt_w/2"/>
                                          </p:val>
                                        </p:tav>
                                      </p:tavLst>
                                    </p:anim>
                                    <p:anim calcmode="lin" valueType="num">
                                      <p:cBhvr additive="base">
                                        <p:cTn id="241" dur="2000"/>
                                        <p:tgtEl>
                                          <p:spTgt spid="23"/>
                                        </p:tgtEl>
                                        <p:attrNameLst>
                                          <p:attrName>ppt_y</p:attrName>
                                        </p:attrNameLst>
                                      </p:cBhvr>
                                      <p:tavLst>
                                        <p:tav tm="0">
                                          <p:val>
                                            <p:strVal val="ppt_y"/>
                                          </p:val>
                                        </p:tav>
                                        <p:tav tm="100000">
                                          <p:val>
                                            <p:strVal val="1+ppt_h/2"/>
                                          </p:val>
                                        </p:tav>
                                      </p:tavLst>
                                    </p:anim>
                                    <p:set>
                                      <p:cBhvr>
                                        <p:cTn id="242" dur="1" fill="hold">
                                          <p:stCondLst>
                                            <p:cond delay="1999"/>
                                          </p:stCondLst>
                                        </p:cTn>
                                        <p:tgtEl>
                                          <p:spTgt spid="23"/>
                                        </p:tgtEl>
                                        <p:attrNameLst>
                                          <p:attrName>style.visibility</p:attrName>
                                        </p:attrNameLst>
                                      </p:cBhvr>
                                      <p:to>
                                        <p:strVal val="hidden"/>
                                      </p:to>
                                    </p:set>
                                  </p:childTnLst>
                                </p:cTn>
                              </p:par>
                              <p:par>
                                <p:cTn id="243" presetID="2" presetClass="exit" presetSubtype="6" fill="hold" nodeType="withEffect">
                                  <p:stCondLst>
                                    <p:cond delay="0"/>
                                  </p:stCondLst>
                                  <p:childTnLst>
                                    <p:anim calcmode="lin" valueType="num">
                                      <p:cBhvr additive="base">
                                        <p:cTn id="244" dur="2000"/>
                                        <p:tgtEl>
                                          <p:spTgt spid="24"/>
                                        </p:tgtEl>
                                        <p:attrNameLst>
                                          <p:attrName>ppt_x</p:attrName>
                                        </p:attrNameLst>
                                      </p:cBhvr>
                                      <p:tavLst>
                                        <p:tav tm="0">
                                          <p:val>
                                            <p:strVal val="ppt_x"/>
                                          </p:val>
                                        </p:tav>
                                        <p:tav tm="100000">
                                          <p:val>
                                            <p:strVal val="1+ppt_w/2"/>
                                          </p:val>
                                        </p:tav>
                                      </p:tavLst>
                                    </p:anim>
                                    <p:anim calcmode="lin" valueType="num">
                                      <p:cBhvr additive="base">
                                        <p:cTn id="245" dur="2000"/>
                                        <p:tgtEl>
                                          <p:spTgt spid="24"/>
                                        </p:tgtEl>
                                        <p:attrNameLst>
                                          <p:attrName>ppt_y</p:attrName>
                                        </p:attrNameLst>
                                      </p:cBhvr>
                                      <p:tavLst>
                                        <p:tav tm="0">
                                          <p:val>
                                            <p:strVal val="ppt_y"/>
                                          </p:val>
                                        </p:tav>
                                        <p:tav tm="100000">
                                          <p:val>
                                            <p:strVal val="1+ppt_h/2"/>
                                          </p:val>
                                        </p:tav>
                                      </p:tavLst>
                                    </p:anim>
                                    <p:set>
                                      <p:cBhvr>
                                        <p:cTn id="246" dur="1" fill="hold">
                                          <p:stCondLst>
                                            <p:cond delay="1999"/>
                                          </p:stCondLst>
                                        </p:cTn>
                                        <p:tgtEl>
                                          <p:spTgt spid="24"/>
                                        </p:tgtEl>
                                        <p:attrNameLst>
                                          <p:attrName>style.visibility</p:attrName>
                                        </p:attrNameLst>
                                      </p:cBhvr>
                                      <p:to>
                                        <p:strVal val="hidden"/>
                                      </p:to>
                                    </p:set>
                                  </p:childTnLst>
                                </p:cTn>
                              </p:par>
                              <p:par>
                                <p:cTn id="247" presetID="2" presetClass="exit" presetSubtype="6" fill="hold" nodeType="withEffect">
                                  <p:stCondLst>
                                    <p:cond delay="0"/>
                                  </p:stCondLst>
                                  <p:childTnLst>
                                    <p:anim calcmode="lin" valueType="num">
                                      <p:cBhvr additive="base">
                                        <p:cTn id="248" dur="2000"/>
                                        <p:tgtEl>
                                          <p:spTgt spid="27"/>
                                        </p:tgtEl>
                                        <p:attrNameLst>
                                          <p:attrName>ppt_x</p:attrName>
                                        </p:attrNameLst>
                                      </p:cBhvr>
                                      <p:tavLst>
                                        <p:tav tm="0">
                                          <p:val>
                                            <p:strVal val="ppt_x"/>
                                          </p:val>
                                        </p:tav>
                                        <p:tav tm="100000">
                                          <p:val>
                                            <p:strVal val="1+ppt_w/2"/>
                                          </p:val>
                                        </p:tav>
                                      </p:tavLst>
                                    </p:anim>
                                    <p:anim calcmode="lin" valueType="num">
                                      <p:cBhvr additive="base">
                                        <p:cTn id="249" dur="2000"/>
                                        <p:tgtEl>
                                          <p:spTgt spid="27"/>
                                        </p:tgtEl>
                                        <p:attrNameLst>
                                          <p:attrName>ppt_y</p:attrName>
                                        </p:attrNameLst>
                                      </p:cBhvr>
                                      <p:tavLst>
                                        <p:tav tm="0">
                                          <p:val>
                                            <p:strVal val="ppt_y"/>
                                          </p:val>
                                        </p:tav>
                                        <p:tav tm="100000">
                                          <p:val>
                                            <p:strVal val="1+ppt_h/2"/>
                                          </p:val>
                                        </p:tav>
                                      </p:tavLst>
                                    </p:anim>
                                    <p:set>
                                      <p:cBhvr>
                                        <p:cTn id="250" dur="1" fill="hold">
                                          <p:stCondLst>
                                            <p:cond delay="1999"/>
                                          </p:stCondLst>
                                        </p:cTn>
                                        <p:tgtEl>
                                          <p:spTgt spid="27"/>
                                        </p:tgtEl>
                                        <p:attrNameLst>
                                          <p:attrName>style.visibility</p:attrName>
                                        </p:attrNameLst>
                                      </p:cBhvr>
                                      <p:to>
                                        <p:strVal val="hidden"/>
                                      </p:to>
                                    </p:set>
                                  </p:childTnLst>
                                </p:cTn>
                              </p:par>
                              <p:par>
                                <p:cTn id="251" presetID="2" presetClass="exit" presetSubtype="6" fill="hold" nodeType="withEffect">
                                  <p:stCondLst>
                                    <p:cond delay="0"/>
                                  </p:stCondLst>
                                  <p:childTnLst>
                                    <p:anim calcmode="lin" valueType="num">
                                      <p:cBhvr additive="base">
                                        <p:cTn id="252" dur="2000"/>
                                        <p:tgtEl>
                                          <p:spTgt spid="30"/>
                                        </p:tgtEl>
                                        <p:attrNameLst>
                                          <p:attrName>ppt_x</p:attrName>
                                        </p:attrNameLst>
                                      </p:cBhvr>
                                      <p:tavLst>
                                        <p:tav tm="0">
                                          <p:val>
                                            <p:strVal val="ppt_x"/>
                                          </p:val>
                                        </p:tav>
                                        <p:tav tm="100000">
                                          <p:val>
                                            <p:strVal val="1+ppt_w/2"/>
                                          </p:val>
                                        </p:tav>
                                      </p:tavLst>
                                    </p:anim>
                                    <p:anim calcmode="lin" valueType="num">
                                      <p:cBhvr additive="base">
                                        <p:cTn id="253" dur="2000"/>
                                        <p:tgtEl>
                                          <p:spTgt spid="30"/>
                                        </p:tgtEl>
                                        <p:attrNameLst>
                                          <p:attrName>ppt_y</p:attrName>
                                        </p:attrNameLst>
                                      </p:cBhvr>
                                      <p:tavLst>
                                        <p:tav tm="0">
                                          <p:val>
                                            <p:strVal val="ppt_y"/>
                                          </p:val>
                                        </p:tav>
                                        <p:tav tm="100000">
                                          <p:val>
                                            <p:strVal val="1+ppt_h/2"/>
                                          </p:val>
                                        </p:tav>
                                      </p:tavLst>
                                    </p:anim>
                                    <p:set>
                                      <p:cBhvr>
                                        <p:cTn id="254" dur="1" fill="hold">
                                          <p:stCondLst>
                                            <p:cond delay="1999"/>
                                          </p:stCondLst>
                                        </p:cTn>
                                        <p:tgtEl>
                                          <p:spTgt spid="30"/>
                                        </p:tgtEl>
                                        <p:attrNameLst>
                                          <p:attrName>style.visibility</p:attrName>
                                        </p:attrNameLst>
                                      </p:cBhvr>
                                      <p:to>
                                        <p:strVal val="hidden"/>
                                      </p:to>
                                    </p:set>
                                  </p:childTnLst>
                                </p:cTn>
                              </p:par>
                              <p:par>
                                <p:cTn id="255" presetID="2" presetClass="exit" presetSubtype="6" fill="hold" nodeType="withEffect">
                                  <p:stCondLst>
                                    <p:cond delay="0"/>
                                  </p:stCondLst>
                                  <p:childTnLst>
                                    <p:anim calcmode="lin" valueType="num">
                                      <p:cBhvr additive="base">
                                        <p:cTn id="256" dur="2000"/>
                                        <p:tgtEl>
                                          <p:spTgt spid="31"/>
                                        </p:tgtEl>
                                        <p:attrNameLst>
                                          <p:attrName>ppt_x</p:attrName>
                                        </p:attrNameLst>
                                      </p:cBhvr>
                                      <p:tavLst>
                                        <p:tav tm="0">
                                          <p:val>
                                            <p:strVal val="ppt_x"/>
                                          </p:val>
                                        </p:tav>
                                        <p:tav tm="100000">
                                          <p:val>
                                            <p:strVal val="1+ppt_w/2"/>
                                          </p:val>
                                        </p:tav>
                                      </p:tavLst>
                                    </p:anim>
                                    <p:anim calcmode="lin" valueType="num">
                                      <p:cBhvr additive="base">
                                        <p:cTn id="257" dur="2000"/>
                                        <p:tgtEl>
                                          <p:spTgt spid="31"/>
                                        </p:tgtEl>
                                        <p:attrNameLst>
                                          <p:attrName>ppt_y</p:attrName>
                                        </p:attrNameLst>
                                      </p:cBhvr>
                                      <p:tavLst>
                                        <p:tav tm="0">
                                          <p:val>
                                            <p:strVal val="ppt_y"/>
                                          </p:val>
                                        </p:tav>
                                        <p:tav tm="100000">
                                          <p:val>
                                            <p:strVal val="1+ppt_h/2"/>
                                          </p:val>
                                        </p:tav>
                                      </p:tavLst>
                                    </p:anim>
                                    <p:set>
                                      <p:cBhvr>
                                        <p:cTn id="258" dur="1" fill="hold">
                                          <p:stCondLst>
                                            <p:cond delay="1999"/>
                                          </p:stCondLst>
                                        </p:cTn>
                                        <p:tgtEl>
                                          <p:spTgt spid="31"/>
                                        </p:tgtEl>
                                        <p:attrNameLst>
                                          <p:attrName>style.visibility</p:attrName>
                                        </p:attrNameLst>
                                      </p:cBhvr>
                                      <p:to>
                                        <p:strVal val="hidden"/>
                                      </p:to>
                                    </p:set>
                                  </p:childTnLst>
                                </p:cTn>
                              </p:par>
                              <p:par>
                                <p:cTn id="259" presetID="2" presetClass="exit" presetSubtype="6" fill="hold" nodeType="withEffect">
                                  <p:stCondLst>
                                    <p:cond delay="0"/>
                                  </p:stCondLst>
                                  <p:childTnLst>
                                    <p:anim calcmode="lin" valueType="num">
                                      <p:cBhvr additive="base">
                                        <p:cTn id="260" dur="2000"/>
                                        <p:tgtEl>
                                          <p:spTgt spid="32"/>
                                        </p:tgtEl>
                                        <p:attrNameLst>
                                          <p:attrName>ppt_x</p:attrName>
                                        </p:attrNameLst>
                                      </p:cBhvr>
                                      <p:tavLst>
                                        <p:tav tm="0">
                                          <p:val>
                                            <p:strVal val="ppt_x"/>
                                          </p:val>
                                        </p:tav>
                                        <p:tav tm="100000">
                                          <p:val>
                                            <p:strVal val="1+ppt_w/2"/>
                                          </p:val>
                                        </p:tav>
                                      </p:tavLst>
                                    </p:anim>
                                    <p:anim calcmode="lin" valueType="num">
                                      <p:cBhvr additive="base">
                                        <p:cTn id="261" dur="2000"/>
                                        <p:tgtEl>
                                          <p:spTgt spid="32"/>
                                        </p:tgtEl>
                                        <p:attrNameLst>
                                          <p:attrName>ppt_y</p:attrName>
                                        </p:attrNameLst>
                                      </p:cBhvr>
                                      <p:tavLst>
                                        <p:tav tm="0">
                                          <p:val>
                                            <p:strVal val="ppt_y"/>
                                          </p:val>
                                        </p:tav>
                                        <p:tav tm="100000">
                                          <p:val>
                                            <p:strVal val="1+ppt_h/2"/>
                                          </p:val>
                                        </p:tav>
                                      </p:tavLst>
                                    </p:anim>
                                    <p:set>
                                      <p:cBhvr>
                                        <p:cTn id="262" dur="1" fill="hold">
                                          <p:stCondLst>
                                            <p:cond delay="1999"/>
                                          </p:stCondLst>
                                        </p:cTn>
                                        <p:tgtEl>
                                          <p:spTgt spid="32"/>
                                        </p:tgtEl>
                                        <p:attrNameLst>
                                          <p:attrName>style.visibility</p:attrName>
                                        </p:attrNameLst>
                                      </p:cBhvr>
                                      <p:to>
                                        <p:strVal val="hidden"/>
                                      </p:to>
                                    </p:set>
                                  </p:childTnLst>
                                </p:cTn>
                              </p:par>
                              <p:par>
                                <p:cTn id="263" presetID="2" presetClass="exit" presetSubtype="12" fill="hold" nodeType="withEffect">
                                  <p:stCondLst>
                                    <p:cond delay="0"/>
                                  </p:stCondLst>
                                  <p:childTnLst>
                                    <p:anim calcmode="lin" valueType="num">
                                      <p:cBhvr additive="base">
                                        <p:cTn id="264" dur="2000"/>
                                        <p:tgtEl>
                                          <p:spTgt spid="5"/>
                                        </p:tgtEl>
                                        <p:attrNameLst>
                                          <p:attrName>ppt_x</p:attrName>
                                        </p:attrNameLst>
                                      </p:cBhvr>
                                      <p:tavLst>
                                        <p:tav tm="0">
                                          <p:val>
                                            <p:strVal val="ppt_x"/>
                                          </p:val>
                                        </p:tav>
                                        <p:tav tm="100000">
                                          <p:val>
                                            <p:strVal val="0-ppt_w/2"/>
                                          </p:val>
                                        </p:tav>
                                      </p:tavLst>
                                    </p:anim>
                                    <p:anim calcmode="lin" valueType="num">
                                      <p:cBhvr additive="base">
                                        <p:cTn id="265" dur="2000"/>
                                        <p:tgtEl>
                                          <p:spTgt spid="5"/>
                                        </p:tgtEl>
                                        <p:attrNameLst>
                                          <p:attrName>ppt_y</p:attrName>
                                        </p:attrNameLst>
                                      </p:cBhvr>
                                      <p:tavLst>
                                        <p:tav tm="0">
                                          <p:val>
                                            <p:strVal val="ppt_y"/>
                                          </p:val>
                                        </p:tav>
                                        <p:tav tm="100000">
                                          <p:val>
                                            <p:strVal val="1+ppt_h/2"/>
                                          </p:val>
                                        </p:tav>
                                      </p:tavLst>
                                    </p:anim>
                                    <p:set>
                                      <p:cBhvr>
                                        <p:cTn id="266" dur="1" fill="hold">
                                          <p:stCondLst>
                                            <p:cond delay="1999"/>
                                          </p:stCondLst>
                                        </p:cTn>
                                        <p:tgtEl>
                                          <p:spTgt spid="5"/>
                                        </p:tgtEl>
                                        <p:attrNameLst>
                                          <p:attrName>style.visibility</p:attrName>
                                        </p:attrNameLst>
                                      </p:cBhvr>
                                      <p:to>
                                        <p:strVal val="hidden"/>
                                      </p:to>
                                    </p:set>
                                  </p:childTnLst>
                                </p:cTn>
                              </p:par>
                              <p:par>
                                <p:cTn id="267" presetID="2" presetClass="exit" presetSubtype="12" fill="hold" nodeType="withEffect">
                                  <p:stCondLst>
                                    <p:cond delay="0"/>
                                  </p:stCondLst>
                                  <p:childTnLst>
                                    <p:anim calcmode="lin" valueType="num">
                                      <p:cBhvr additive="base">
                                        <p:cTn id="268" dur="2000"/>
                                        <p:tgtEl>
                                          <p:spTgt spid="6"/>
                                        </p:tgtEl>
                                        <p:attrNameLst>
                                          <p:attrName>ppt_x</p:attrName>
                                        </p:attrNameLst>
                                      </p:cBhvr>
                                      <p:tavLst>
                                        <p:tav tm="0">
                                          <p:val>
                                            <p:strVal val="ppt_x"/>
                                          </p:val>
                                        </p:tav>
                                        <p:tav tm="100000">
                                          <p:val>
                                            <p:strVal val="0-ppt_w/2"/>
                                          </p:val>
                                        </p:tav>
                                      </p:tavLst>
                                    </p:anim>
                                    <p:anim calcmode="lin" valueType="num">
                                      <p:cBhvr additive="base">
                                        <p:cTn id="269" dur="2000"/>
                                        <p:tgtEl>
                                          <p:spTgt spid="6"/>
                                        </p:tgtEl>
                                        <p:attrNameLst>
                                          <p:attrName>ppt_y</p:attrName>
                                        </p:attrNameLst>
                                      </p:cBhvr>
                                      <p:tavLst>
                                        <p:tav tm="0">
                                          <p:val>
                                            <p:strVal val="ppt_y"/>
                                          </p:val>
                                        </p:tav>
                                        <p:tav tm="100000">
                                          <p:val>
                                            <p:strVal val="1+ppt_h/2"/>
                                          </p:val>
                                        </p:tav>
                                      </p:tavLst>
                                    </p:anim>
                                    <p:set>
                                      <p:cBhvr>
                                        <p:cTn id="270" dur="1" fill="hold">
                                          <p:stCondLst>
                                            <p:cond delay="1999"/>
                                          </p:stCondLst>
                                        </p:cTn>
                                        <p:tgtEl>
                                          <p:spTgt spid="6"/>
                                        </p:tgtEl>
                                        <p:attrNameLst>
                                          <p:attrName>style.visibility</p:attrName>
                                        </p:attrNameLst>
                                      </p:cBhvr>
                                      <p:to>
                                        <p:strVal val="hidden"/>
                                      </p:to>
                                    </p:set>
                                  </p:childTnLst>
                                </p:cTn>
                              </p:par>
                              <p:par>
                                <p:cTn id="271" presetID="2" presetClass="exit" presetSubtype="12" fill="hold" nodeType="withEffect">
                                  <p:stCondLst>
                                    <p:cond delay="0"/>
                                  </p:stCondLst>
                                  <p:childTnLst>
                                    <p:anim calcmode="lin" valueType="num">
                                      <p:cBhvr additive="base">
                                        <p:cTn id="272" dur="2000"/>
                                        <p:tgtEl>
                                          <p:spTgt spid="8"/>
                                        </p:tgtEl>
                                        <p:attrNameLst>
                                          <p:attrName>ppt_x</p:attrName>
                                        </p:attrNameLst>
                                      </p:cBhvr>
                                      <p:tavLst>
                                        <p:tav tm="0">
                                          <p:val>
                                            <p:strVal val="ppt_x"/>
                                          </p:val>
                                        </p:tav>
                                        <p:tav tm="100000">
                                          <p:val>
                                            <p:strVal val="0-ppt_w/2"/>
                                          </p:val>
                                        </p:tav>
                                      </p:tavLst>
                                    </p:anim>
                                    <p:anim calcmode="lin" valueType="num">
                                      <p:cBhvr additive="base">
                                        <p:cTn id="273" dur="2000"/>
                                        <p:tgtEl>
                                          <p:spTgt spid="8"/>
                                        </p:tgtEl>
                                        <p:attrNameLst>
                                          <p:attrName>ppt_y</p:attrName>
                                        </p:attrNameLst>
                                      </p:cBhvr>
                                      <p:tavLst>
                                        <p:tav tm="0">
                                          <p:val>
                                            <p:strVal val="ppt_y"/>
                                          </p:val>
                                        </p:tav>
                                        <p:tav tm="100000">
                                          <p:val>
                                            <p:strVal val="1+ppt_h/2"/>
                                          </p:val>
                                        </p:tav>
                                      </p:tavLst>
                                    </p:anim>
                                    <p:set>
                                      <p:cBhvr>
                                        <p:cTn id="274" dur="1" fill="hold">
                                          <p:stCondLst>
                                            <p:cond delay="1999"/>
                                          </p:stCondLst>
                                        </p:cTn>
                                        <p:tgtEl>
                                          <p:spTgt spid="8"/>
                                        </p:tgtEl>
                                        <p:attrNameLst>
                                          <p:attrName>style.visibility</p:attrName>
                                        </p:attrNameLst>
                                      </p:cBhvr>
                                      <p:to>
                                        <p:strVal val="hidden"/>
                                      </p:to>
                                    </p:set>
                                  </p:childTnLst>
                                </p:cTn>
                              </p:par>
                              <p:par>
                                <p:cTn id="275" presetID="2" presetClass="exit" presetSubtype="12" fill="hold" nodeType="withEffect">
                                  <p:stCondLst>
                                    <p:cond delay="0"/>
                                  </p:stCondLst>
                                  <p:childTnLst>
                                    <p:anim calcmode="lin" valueType="num">
                                      <p:cBhvr additive="base">
                                        <p:cTn id="276" dur="2000"/>
                                        <p:tgtEl>
                                          <p:spTgt spid="10"/>
                                        </p:tgtEl>
                                        <p:attrNameLst>
                                          <p:attrName>ppt_x</p:attrName>
                                        </p:attrNameLst>
                                      </p:cBhvr>
                                      <p:tavLst>
                                        <p:tav tm="0">
                                          <p:val>
                                            <p:strVal val="ppt_x"/>
                                          </p:val>
                                        </p:tav>
                                        <p:tav tm="100000">
                                          <p:val>
                                            <p:strVal val="0-ppt_w/2"/>
                                          </p:val>
                                        </p:tav>
                                      </p:tavLst>
                                    </p:anim>
                                    <p:anim calcmode="lin" valueType="num">
                                      <p:cBhvr additive="base">
                                        <p:cTn id="277" dur="2000"/>
                                        <p:tgtEl>
                                          <p:spTgt spid="10"/>
                                        </p:tgtEl>
                                        <p:attrNameLst>
                                          <p:attrName>ppt_y</p:attrName>
                                        </p:attrNameLst>
                                      </p:cBhvr>
                                      <p:tavLst>
                                        <p:tav tm="0">
                                          <p:val>
                                            <p:strVal val="ppt_y"/>
                                          </p:val>
                                        </p:tav>
                                        <p:tav tm="100000">
                                          <p:val>
                                            <p:strVal val="1+ppt_h/2"/>
                                          </p:val>
                                        </p:tav>
                                      </p:tavLst>
                                    </p:anim>
                                    <p:set>
                                      <p:cBhvr>
                                        <p:cTn id="278" dur="1" fill="hold">
                                          <p:stCondLst>
                                            <p:cond delay="1999"/>
                                          </p:stCondLst>
                                        </p:cTn>
                                        <p:tgtEl>
                                          <p:spTgt spid="10"/>
                                        </p:tgtEl>
                                        <p:attrNameLst>
                                          <p:attrName>style.visibility</p:attrName>
                                        </p:attrNameLst>
                                      </p:cBhvr>
                                      <p:to>
                                        <p:strVal val="hidden"/>
                                      </p:to>
                                    </p:set>
                                  </p:childTnLst>
                                </p:cTn>
                              </p:par>
                              <p:par>
                                <p:cTn id="279" presetID="2" presetClass="exit" presetSubtype="12" fill="hold" nodeType="withEffect">
                                  <p:stCondLst>
                                    <p:cond delay="0"/>
                                  </p:stCondLst>
                                  <p:childTnLst>
                                    <p:anim calcmode="lin" valueType="num">
                                      <p:cBhvr additive="base">
                                        <p:cTn id="280" dur="2000"/>
                                        <p:tgtEl>
                                          <p:spTgt spid="13"/>
                                        </p:tgtEl>
                                        <p:attrNameLst>
                                          <p:attrName>ppt_x</p:attrName>
                                        </p:attrNameLst>
                                      </p:cBhvr>
                                      <p:tavLst>
                                        <p:tav tm="0">
                                          <p:val>
                                            <p:strVal val="ppt_x"/>
                                          </p:val>
                                        </p:tav>
                                        <p:tav tm="100000">
                                          <p:val>
                                            <p:strVal val="0-ppt_w/2"/>
                                          </p:val>
                                        </p:tav>
                                      </p:tavLst>
                                    </p:anim>
                                    <p:anim calcmode="lin" valueType="num">
                                      <p:cBhvr additive="base">
                                        <p:cTn id="281" dur="2000"/>
                                        <p:tgtEl>
                                          <p:spTgt spid="13"/>
                                        </p:tgtEl>
                                        <p:attrNameLst>
                                          <p:attrName>ppt_y</p:attrName>
                                        </p:attrNameLst>
                                      </p:cBhvr>
                                      <p:tavLst>
                                        <p:tav tm="0">
                                          <p:val>
                                            <p:strVal val="ppt_y"/>
                                          </p:val>
                                        </p:tav>
                                        <p:tav tm="100000">
                                          <p:val>
                                            <p:strVal val="1+ppt_h/2"/>
                                          </p:val>
                                        </p:tav>
                                      </p:tavLst>
                                    </p:anim>
                                    <p:set>
                                      <p:cBhvr>
                                        <p:cTn id="282" dur="1" fill="hold">
                                          <p:stCondLst>
                                            <p:cond delay="1999"/>
                                          </p:stCondLst>
                                        </p:cTn>
                                        <p:tgtEl>
                                          <p:spTgt spid="13"/>
                                        </p:tgtEl>
                                        <p:attrNameLst>
                                          <p:attrName>style.visibility</p:attrName>
                                        </p:attrNameLst>
                                      </p:cBhvr>
                                      <p:to>
                                        <p:strVal val="hidden"/>
                                      </p:to>
                                    </p:set>
                                  </p:childTnLst>
                                </p:cTn>
                              </p:par>
                              <p:par>
                                <p:cTn id="283" presetID="2" presetClass="exit" presetSubtype="12" fill="hold" nodeType="withEffect">
                                  <p:stCondLst>
                                    <p:cond delay="0"/>
                                  </p:stCondLst>
                                  <p:childTnLst>
                                    <p:anim calcmode="lin" valueType="num">
                                      <p:cBhvr additive="base">
                                        <p:cTn id="284" dur="2000"/>
                                        <p:tgtEl>
                                          <p:spTgt spid="14"/>
                                        </p:tgtEl>
                                        <p:attrNameLst>
                                          <p:attrName>ppt_x</p:attrName>
                                        </p:attrNameLst>
                                      </p:cBhvr>
                                      <p:tavLst>
                                        <p:tav tm="0">
                                          <p:val>
                                            <p:strVal val="ppt_x"/>
                                          </p:val>
                                        </p:tav>
                                        <p:tav tm="100000">
                                          <p:val>
                                            <p:strVal val="0-ppt_w/2"/>
                                          </p:val>
                                        </p:tav>
                                      </p:tavLst>
                                    </p:anim>
                                    <p:anim calcmode="lin" valueType="num">
                                      <p:cBhvr additive="base">
                                        <p:cTn id="285" dur="2000"/>
                                        <p:tgtEl>
                                          <p:spTgt spid="14"/>
                                        </p:tgtEl>
                                        <p:attrNameLst>
                                          <p:attrName>ppt_y</p:attrName>
                                        </p:attrNameLst>
                                      </p:cBhvr>
                                      <p:tavLst>
                                        <p:tav tm="0">
                                          <p:val>
                                            <p:strVal val="ppt_y"/>
                                          </p:val>
                                        </p:tav>
                                        <p:tav tm="100000">
                                          <p:val>
                                            <p:strVal val="1+ppt_h/2"/>
                                          </p:val>
                                        </p:tav>
                                      </p:tavLst>
                                    </p:anim>
                                    <p:set>
                                      <p:cBhvr>
                                        <p:cTn id="286" dur="1" fill="hold">
                                          <p:stCondLst>
                                            <p:cond delay="1999"/>
                                          </p:stCondLst>
                                        </p:cTn>
                                        <p:tgtEl>
                                          <p:spTgt spid="14"/>
                                        </p:tgtEl>
                                        <p:attrNameLst>
                                          <p:attrName>style.visibility</p:attrName>
                                        </p:attrNameLst>
                                      </p:cBhvr>
                                      <p:to>
                                        <p:strVal val="hidden"/>
                                      </p:to>
                                    </p:set>
                                  </p:childTnLst>
                                </p:cTn>
                              </p:par>
                              <p:par>
                                <p:cTn id="287" presetID="2" presetClass="exit" presetSubtype="12" fill="hold" nodeType="withEffect">
                                  <p:stCondLst>
                                    <p:cond delay="0"/>
                                  </p:stCondLst>
                                  <p:childTnLst>
                                    <p:anim calcmode="lin" valueType="num">
                                      <p:cBhvr additive="base">
                                        <p:cTn id="288" dur="2000"/>
                                        <p:tgtEl>
                                          <p:spTgt spid="16"/>
                                        </p:tgtEl>
                                        <p:attrNameLst>
                                          <p:attrName>ppt_x</p:attrName>
                                        </p:attrNameLst>
                                      </p:cBhvr>
                                      <p:tavLst>
                                        <p:tav tm="0">
                                          <p:val>
                                            <p:strVal val="ppt_x"/>
                                          </p:val>
                                        </p:tav>
                                        <p:tav tm="100000">
                                          <p:val>
                                            <p:strVal val="0-ppt_w/2"/>
                                          </p:val>
                                        </p:tav>
                                      </p:tavLst>
                                    </p:anim>
                                    <p:anim calcmode="lin" valueType="num">
                                      <p:cBhvr additive="base">
                                        <p:cTn id="289" dur="2000"/>
                                        <p:tgtEl>
                                          <p:spTgt spid="16"/>
                                        </p:tgtEl>
                                        <p:attrNameLst>
                                          <p:attrName>ppt_y</p:attrName>
                                        </p:attrNameLst>
                                      </p:cBhvr>
                                      <p:tavLst>
                                        <p:tav tm="0">
                                          <p:val>
                                            <p:strVal val="ppt_y"/>
                                          </p:val>
                                        </p:tav>
                                        <p:tav tm="100000">
                                          <p:val>
                                            <p:strVal val="1+ppt_h/2"/>
                                          </p:val>
                                        </p:tav>
                                      </p:tavLst>
                                    </p:anim>
                                    <p:set>
                                      <p:cBhvr>
                                        <p:cTn id="290" dur="1" fill="hold">
                                          <p:stCondLst>
                                            <p:cond delay="1999"/>
                                          </p:stCondLst>
                                        </p:cTn>
                                        <p:tgtEl>
                                          <p:spTgt spid="16"/>
                                        </p:tgtEl>
                                        <p:attrNameLst>
                                          <p:attrName>style.visibility</p:attrName>
                                        </p:attrNameLst>
                                      </p:cBhvr>
                                      <p:to>
                                        <p:strVal val="hidden"/>
                                      </p:to>
                                    </p:set>
                                  </p:childTnLst>
                                </p:cTn>
                              </p:par>
                              <p:par>
                                <p:cTn id="291" presetID="2" presetClass="exit" presetSubtype="12" fill="hold" nodeType="withEffect">
                                  <p:stCondLst>
                                    <p:cond delay="0"/>
                                  </p:stCondLst>
                                  <p:childTnLst>
                                    <p:anim calcmode="lin" valueType="num">
                                      <p:cBhvr additive="base">
                                        <p:cTn id="292" dur="2000"/>
                                        <p:tgtEl>
                                          <p:spTgt spid="18"/>
                                        </p:tgtEl>
                                        <p:attrNameLst>
                                          <p:attrName>ppt_x</p:attrName>
                                        </p:attrNameLst>
                                      </p:cBhvr>
                                      <p:tavLst>
                                        <p:tav tm="0">
                                          <p:val>
                                            <p:strVal val="ppt_x"/>
                                          </p:val>
                                        </p:tav>
                                        <p:tav tm="100000">
                                          <p:val>
                                            <p:strVal val="0-ppt_w/2"/>
                                          </p:val>
                                        </p:tav>
                                      </p:tavLst>
                                    </p:anim>
                                    <p:anim calcmode="lin" valueType="num">
                                      <p:cBhvr additive="base">
                                        <p:cTn id="293" dur="2000"/>
                                        <p:tgtEl>
                                          <p:spTgt spid="18"/>
                                        </p:tgtEl>
                                        <p:attrNameLst>
                                          <p:attrName>ppt_y</p:attrName>
                                        </p:attrNameLst>
                                      </p:cBhvr>
                                      <p:tavLst>
                                        <p:tav tm="0">
                                          <p:val>
                                            <p:strVal val="ppt_y"/>
                                          </p:val>
                                        </p:tav>
                                        <p:tav tm="100000">
                                          <p:val>
                                            <p:strVal val="1+ppt_h/2"/>
                                          </p:val>
                                        </p:tav>
                                      </p:tavLst>
                                    </p:anim>
                                    <p:set>
                                      <p:cBhvr>
                                        <p:cTn id="294" dur="1" fill="hold">
                                          <p:stCondLst>
                                            <p:cond delay="1999"/>
                                          </p:stCondLst>
                                        </p:cTn>
                                        <p:tgtEl>
                                          <p:spTgt spid="18"/>
                                        </p:tgtEl>
                                        <p:attrNameLst>
                                          <p:attrName>style.visibility</p:attrName>
                                        </p:attrNameLst>
                                      </p:cBhvr>
                                      <p:to>
                                        <p:strVal val="hidden"/>
                                      </p:to>
                                    </p:set>
                                  </p:childTnLst>
                                </p:cTn>
                              </p:par>
                              <p:par>
                                <p:cTn id="295" presetID="2" presetClass="exit" presetSubtype="12" fill="hold" nodeType="withEffect">
                                  <p:stCondLst>
                                    <p:cond delay="0"/>
                                  </p:stCondLst>
                                  <p:childTnLst>
                                    <p:anim calcmode="lin" valueType="num">
                                      <p:cBhvr additive="base">
                                        <p:cTn id="296" dur="2000"/>
                                        <p:tgtEl>
                                          <p:spTgt spid="21"/>
                                        </p:tgtEl>
                                        <p:attrNameLst>
                                          <p:attrName>ppt_x</p:attrName>
                                        </p:attrNameLst>
                                      </p:cBhvr>
                                      <p:tavLst>
                                        <p:tav tm="0">
                                          <p:val>
                                            <p:strVal val="ppt_x"/>
                                          </p:val>
                                        </p:tav>
                                        <p:tav tm="100000">
                                          <p:val>
                                            <p:strVal val="0-ppt_w/2"/>
                                          </p:val>
                                        </p:tav>
                                      </p:tavLst>
                                    </p:anim>
                                    <p:anim calcmode="lin" valueType="num">
                                      <p:cBhvr additive="base">
                                        <p:cTn id="297" dur="2000"/>
                                        <p:tgtEl>
                                          <p:spTgt spid="21"/>
                                        </p:tgtEl>
                                        <p:attrNameLst>
                                          <p:attrName>ppt_y</p:attrName>
                                        </p:attrNameLst>
                                      </p:cBhvr>
                                      <p:tavLst>
                                        <p:tav tm="0">
                                          <p:val>
                                            <p:strVal val="ppt_y"/>
                                          </p:val>
                                        </p:tav>
                                        <p:tav tm="100000">
                                          <p:val>
                                            <p:strVal val="1+ppt_h/2"/>
                                          </p:val>
                                        </p:tav>
                                      </p:tavLst>
                                    </p:anim>
                                    <p:set>
                                      <p:cBhvr>
                                        <p:cTn id="298" dur="1" fill="hold">
                                          <p:stCondLst>
                                            <p:cond delay="1999"/>
                                          </p:stCondLst>
                                        </p:cTn>
                                        <p:tgtEl>
                                          <p:spTgt spid="21"/>
                                        </p:tgtEl>
                                        <p:attrNameLst>
                                          <p:attrName>style.visibility</p:attrName>
                                        </p:attrNameLst>
                                      </p:cBhvr>
                                      <p:to>
                                        <p:strVal val="hidden"/>
                                      </p:to>
                                    </p:set>
                                  </p:childTnLst>
                                </p:cTn>
                              </p:par>
                              <p:par>
                                <p:cTn id="299" presetID="2" presetClass="exit" presetSubtype="12" fill="hold" nodeType="withEffect">
                                  <p:stCondLst>
                                    <p:cond delay="0"/>
                                  </p:stCondLst>
                                  <p:childTnLst>
                                    <p:anim calcmode="lin" valueType="num">
                                      <p:cBhvr additive="base">
                                        <p:cTn id="300" dur="2000"/>
                                        <p:tgtEl>
                                          <p:spTgt spid="22"/>
                                        </p:tgtEl>
                                        <p:attrNameLst>
                                          <p:attrName>ppt_x</p:attrName>
                                        </p:attrNameLst>
                                      </p:cBhvr>
                                      <p:tavLst>
                                        <p:tav tm="0">
                                          <p:val>
                                            <p:strVal val="ppt_x"/>
                                          </p:val>
                                        </p:tav>
                                        <p:tav tm="100000">
                                          <p:val>
                                            <p:strVal val="0-ppt_w/2"/>
                                          </p:val>
                                        </p:tav>
                                      </p:tavLst>
                                    </p:anim>
                                    <p:anim calcmode="lin" valueType="num">
                                      <p:cBhvr additive="base">
                                        <p:cTn id="301" dur="2000"/>
                                        <p:tgtEl>
                                          <p:spTgt spid="22"/>
                                        </p:tgtEl>
                                        <p:attrNameLst>
                                          <p:attrName>ppt_y</p:attrName>
                                        </p:attrNameLst>
                                      </p:cBhvr>
                                      <p:tavLst>
                                        <p:tav tm="0">
                                          <p:val>
                                            <p:strVal val="ppt_y"/>
                                          </p:val>
                                        </p:tav>
                                        <p:tav tm="100000">
                                          <p:val>
                                            <p:strVal val="1+ppt_h/2"/>
                                          </p:val>
                                        </p:tav>
                                      </p:tavLst>
                                    </p:anim>
                                    <p:set>
                                      <p:cBhvr>
                                        <p:cTn id="302" dur="1" fill="hold">
                                          <p:stCondLst>
                                            <p:cond delay="1999"/>
                                          </p:stCondLst>
                                        </p:cTn>
                                        <p:tgtEl>
                                          <p:spTgt spid="22"/>
                                        </p:tgtEl>
                                        <p:attrNameLst>
                                          <p:attrName>style.visibility</p:attrName>
                                        </p:attrNameLst>
                                      </p:cBhvr>
                                      <p:to>
                                        <p:strVal val="hidden"/>
                                      </p:to>
                                    </p:set>
                                  </p:childTnLst>
                                </p:cTn>
                              </p:par>
                              <p:par>
                                <p:cTn id="303" presetID="2" presetClass="exit" presetSubtype="12" fill="hold" nodeType="withEffect">
                                  <p:stCondLst>
                                    <p:cond delay="0"/>
                                  </p:stCondLst>
                                  <p:childTnLst>
                                    <p:anim calcmode="lin" valueType="num">
                                      <p:cBhvr additive="base">
                                        <p:cTn id="304" dur="2000"/>
                                        <p:tgtEl>
                                          <p:spTgt spid="25"/>
                                        </p:tgtEl>
                                        <p:attrNameLst>
                                          <p:attrName>ppt_x</p:attrName>
                                        </p:attrNameLst>
                                      </p:cBhvr>
                                      <p:tavLst>
                                        <p:tav tm="0">
                                          <p:val>
                                            <p:strVal val="ppt_x"/>
                                          </p:val>
                                        </p:tav>
                                        <p:tav tm="100000">
                                          <p:val>
                                            <p:strVal val="0-ppt_w/2"/>
                                          </p:val>
                                        </p:tav>
                                      </p:tavLst>
                                    </p:anim>
                                    <p:anim calcmode="lin" valueType="num">
                                      <p:cBhvr additive="base">
                                        <p:cTn id="305" dur="2000"/>
                                        <p:tgtEl>
                                          <p:spTgt spid="25"/>
                                        </p:tgtEl>
                                        <p:attrNameLst>
                                          <p:attrName>ppt_y</p:attrName>
                                        </p:attrNameLst>
                                      </p:cBhvr>
                                      <p:tavLst>
                                        <p:tav tm="0">
                                          <p:val>
                                            <p:strVal val="ppt_y"/>
                                          </p:val>
                                        </p:tav>
                                        <p:tav tm="100000">
                                          <p:val>
                                            <p:strVal val="1+ppt_h/2"/>
                                          </p:val>
                                        </p:tav>
                                      </p:tavLst>
                                    </p:anim>
                                    <p:set>
                                      <p:cBhvr>
                                        <p:cTn id="306" dur="1" fill="hold">
                                          <p:stCondLst>
                                            <p:cond delay="1999"/>
                                          </p:stCondLst>
                                        </p:cTn>
                                        <p:tgtEl>
                                          <p:spTgt spid="25"/>
                                        </p:tgtEl>
                                        <p:attrNameLst>
                                          <p:attrName>style.visibility</p:attrName>
                                        </p:attrNameLst>
                                      </p:cBhvr>
                                      <p:to>
                                        <p:strVal val="hidden"/>
                                      </p:to>
                                    </p:set>
                                  </p:childTnLst>
                                </p:cTn>
                              </p:par>
                              <p:par>
                                <p:cTn id="307" presetID="2" presetClass="exit" presetSubtype="12" fill="hold" nodeType="withEffect">
                                  <p:stCondLst>
                                    <p:cond delay="0"/>
                                  </p:stCondLst>
                                  <p:childTnLst>
                                    <p:anim calcmode="lin" valueType="num">
                                      <p:cBhvr additive="base">
                                        <p:cTn id="308" dur="2000"/>
                                        <p:tgtEl>
                                          <p:spTgt spid="26"/>
                                        </p:tgtEl>
                                        <p:attrNameLst>
                                          <p:attrName>ppt_x</p:attrName>
                                        </p:attrNameLst>
                                      </p:cBhvr>
                                      <p:tavLst>
                                        <p:tav tm="0">
                                          <p:val>
                                            <p:strVal val="ppt_x"/>
                                          </p:val>
                                        </p:tav>
                                        <p:tav tm="100000">
                                          <p:val>
                                            <p:strVal val="0-ppt_w/2"/>
                                          </p:val>
                                        </p:tav>
                                      </p:tavLst>
                                    </p:anim>
                                    <p:anim calcmode="lin" valueType="num">
                                      <p:cBhvr additive="base">
                                        <p:cTn id="309" dur="2000"/>
                                        <p:tgtEl>
                                          <p:spTgt spid="26"/>
                                        </p:tgtEl>
                                        <p:attrNameLst>
                                          <p:attrName>ppt_y</p:attrName>
                                        </p:attrNameLst>
                                      </p:cBhvr>
                                      <p:tavLst>
                                        <p:tav tm="0">
                                          <p:val>
                                            <p:strVal val="ppt_y"/>
                                          </p:val>
                                        </p:tav>
                                        <p:tav tm="100000">
                                          <p:val>
                                            <p:strVal val="1+ppt_h/2"/>
                                          </p:val>
                                        </p:tav>
                                      </p:tavLst>
                                    </p:anim>
                                    <p:set>
                                      <p:cBhvr>
                                        <p:cTn id="310" dur="1" fill="hold">
                                          <p:stCondLst>
                                            <p:cond delay="1999"/>
                                          </p:stCondLst>
                                        </p:cTn>
                                        <p:tgtEl>
                                          <p:spTgt spid="26"/>
                                        </p:tgtEl>
                                        <p:attrNameLst>
                                          <p:attrName>style.visibility</p:attrName>
                                        </p:attrNameLst>
                                      </p:cBhvr>
                                      <p:to>
                                        <p:strVal val="hidden"/>
                                      </p:to>
                                    </p:set>
                                  </p:childTnLst>
                                </p:cTn>
                              </p:par>
                              <p:par>
                                <p:cTn id="311" presetID="2" presetClass="exit" presetSubtype="12" fill="hold" nodeType="withEffect">
                                  <p:stCondLst>
                                    <p:cond delay="0"/>
                                  </p:stCondLst>
                                  <p:childTnLst>
                                    <p:anim calcmode="lin" valueType="num">
                                      <p:cBhvr additive="base">
                                        <p:cTn id="312" dur="2000"/>
                                        <p:tgtEl>
                                          <p:spTgt spid="28"/>
                                        </p:tgtEl>
                                        <p:attrNameLst>
                                          <p:attrName>ppt_x</p:attrName>
                                        </p:attrNameLst>
                                      </p:cBhvr>
                                      <p:tavLst>
                                        <p:tav tm="0">
                                          <p:val>
                                            <p:strVal val="ppt_x"/>
                                          </p:val>
                                        </p:tav>
                                        <p:tav tm="100000">
                                          <p:val>
                                            <p:strVal val="0-ppt_w/2"/>
                                          </p:val>
                                        </p:tav>
                                      </p:tavLst>
                                    </p:anim>
                                    <p:anim calcmode="lin" valueType="num">
                                      <p:cBhvr additive="base">
                                        <p:cTn id="313" dur="2000"/>
                                        <p:tgtEl>
                                          <p:spTgt spid="28"/>
                                        </p:tgtEl>
                                        <p:attrNameLst>
                                          <p:attrName>ppt_y</p:attrName>
                                        </p:attrNameLst>
                                      </p:cBhvr>
                                      <p:tavLst>
                                        <p:tav tm="0">
                                          <p:val>
                                            <p:strVal val="ppt_y"/>
                                          </p:val>
                                        </p:tav>
                                        <p:tav tm="100000">
                                          <p:val>
                                            <p:strVal val="1+ppt_h/2"/>
                                          </p:val>
                                        </p:tav>
                                      </p:tavLst>
                                    </p:anim>
                                    <p:set>
                                      <p:cBhvr>
                                        <p:cTn id="314" dur="1" fill="hold">
                                          <p:stCondLst>
                                            <p:cond delay="1999"/>
                                          </p:stCondLst>
                                        </p:cTn>
                                        <p:tgtEl>
                                          <p:spTgt spid="28"/>
                                        </p:tgtEl>
                                        <p:attrNameLst>
                                          <p:attrName>style.visibility</p:attrName>
                                        </p:attrNameLst>
                                      </p:cBhvr>
                                      <p:to>
                                        <p:strVal val="hidden"/>
                                      </p:to>
                                    </p:set>
                                  </p:childTnLst>
                                </p:cTn>
                              </p:par>
                              <p:par>
                                <p:cTn id="315" presetID="2" presetClass="exit" presetSubtype="12" fill="hold" nodeType="withEffect">
                                  <p:stCondLst>
                                    <p:cond delay="0"/>
                                  </p:stCondLst>
                                  <p:childTnLst>
                                    <p:anim calcmode="lin" valueType="num">
                                      <p:cBhvr additive="base">
                                        <p:cTn id="316" dur="2000"/>
                                        <p:tgtEl>
                                          <p:spTgt spid="29"/>
                                        </p:tgtEl>
                                        <p:attrNameLst>
                                          <p:attrName>ppt_x</p:attrName>
                                        </p:attrNameLst>
                                      </p:cBhvr>
                                      <p:tavLst>
                                        <p:tav tm="0">
                                          <p:val>
                                            <p:strVal val="ppt_x"/>
                                          </p:val>
                                        </p:tav>
                                        <p:tav tm="100000">
                                          <p:val>
                                            <p:strVal val="0-ppt_w/2"/>
                                          </p:val>
                                        </p:tav>
                                      </p:tavLst>
                                    </p:anim>
                                    <p:anim calcmode="lin" valueType="num">
                                      <p:cBhvr additive="base">
                                        <p:cTn id="317" dur="2000"/>
                                        <p:tgtEl>
                                          <p:spTgt spid="29"/>
                                        </p:tgtEl>
                                        <p:attrNameLst>
                                          <p:attrName>ppt_y</p:attrName>
                                        </p:attrNameLst>
                                      </p:cBhvr>
                                      <p:tavLst>
                                        <p:tav tm="0">
                                          <p:val>
                                            <p:strVal val="ppt_y"/>
                                          </p:val>
                                        </p:tav>
                                        <p:tav tm="100000">
                                          <p:val>
                                            <p:strVal val="1+ppt_h/2"/>
                                          </p:val>
                                        </p:tav>
                                      </p:tavLst>
                                    </p:anim>
                                    <p:set>
                                      <p:cBhvr>
                                        <p:cTn id="318" dur="1" fill="hold">
                                          <p:stCondLst>
                                            <p:cond delay="1999"/>
                                          </p:stCondLst>
                                        </p:cTn>
                                        <p:tgtEl>
                                          <p:spTgt spid="29"/>
                                        </p:tgtEl>
                                        <p:attrNameLst>
                                          <p:attrName>style.visibility</p:attrName>
                                        </p:attrNameLst>
                                      </p:cBhvr>
                                      <p:to>
                                        <p:strVal val="hidden"/>
                                      </p:to>
                                    </p:set>
                                  </p:childTnLst>
                                </p:cTn>
                              </p:par>
                              <p:par>
                                <p:cTn id="319" presetID="2" presetClass="exit" presetSubtype="12" fill="hold" nodeType="withEffect">
                                  <p:stCondLst>
                                    <p:cond delay="0"/>
                                  </p:stCondLst>
                                  <p:childTnLst>
                                    <p:anim calcmode="lin" valueType="num">
                                      <p:cBhvr additive="base">
                                        <p:cTn id="320" dur="2000"/>
                                        <p:tgtEl>
                                          <p:spTgt spid="33"/>
                                        </p:tgtEl>
                                        <p:attrNameLst>
                                          <p:attrName>ppt_x</p:attrName>
                                        </p:attrNameLst>
                                      </p:cBhvr>
                                      <p:tavLst>
                                        <p:tav tm="0">
                                          <p:val>
                                            <p:strVal val="ppt_x"/>
                                          </p:val>
                                        </p:tav>
                                        <p:tav tm="100000">
                                          <p:val>
                                            <p:strVal val="0-ppt_w/2"/>
                                          </p:val>
                                        </p:tav>
                                      </p:tavLst>
                                    </p:anim>
                                    <p:anim calcmode="lin" valueType="num">
                                      <p:cBhvr additive="base">
                                        <p:cTn id="321" dur="2000"/>
                                        <p:tgtEl>
                                          <p:spTgt spid="33"/>
                                        </p:tgtEl>
                                        <p:attrNameLst>
                                          <p:attrName>ppt_y</p:attrName>
                                        </p:attrNameLst>
                                      </p:cBhvr>
                                      <p:tavLst>
                                        <p:tav tm="0">
                                          <p:val>
                                            <p:strVal val="ppt_y"/>
                                          </p:val>
                                        </p:tav>
                                        <p:tav tm="100000">
                                          <p:val>
                                            <p:strVal val="1+ppt_h/2"/>
                                          </p:val>
                                        </p:tav>
                                      </p:tavLst>
                                    </p:anim>
                                    <p:set>
                                      <p:cBhvr>
                                        <p:cTn id="322" dur="1" fill="hold">
                                          <p:stCondLst>
                                            <p:cond delay="1999"/>
                                          </p:stCondLst>
                                        </p:cTn>
                                        <p:tgtEl>
                                          <p:spTgt spid="33"/>
                                        </p:tgtEl>
                                        <p:attrNameLst>
                                          <p:attrName>style.visibility</p:attrName>
                                        </p:attrNameLst>
                                      </p:cBhvr>
                                      <p:to>
                                        <p:strVal val="hidden"/>
                                      </p:to>
                                    </p:set>
                                  </p:childTnLst>
                                </p:cTn>
                              </p:par>
                              <p:par>
                                <p:cTn id="323" presetID="2" presetClass="exit" presetSubtype="12" fill="hold" nodeType="withEffect">
                                  <p:stCondLst>
                                    <p:cond delay="0"/>
                                  </p:stCondLst>
                                  <p:childTnLst>
                                    <p:anim calcmode="lin" valueType="num">
                                      <p:cBhvr additive="base">
                                        <p:cTn id="324" dur="2000"/>
                                        <p:tgtEl>
                                          <p:spTgt spid="34"/>
                                        </p:tgtEl>
                                        <p:attrNameLst>
                                          <p:attrName>ppt_x</p:attrName>
                                        </p:attrNameLst>
                                      </p:cBhvr>
                                      <p:tavLst>
                                        <p:tav tm="0">
                                          <p:val>
                                            <p:strVal val="ppt_x"/>
                                          </p:val>
                                        </p:tav>
                                        <p:tav tm="100000">
                                          <p:val>
                                            <p:strVal val="0-ppt_w/2"/>
                                          </p:val>
                                        </p:tav>
                                      </p:tavLst>
                                    </p:anim>
                                    <p:anim calcmode="lin" valueType="num">
                                      <p:cBhvr additive="base">
                                        <p:cTn id="325" dur="2000"/>
                                        <p:tgtEl>
                                          <p:spTgt spid="34"/>
                                        </p:tgtEl>
                                        <p:attrNameLst>
                                          <p:attrName>ppt_y</p:attrName>
                                        </p:attrNameLst>
                                      </p:cBhvr>
                                      <p:tavLst>
                                        <p:tav tm="0">
                                          <p:val>
                                            <p:strVal val="ppt_y"/>
                                          </p:val>
                                        </p:tav>
                                        <p:tav tm="100000">
                                          <p:val>
                                            <p:strVal val="1+ppt_h/2"/>
                                          </p:val>
                                        </p:tav>
                                      </p:tavLst>
                                    </p:anim>
                                    <p:set>
                                      <p:cBhvr>
                                        <p:cTn id="326" dur="1" fill="hold">
                                          <p:stCondLst>
                                            <p:cond delay="1999"/>
                                          </p:stCondLst>
                                        </p:cTn>
                                        <p:tgtEl>
                                          <p:spTgt spid="34"/>
                                        </p:tgtEl>
                                        <p:attrNameLst>
                                          <p:attrName>style.visibility</p:attrName>
                                        </p:attrNameLst>
                                      </p:cBhvr>
                                      <p:to>
                                        <p:strVal val="hidden"/>
                                      </p:to>
                                    </p:set>
                                  </p:childTnLst>
                                </p:cTn>
                              </p:par>
                              <p:par>
                                <p:cTn id="327" presetID="8" presetClass="emph" presetSubtype="0" fill="hold" nodeType="withEffect">
                                  <p:stCondLst>
                                    <p:cond delay="0"/>
                                  </p:stCondLst>
                                  <p:childTnLst>
                                    <p:animRot by="21600000">
                                      <p:cBhvr>
                                        <p:cTn id="328" dur="2000" fill="hold"/>
                                        <p:tgtEl>
                                          <p:spTgt spid="5"/>
                                        </p:tgtEl>
                                        <p:attrNameLst>
                                          <p:attrName>r</p:attrName>
                                        </p:attrNameLst>
                                      </p:cBhvr>
                                    </p:animRot>
                                  </p:childTnLst>
                                </p:cTn>
                              </p:par>
                              <p:par>
                                <p:cTn id="329" presetID="8" presetClass="emph" presetSubtype="0" fill="hold" nodeType="withEffect">
                                  <p:stCondLst>
                                    <p:cond delay="0"/>
                                  </p:stCondLst>
                                  <p:childTnLst>
                                    <p:animRot by="21600000">
                                      <p:cBhvr>
                                        <p:cTn id="330" dur="2000" fill="hold"/>
                                        <p:tgtEl>
                                          <p:spTgt spid="6"/>
                                        </p:tgtEl>
                                        <p:attrNameLst>
                                          <p:attrName>r</p:attrName>
                                        </p:attrNameLst>
                                      </p:cBhvr>
                                    </p:animRot>
                                  </p:childTnLst>
                                </p:cTn>
                              </p:par>
                              <p:par>
                                <p:cTn id="331" presetID="8" presetClass="emph" presetSubtype="0" fill="hold" nodeType="withEffect">
                                  <p:stCondLst>
                                    <p:cond delay="0"/>
                                  </p:stCondLst>
                                  <p:childTnLst>
                                    <p:animRot by="21600000">
                                      <p:cBhvr>
                                        <p:cTn id="332" dur="2000" fill="hold"/>
                                        <p:tgtEl>
                                          <p:spTgt spid="8"/>
                                        </p:tgtEl>
                                        <p:attrNameLst>
                                          <p:attrName>r</p:attrName>
                                        </p:attrNameLst>
                                      </p:cBhvr>
                                    </p:animRot>
                                  </p:childTnLst>
                                </p:cTn>
                              </p:par>
                              <p:par>
                                <p:cTn id="333" presetID="8" presetClass="emph" presetSubtype="0" fill="hold" nodeType="withEffect">
                                  <p:stCondLst>
                                    <p:cond delay="0"/>
                                  </p:stCondLst>
                                  <p:childTnLst>
                                    <p:animRot by="21600000">
                                      <p:cBhvr>
                                        <p:cTn id="334" dur="2000" fill="hold"/>
                                        <p:tgtEl>
                                          <p:spTgt spid="10"/>
                                        </p:tgtEl>
                                        <p:attrNameLst>
                                          <p:attrName>r</p:attrName>
                                        </p:attrNameLst>
                                      </p:cBhvr>
                                    </p:animRot>
                                  </p:childTnLst>
                                </p:cTn>
                              </p:par>
                              <p:par>
                                <p:cTn id="335" presetID="8" presetClass="emph" presetSubtype="0" fill="hold" nodeType="withEffect">
                                  <p:stCondLst>
                                    <p:cond delay="0"/>
                                  </p:stCondLst>
                                  <p:childTnLst>
                                    <p:animRot by="21600000">
                                      <p:cBhvr>
                                        <p:cTn id="336" dur="2000" fill="hold"/>
                                        <p:tgtEl>
                                          <p:spTgt spid="13"/>
                                        </p:tgtEl>
                                        <p:attrNameLst>
                                          <p:attrName>r</p:attrName>
                                        </p:attrNameLst>
                                      </p:cBhvr>
                                    </p:animRot>
                                  </p:childTnLst>
                                </p:cTn>
                              </p:par>
                              <p:par>
                                <p:cTn id="337" presetID="8" presetClass="emph" presetSubtype="0" fill="hold" nodeType="withEffect">
                                  <p:stCondLst>
                                    <p:cond delay="0"/>
                                  </p:stCondLst>
                                  <p:childTnLst>
                                    <p:animRot by="21600000">
                                      <p:cBhvr>
                                        <p:cTn id="338" dur="2000" fill="hold"/>
                                        <p:tgtEl>
                                          <p:spTgt spid="14"/>
                                        </p:tgtEl>
                                        <p:attrNameLst>
                                          <p:attrName>r</p:attrName>
                                        </p:attrNameLst>
                                      </p:cBhvr>
                                    </p:animRot>
                                  </p:childTnLst>
                                </p:cTn>
                              </p:par>
                              <p:par>
                                <p:cTn id="339" presetID="8" presetClass="emph" presetSubtype="0" fill="hold" nodeType="withEffect">
                                  <p:stCondLst>
                                    <p:cond delay="0"/>
                                  </p:stCondLst>
                                  <p:childTnLst>
                                    <p:animRot by="21600000">
                                      <p:cBhvr>
                                        <p:cTn id="340" dur="2000" fill="hold"/>
                                        <p:tgtEl>
                                          <p:spTgt spid="16"/>
                                        </p:tgtEl>
                                        <p:attrNameLst>
                                          <p:attrName>r</p:attrName>
                                        </p:attrNameLst>
                                      </p:cBhvr>
                                    </p:animRot>
                                  </p:childTnLst>
                                </p:cTn>
                              </p:par>
                              <p:par>
                                <p:cTn id="341" presetID="8" presetClass="emph" presetSubtype="0" fill="hold" nodeType="withEffect">
                                  <p:stCondLst>
                                    <p:cond delay="0"/>
                                  </p:stCondLst>
                                  <p:childTnLst>
                                    <p:animRot by="21600000">
                                      <p:cBhvr>
                                        <p:cTn id="342" dur="2000" fill="hold"/>
                                        <p:tgtEl>
                                          <p:spTgt spid="18"/>
                                        </p:tgtEl>
                                        <p:attrNameLst>
                                          <p:attrName>r</p:attrName>
                                        </p:attrNameLst>
                                      </p:cBhvr>
                                    </p:animRot>
                                  </p:childTnLst>
                                </p:cTn>
                              </p:par>
                              <p:par>
                                <p:cTn id="343" presetID="8" presetClass="emph" presetSubtype="0" fill="hold" nodeType="withEffect">
                                  <p:stCondLst>
                                    <p:cond delay="0"/>
                                  </p:stCondLst>
                                  <p:childTnLst>
                                    <p:animRot by="21600000">
                                      <p:cBhvr>
                                        <p:cTn id="344" dur="2000" fill="hold"/>
                                        <p:tgtEl>
                                          <p:spTgt spid="21"/>
                                        </p:tgtEl>
                                        <p:attrNameLst>
                                          <p:attrName>r</p:attrName>
                                        </p:attrNameLst>
                                      </p:cBhvr>
                                    </p:animRot>
                                  </p:childTnLst>
                                </p:cTn>
                              </p:par>
                              <p:par>
                                <p:cTn id="345" presetID="8" presetClass="emph" presetSubtype="0" fill="hold" nodeType="withEffect">
                                  <p:stCondLst>
                                    <p:cond delay="0"/>
                                  </p:stCondLst>
                                  <p:childTnLst>
                                    <p:animRot by="21600000">
                                      <p:cBhvr>
                                        <p:cTn id="346" dur="2000" fill="hold"/>
                                        <p:tgtEl>
                                          <p:spTgt spid="22"/>
                                        </p:tgtEl>
                                        <p:attrNameLst>
                                          <p:attrName>r</p:attrName>
                                        </p:attrNameLst>
                                      </p:cBhvr>
                                    </p:animRot>
                                  </p:childTnLst>
                                </p:cTn>
                              </p:par>
                              <p:par>
                                <p:cTn id="347" presetID="8" presetClass="emph" presetSubtype="0" fill="hold" nodeType="withEffect">
                                  <p:stCondLst>
                                    <p:cond delay="0"/>
                                  </p:stCondLst>
                                  <p:childTnLst>
                                    <p:animRot by="21600000">
                                      <p:cBhvr>
                                        <p:cTn id="348" dur="2000" fill="hold"/>
                                        <p:tgtEl>
                                          <p:spTgt spid="25"/>
                                        </p:tgtEl>
                                        <p:attrNameLst>
                                          <p:attrName>r</p:attrName>
                                        </p:attrNameLst>
                                      </p:cBhvr>
                                    </p:animRot>
                                  </p:childTnLst>
                                </p:cTn>
                              </p:par>
                              <p:par>
                                <p:cTn id="349" presetID="8" presetClass="emph" presetSubtype="0" fill="hold" nodeType="withEffect">
                                  <p:stCondLst>
                                    <p:cond delay="0"/>
                                  </p:stCondLst>
                                  <p:childTnLst>
                                    <p:animRot by="21600000">
                                      <p:cBhvr>
                                        <p:cTn id="350" dur="2000" fill="hold"/>
                                        <p:tgtEl>
                                          <p:spTgt spid="26"/>
                                        </p:tgtEl>
                                        <p:attrNameLst>
                                          <p:attrName>r</p:attrName>
                                        </p:attrNameLst>
                                      </p:cBhvr>
                                    </p:animRot>
                                  </p:childTnLst>
                                </p:cTn>
                              </p:par>
                              <p:par>
                                <p:cTn id="351" presetID="8" presetClass="emph" presetSubtype="0" fill="hold" nodeType="withEffect">
                                  <p:stCondLst>
                                    <p:cond delay="0"/>
                                  </p:stCondLst>
                                  <p:childTnLst>
                                    <p:animRot by="21600000">
                                      <p:cBhvr>
                                        <p:cTn id="352" dur="2000" fill="hold"/>
                                        <p:tgtEl>
                                          <p:spTgt spid="28"/>
                                        </p:tgtEl>
                                        <p:attrNameLst>
                                          <p:attrName>r</p:attrName>
                                        </p:attrNameLst>
                                      </p:cBhvr>
                                    </p:animRot>
                                  </p:childTnLst>
                                </p:cTn>
                              </p:par>
                              <p:par>
                                <p:cTn id="353" presetID="8" presetClass="emph" presetSubtype="0" fill="hold" nodeType="withEffect">
                                  <p:stCondLst>
                                    <p:cond delay="0"/>
                                  </p:stCondLst>
                                  <p:childTnLst>
                                    <p:animRot by="21600000">
                                      <p:cBhvr>
                                        <p:cTn id="354" dur="2000" fill="hold"/>
                                        <p:tgtEl>
                                          <p:spTgt spid="29"/>
                                        </p:tgtEl>
                                        <p:attrNameLst>
                                          <p:attrName>r</p:attrName>
                                        </p:attrNameLst>
                                      </p:cBhvr>
                                    </p:animRot>
                                  </p:childTnLst>
                                </p:cTn>
                              </p:par>
                              <p:par>
                                <p:cTn id="355" presetID="8" presetClass="emph" presetSubtype="0" fill="hold" nodeType="withEffect">
                                  <p:stCondLst>
                                    <p:cond delay="0"/>
                                  </p:stCondLst>
                                  <p:childTnLst>
                                    <p:animRot by="21600000">
                                      <p:cBhvr>
                                        <p:cTn id="356" dur="2000" fill="hold"/>
                                        <p:tgtEl>
                                          <p:spTgt spid="33"/>
                                        </p:tgtEl>
                                        <p:attrNameLst>
                                          <p:attrName>r</p:attrName>
                                        </p:attrNameLst>
                                      </p:cBhvr>
                                    </p:animRot>
                                  </p:childTnLst>
                                </p:cTn>
                              </p:par>
                              <p:par>
                                <p:cTn id="357" presetID="8" presetClass="emph" presetSubtype="0" fill="hold" nodeType="withEffect">
                                  <p:stCondLst>
                                    <p:cond delay="0"/>
                                  </p:stCondLst>
                                  <p:childTnLst>
                                    <p:animRot by="21600000">
                                      <p:cBhvr>
                                        <p:cTn id="358" dur="2000" fill="hold"/>
                                        <p:tgtEl>
                                          <p:spTgt spid="34"/>
                                        </p:tgtEl>
                                        <p:attrNameLst>
                                          <p:attrName>r</p:attrName>
                                        </p:attrNameLst>
                                      </p:cBhvr>
                                    </p:animRot>
                                  </p:childTnLst>
                                </p:cTn>
                              </p:par>
                              <p:par>
                                <p:cTn id="359" presetID="8" presetClass="emph" presetSubtype="0" fill="hold" nodeType="withEffect">
                                  <p:stCondLst>
                                    <p:cond delay="0"/>
                                  </p:stCondLst>
                                  <p:childTnLst>
                                    <p:animRot by="21600000">
                                      <p:cBhvr>
                                        <p:cTn id="360" dur="2000" fill="hold"/>
                                        <p:tgtEl>
                                          <p:spTgt spid="3"/>
                                        </p:tgtEl>
                                        <p:attrNameLst>
                                          <p:attrName>r</p:attrName>
                                        </p:attrNameLst>
                                      </p:cBhvr>
                                    </p:animRot>
                                  </p:childTnLst>
                                </p:cTn>
                              </p:par>
                              <p:par>
                                <p:cTn id="361" presetID="8" presetClass="emph" presetSubtype="0" fill="hold" nodeType="withEffect">
                                  <p:stCondLst>
                                    <p:cond delay="0"/>
                                  </p:stCondLst>
                                  <p:childTnLst>
                                    <p:animRot by="21600000">
                                      <p:cBhvr>
                                        <p:cTn id="362" dur="2000" fill="hold"/>
                                        <p:tgtEl>
                                          <p:spTgt spid="4"/>
                                        </p:tgtEl>
                                        <p:attrNameLst>
                                          <p:attrName>r</p:attrName>
                                        </p:attrNameLst>
                                      </p:cBhvr>
                                    </p:animRot>
                                  </p:childTnLst>
                                </p:cTn>
                              </p:par>
                              <p:par>
                                <p:cTn id="363" presetID="8" presetClass="emph" presetSubtype="0" fill="hold" nodeType="withEffect">
                                  <p:stCondLst>
                                    <p:cond delay="0"/>
                                  </p:stCondLst>
                                  <p:childTnLst>
                                    <p:animRot by="21600000">
                                      <p:cBhvr>
                                        <p:cTn id="364" dur="2000" fill="hold"/>
                                        <p:tgtEl>
                                          <p:spTgt spid="7"/>
                                        </p:tgtEl>
                                        <p:attrNameLst>
                                          <p:attrName>r</p:attrName>
                                        </p:attrNameLst>
                                      </p:cBhvr>
                                    </p:animRot>
                                  </p:childTnLst>
                                </p:cTn>
                              </p:par>
                              <p:par>
                                <p:cTn id="365" presetID="8" presetClass="emph" presetSubtype="0" fill="hold" nodeType="withEffect">
                                  <p:stCondLst>
                                    <p:cond delay="0"/>
                                  </p:stCondLst>
                                  <p:childTnLst>
                                    <p:animRot by="21600000">
                                      <p:cBhvr>
                                        <p:cTn id="366" dur="2000" fill="hold"/>
                                        <p:tgtEl>
                                          <p:spTgt spid="9"/>
                                        </p:tgtEl>
                                        <p:attrNameLst>
                                          <p:attrName>r</p:attrName>
                                        </p:attrNameLst>
                                      </p:cBhvr>
                                    </p:animRot>
                                  </p:childTnLst>
                                </p:cTn>
                              </p:par>
                              <p:par>
                                <p:cTn id="367" presetID="8" presetClass="emph" presetSubtype="0" fill="hold" nodeType="withEffect">
                                  <p:stCondLst>
                                    <p:cond delay="0"/>
                                  </p:stCondLst>
                                  <p:childTnLst>
                                    <p:animRot by="21600000">
                                      <p:cBhvr>
                                        <p:cTn id="368" dur="2000" fill="hold"/>
                                        <p:tgtEl>
                                          <p:spTgt spid="11"/>
                                        </p:tgtEl>
                                        <p:attrNameLst>
                                          <p:attrName>r</p:attrName>
                                        </p:attrNameLst>
                                      </p:cBhvr>
                                    </p:animRot>
                                  </p:childTnLst>
                                </p:cTn>
                              </p:par>
                              <p:par>
                                <p:cTn id="369" presetID="8" presetClass="emph" presetSubtype="0" fill="hold" nodeType="withEffect">
                                  <p:stCondLst>
                                    <p:cond delay="0"/>
                                  </p:stCondLst>
                                  <p:childTnLst>
                                    <p:animRot by="21600000">
                                      <p:cBhvr>
                                        <p:cTn id="370" dur="2000" fill="hold"/>
                                        <p:tgtEl>
                                          <p:spTgt spid="12"/>
                                        </p:tgtEl>
                                        <p:attrNameLst>
                                          <p:attrName>r</p:attrName>
                                        </p:attrNameLst>
                                      </p:cBhvr>
                                    </p:animRot>
                                  </p:childTnLst>
                                </p:cTn>
                              </p:par>
                              <p:par>
                                <p:cTn id="371" presetID="8" presetClass="emph" presetSubtype="0" fill="hold" nodeType="withEffect">
                                  <p:stCondLst>
                                    <p:cond delay="0"/>
                                  </p:stCondLst>
                                  <p:childTnLst>
                                    <p:animRot by="21600000">
                                      <p:cBhvr>
                                        <p:cTn id="372" dur="2000" fill="hold"/>
                                        <p:tgtEl>
                                          <p:spTgt spid="15"/>
                                        </p:tgtEl>
                                        <p:attrNameLst>
                                          <p:attrName>r</p:attrName>
                                        </p:attrNameLst>
                                      </p:cBhvr>
                                    </p:animRot>
                                  </p:childTnLst>
                                </p:cTn>
                              </p:par>
                              <p:par>
                                <p:cTn id="373" presetID="8" presetClass="emph" presetSubtype="0" fill="hold" nodeType="withEffect">
                                  <p:stCondLst>
                                    <p:cond delay="0"/>
                                  </p:stCondLst>
                                  <p:childTnLst>
                                    <p:animRot by="21600000">
                                      <p:cBhvr>
                                        <p:cTn id="374" dur="2000" fill="hold"/>
                                        <p:tgtEl>
                                          <p:spTgt spid="17"/>
                                        </p:tgtEl>
                                        <p:attrNameLst>
                                          <p:attrName>r</p:attrName>
                                        </p:attrNameLst>
                                      </p:cBhvr>
                                    </p:animRot>
                                  </p:childTnLst>
                                </p:cTn>
                              </p:par>
                              <p:par>
                                <p:cTn id="375" presetID="8" presetClass="emph" presetSubtype="0" fill="hold" nodeType="withEffect">
                                  <p:stCondLst>
                                    <p:cond delay="0"/>
                                  </p:stCondLst>
                                  <p:childTnLst>
                                    <p:animRot by="21600000">
                                      <p:cBhvr>
                                        <p:cTn id="376" dur="2000" fill="hold"/>
                                        <p:tgtEl>
                                          <p:spTgt spid="19"/>
                                        </p:tgtEl>
                                        <p:attrNameLst>
                                          <p:attrName>r</p:attrName>
                                        </p:attrNameLst>
                                      </p:cBhvr>
                                    </p:animRot>
                                  </p:childTnLst>
                                </p:cTn>
                              </p:par>
                              <p:par>
                                <p:cTn id="377" presetID="8" presetClass="emph" presetSubtype="0" fill="hold" nodeType="withEffect">
                                  <p:stCondLst>
                                    <p:cond delay="0"/>
                                  </p:stCondLst>
                                  <p:childTnLst>
                                    <p:animRot by="21600000">
                                      <p:cBhvr>
                                        <p:cTn id="378" dur="2000" fill="hold"/>
                                        <p:tgtEl>
                                          <p:spTgt spid="20"/>
                                        </p:tgtEl>
                                        <p:attrNameLst>
                                          <p:attrName>r</p:attrName>
                                        </p:attrNameLst>
                                      </p:cBhvr>
                                    </p:animRot>
                                  </p:childTnLst>
                                </p:cTn>
                              </p:par>
                              <p:par>
                                <p:cTn id="379" presetID="8" presetClass="emph" presetSubtype="0" fill="hold" nodeType="withEffect">
                                  <p:stCondLst>
                                    <p:cond delay="0"/>
                                  </p:stCondLst>
                                  <p:childTnLst>
                                    <p:animRot by="21600000">
                                      <p:cBhvr>
                                        <p:cTn id="380" dur="2000" fill="hold"/>
                                        <p:tgtEl>
                                          <p:spTgt spid="23"/>
                                        </p:tgtEl>
                                        <p:attrNameLst>
                                          <p:attrName>r</p:attrName>
                                        </p:attrNameLst>
                                      </p:cBhvr>
                                    </p:animRot>
                                  </p:childTnLst>
                                </p:cTn>
                              </p:par>
                              <p:par>
                                <p:cTn id="381" presetID="8" presetClass="emph" presetSubtype="0" fill="hold" nodeType="withEffect">
                                  <p:stCondLst>
                                    <p:cond delay="0"/>
                                  </p:stCondLst>
                                  <p:childTnLst>
                                    <p:animRot by="21600000">
                                      <p:cBhvr>
                                        <p:cTn id="382" dur="2000" fill="hold"/>
                                        <p:tgtEl>
                                          <p:spTgt spid="24"/>
                                        </p:tgtEl>
                                        <p:attrNameLst>
                                          <p:attrName>r</p:attrName>
                                        </p:attrNameLst>
                                      </p:cBhvr>
                                    </p:animRot>
                                  </p:childTnLst>
                                </p:cTn>
                              </p:par>
                              <p:par>
                                <p:cTn id="383" presetID="8" presetClass="emph" presetSubtype="0" fill="hold" nodeType="withEffect">
                                  <p:stCondLst>
                                    <p:cond delay="0"/>
                                  </p:stCondLst>
                                  <p:childTnLst>
                                    <p:animRot by="21600000">
                                      <p:cBhvr>
                                        <p:cTn id="384" dur="2000" fill="hold"/>
                                        <p:tgtEl>
                                          <p:spTgt spid="27"/>
                                        </p:tgtEl>
                                        <p:attrNameLst>
                                          <p:attrName>r</p:attrName>
                                        </p:attrNameLst>
                                      </p:cBhvr>
                                    </p:animRot>
                                  </p:childTnLst>
                                </p:cTn>
                              </p:par>
                              <p:par>
                                <p:cTn id="385" presetID="8" presetClass="emph" presetSubtype="0" fill="hold" nodeType="withEffect">
                                  <p:stCondLst>
                                    <p:cond delay="0"/>
                                  </p:stCondLst>
                                  <p:childTnLst>
                                    <p:animRot by="21600000">
                                      <p:cBhvr>
                                        <p:cTn id="386" dur="2000" fill="hold"/>
                                        <p:tgtEl>
                                          <p:spTgt spid="30"/>
                                        </p:tgtEl>
                                        <p:attrNameLst>
                                          <p:attrName>r</p:attrName>
                                        </p:attrNameLst>
                                      </p:cBhvr>
                                    </p:animRot>
                                  </p:childTnLst>
                                </p:cTn>
                              </p:par>
                              <p:par>
                                <p:cTn id="387" presetID="8" presetClass="emph" presetSubtype="0" fill="hold" nodeType="withEffect">
                                  <p:stCondLst>
                                    <p:cond delay="0"/>
                                  </p:stCondLst>
                                  <p:childTnLst>
                                    <p:animRot by="21600000">
                                      <p:cBhvr>
                                        <p:cTn id="388" dur="2000" fill="hold"/>
                                        <p:tgtEl>
                                          <p:spTgt spid="31"/>
                                        </p:tgtEl>
                                        <p:attrNameLst>
                                          <p:attrName>r</p:attrName>
                                        </p:attrNameLst>
                                      </p:cBhvr>
                                    </p:animRot>
                                  </p:childTnLst>
                                </p:cTn>
                              </p:par>
                              <p:par>
                                <p:cTn id="389" presetID="8" presetClass="emph" presetSubtype="0" fill="hold" nodeType="withEffect">
                                  <p:stCondLst>
                                    <p:cond delay="0"/>
                                  </p:stCondLst>
                                  <p:childTnLst>
                                    <p:animRot by="21600000">
                                      <p:cBhvr>
                                        <p:cTn id="390" dur="2000" fill="hold"/>
                                        <p:tgtEl>
                                          <p:spTgt spid="32"/>
                                        </p:tgtEl>
                                        <p:attrNameLst>
                                          <p:attrName>r</p:attrName>
                                        </p:attrNameLst>
                                      </p:cBhvr>
                                    </p:animRot>
                                  </p:childTnLst>
                                </p:cTn>
                              </p:par>
                              <p:par>
                                <p:cTn id="391" presetID="17" presetClass="entr" presetSubtype="1" fill="hold" nodeType="withEffect">
                                  <p:stCondLst>
                                    <p:cond delay="0"/>
                                  </p:stCondLst>
                                  <p:childTnLst>
                                    <p:set>
                                      <p:cBhvr>
                                        <p:cTn id="392" dur="1" fill="hold">
                                          <p:stCondLst>
                                            <p:cond delay="0"/>
                                          </p:stCondLst>
                                        </p:cTn>
                                        <p:tgtEl>
                                          <p:spTgt spid="2"/>
                                        </p:tgtEl>
                                        <p:attrNameLst>
                                          <p:attrName>style.visibility</p:attrName>
                                        </p:attrNameLst>
                                      </p:cBhvr>
                                      <p:to>
                                        <p:strVal val="visible"/>
                                      </p:to>
                                    </p:set>
                                    <p:anim calcmode="lin" valueType="num">
                                      <p:cBhvr>
                                        <p:cTn id="393" dur="2000" fill="hold"/>
                                        <p:tgtEl>
                                          <p:spTgt spid="2"/>
                                        </p:tgtEl>
                                        <p:attrNameLst>
                                          <p:attrName>ppt_x</p:attrName>
                                        </p:attrNameLst>
                                      </p:cBhvr>
                                      <p:tavLst>
                                        <p:tav tm="0">
                                          <p:val>
                                            <p:strVal val="#ppt_x"/>
                                          </p:val>
                                        </p:tav>
                                        <p:tav tm="100000">
                                          <p:val>
                                            <p:strVal val="#ppt_x"/>
                                          </p:val>
                                        </p:tav>
                                      </p:tavLst>
                                    </p:anim>
                                    <p:anim calcmode="lin" valueType="num">
                                      <p:cBhvr>
                                        <p:cTn id="394" dur="2000" fill="hold"/>
                                        <p:tgtEl>
                                          <p:spTgt spid="2"/>
                                        </p:tgtEl>
                                        <p:attrNameLst>
                                          <p:attrName>ppt_y</p:attrName>
                                        </p:attrNameLst>
                                      </p:cBhvr>
                                      <p:tavLst>
                                        <p:tav tm="0">
                                          <p:val>
                                            <p:strVal val="#ppt_y-#ppt_h/2"/>
                                          </p:val>
                                        </p:tav>
                                        <p:tav tm="100000">
                                          <p:val>
                                            <p:strVal val="#ppt_y"/>
                                          </p:val>
                                        </p:tav>
                                      </p:tavLst>
                                    </p:anim>
                                    <p:anim calcmode="lin" valueType="num">
                                      <p:cBhvr>
                                        <p:cTn id="395" dur="2000" fill="hold"/>
                                        <p:tgtEl>
                                          <p:spTgt spid="2"/>
                                        </p:tgtEl>
                                        <p:attrNameLst>
                                          <p:attrName>ppt_w</p:attrName>
                                        </p:attrNameLst>
                                      </p:cBhvr>
                                      <p:tavLst>
                                        <p:tav tm="0">
                                          <p:val>
                                            <p:strVal val="#ppt_w"/>
                                          </p:val>
                                        </p:tav>
                                        <p:tav tm="100000">
                                          <p:val>
                                            <p:strVal val="#ppt_w"/>
                                          </p:val>
                                        </p:tav>
                                      </p:tavLst>
                                    </p:anim>
                                    <p:anim calcmode="lin" valueType="num">
                                      <p:cBhvr>
                                        <p:cTn id="396"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d3d3830258b5ddaa85f9a73cba5b24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531224">
            <a:off x="0" y="3786178"/>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5076246">
            <a:off x="60825" y="60796"/>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0975046">
            <a:off x="7786710" y="0"/>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5718902">
            <a:off x="7786694" y="3786194"/>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5076246">
            <a:off x="846612" y="632282"/>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531224">
            <a:off x="667839" y="3311057"/>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5076246">
            <a:off x="1489554" y="1203786"/>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531224">
            <a:off x="1310782" y="2882431"/>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0975046">
            <a:off x="7177429" y="533709"/>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0975046">
            <a:off x="6605926" y="962338"/>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5718902">
            <a:off x="7303251" y="3517021"/>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5718902">
            <a:off x="6660309" y="3159831"/>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3000" fill="hold"/>
                                        <p:tgtEl>
                                          <p:spTgt spid="7"/>
                                        </p:tgtEl>
                                        <p:attrNameLst>
                                          <p:attrName>ppt_x</p:attrName>
                                        </p:attrNameLst>
                                      </p:cBhvr>
                                      <p:tavLst>
                                        <p:tav tm="0">
                                          <p:val>
                                            <p:strVal val="1+#ppt_w/2"/>
                                          </p:val>
                                        </p:tav>
                                        <p:tav tm="100000">
                                          <p:val>
                                            <p:strVal val="#ppt_x"/>
                                          </p:val>
                                        </p:tav>
                                      </p:tavLst>
                                    </p:anim>
                                    <p:anim calcmode="lin" valueType="num">
                                      <p:cBhvr additive="base">
                                        <p:cTn id="14" dur="3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1+#ppt_w/2"/>
                                          </p:val>
                                        </p:tav>
                                        <p:tav tm="100000">
                                          <p:val>
                                            <p:strVal val="#ppt_x"/>
                                          </p:val>
                                        </p:tav>
                                      </p:tavLst>
                                    </p:anim>
                                    <p:anim calcmode="lin" valueType="num">
                                      <p:cBhvr additive="base">
                                        <p:cTn id="18" dur="3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0-#ppt_w/2"/>
                                          </p:val>
                                        </p:tav>
                                        <p:tav tm="100000">
                                          <p:val>
                                            <p:strVal val="#ppt_x"/>
                                          </p:val>
                                        </p:tav>
                                      </p:tavLst>
                                    </p:anim>
                                    <p:anim calcmode="lin" valueType="num">
                                      <p:cBhvr additive="base">
                                        <p:cTn id="22" dur="3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3000" fill="hold"/>
                                        <p:tgtEl>
                                          <p:spTgt spid="13"/>
                                        </p:tgtEl>
                                        <p:attrNameLst>
                                          <p:attrName>ppt_x</p:attrName>
                                        </p:attrNameLst>
                                      </p:cBhvr>
                                      <p:tavLst>
                                        <p:tav tm="0">
                                          <p:val>
                                            <p:strVal val="0-#ppt_w/2"/>
                                          </p:val>
                                        </p:tav>
                                        <p:tav tm="100000">
                                          <p:val>
                                            <p:strVal val="#ppt_x"/>
                                          </p:val>
                                        </p:tav>
                                      </p:tavLst>
                                    </p:anim>
                                    <p:anim calcmode="lin" valueType="num">
                                      <p:cBhvr additive="base">
                                        <p:cTn id="26" dur="3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0-#ppt_w/2"/>
                                          </p:val>
                                        </p:tav>
                                        <p:tav tm="100000">
                                          <p:val>
                                            <p:strVal val="#ppt_x"/>
                                          </p:val>
                                        </p:tav>
                                      </p:tavLst>
                                    </p:anim>
                                    <p:anim calcmode="lin" valueType="num">
                                      <p:cBhvr additive="base">
                                        <p:cTn id="30" dur="3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3000" fill="hold"/>
                                        <p:tgtEl>
                                          <p:spTgt spid="5"/>
                                        </p:tgtEl>
                                        <p:attrNameLst>
                                          <p:attrName>ppt_x</p:attrName>
                                        </p:attrNameLst>
                                      </p:cBhvr>
                                      <p:tavLst>
                                        <p:tav tm="0">
                                          <p:val>
                                            <p:strVal val="0-#ppt_w/2"/>
                                          </p:val>
                                        </p:tav>
                                        <p:tav tm="100000">
                                          <p:val>
                                            <p:strVal val="#ppt_x"/>
                                          </p:val>
                                        </p:tav>
                                      </p:tavLst>
                                    </p:anim>
                                    <p:anim calcmode="lin" valueType="num">
                                      <p:cBhvr additive="base">
                                        <p:cTn id="34" dur="3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3000" fill="hold"/>
                                        <p:tgtEl>
                                          <p:spTgt spid="3"/>
                                        </p:tgtEl>
                                        <p:attrNameLst>
                                          <p:attrName>ppt_x</p:attrName>
                                        </p:attrNameLst>
                                      </p:cBhvr>
                                      <p:tavLst>
                                        <p:tav tm="0">
                                          <p:val>
                                            <p:strVal val="1+#ppt_w/2"/>
                                          </p:val>
                                        </p:tav>
                                        <p:tav tm="100000">
                                          <p:val>
                                            <p:strVal val="#ppt_x"/>
                                          </p:val>
                                        </p:tav>
                                      </p:tavLst>
                                    </p:anim>
                                    <p:anim calcmode="lin" valueType="num">
                                      <p:cBhvr additive="base">
                                        <p:cTn id="46" dur="3000" fill="hold"/>
                                        <p:tgtEl>
                                          <p:spTgt spid="3"/>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1+#ppt_w/2"/>
                                          </p:val>
                                        </p:tav>
                                        <p:tav tm="100000">
                                          <p:val>
                                            <p:strVal val="#ppt_x"/>
                                          </p:val>
                                        </p:tav>
                                      </p:tavLst>
                                    </p:anim>
                                    <p:anim calcmode="lin" valueType="num">
                                      <p:cBhvr additive="base">
                                        <p:cTn id="50" dur="3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1+#ppt_w/2"/>
                                          </p:val>
                                        </p:tav>
                                        <p:tav tm="100000">
                                          <p:val>
                                            <p:strVal val="#ppt_x"/>
                                          </p:val>
                                        </p:tav>
                                      </p:tavLst>
                                    </p:anim>
                                    <p:anim calcmode="lin" valueType="num">
                                      <p:cBhvr additive="base">
                                        <p:cTn id="54" dur="3000" fill="hold"/>
                                        <p:tgtEl>
                                          <p:spTgt spid="10"/>
                                        </p:tgtEl>
                                        <p:attrNameLst>
                                          <p:attrName>ppt_y</p:attrName>
                                        </p:attrNameLst>
                                      </p:cBhvr>
                                      <p:tavLst>
                                        <p:tav tm="0">
                                          <p:val>
                                            <p:strVal val="0-#ppt_h/2"/>
                                          </p:val>
                                        </p:tav>
                                        <p:tav tm="100000">
                                          <p:val>
                                            <p:strVal val="#ppt_y"/>
                                          </p:val>
                                        </p:tav>
                                      </p:tavLst>
                                    </p:anim>
                                  </p:childTnLst>
                                </p:cTn>
                              </p:par>
                              <p:par>
                                <p:cTn id="55" presetID="8" presetClass="emph" presetSubtype="0" fill="hold" grpId="3" nodeType="withEffect">
                                  <p:stCondLst>
                                    <p:cond delay="0"/>
                                  </p:stCondLst>
                                  <p:childTnLst>
                                    <p:animRot by="21600000">
                                      <p:cBhvr>
                                        <p:cTn id="56" dur="3000" fill="hold"/>
                                        <p:tgtEl>
                                          <p:spTgt spid="4"/>
                                        </p:tgtEl>
                                        <p:attrNameLst>
                                          <p:attrName>r</p:attrName>
                                        </p:attrNameLst>
                                      </p:cBhvr>
                                    </p:animRot>
                                  </p:childTnLst>
                                </p:cTn>
                              </p:par>
                              <p:par>
                                <p:cTn id="57" presetID="8" presetClass="emph" presetSubtype="0" fill="hold" grpId="3"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fill="hold" grpId="3" nodeType="withEffect">
                                  <p:stCondLst>
                                    <p:cond delay="0"/>
                                  </p:stCondLst>
                                  <p:childTnLst>
                                    <p:animRot by="21600000">
                                      <p:cBhvr>
                                        <p:cTn id="60" dur="3000" fill="hold"/>
                                        <p:tgtEl>
                                          <p:spTgt spid="9"/>
                                        </p:tgtEl>
                                        <p:attrNameLst>
                                          <p:attrName>r</p:attrName>
                                        </p:attrNameLst>
                                      </p:cBhvr>
                                    </p:animRot>
                                  </p:childTnLst>
                                </p:cTn>
                              </p:par>
                              <p:par>
                                <p:cTn id="61" presetID="8" presetClass="emph" presetSubtype="0" fill="hold" grpId="3" nodeType="withEffect">
                                  <p:stCondLst>
                                    <p:cond delay="0"/>
                                  </p:stCondLst>
                                  <p:childTnLst>
                                    <p:animRot by="-21600000">
                                      <p:cBhvr>
                                        <p:cTn id="62" dur="3000" fill="hold"/>
                                        <p:tgtEl>
                                          <p:spTgt spid="5"/>
                                        </p:tgtEl>
                                        <p:attrNameLst>
                                          <p:attrName>r</p:attrName>
                                        </p:attrNameLst>
                                      </p:cBhvr>
                                    </p:animRot>
                                  </p:childTnLst>
                                </p:cTn>
                              </p:par>
                              <p:par>
                                <p:cTn id="63" presetID="8" presetClass="emph" presetSubtype="0" fill="hold" grpId="3" nodeType="withEffect">
                                  <p:stCondLst>
                                    <p:cond delay="0"/>
                                  </p:stCondLst>
                                  <p:childTnLst>
                                    <p:animRot by="-21600000">
                                      <p:cBhvr>
                                        <p:cTn id="64" dur="3000" fill="hold"/>
                                        <p:tgtEl>
                                          <p:spTgt spid="11"/>
                                        </p:tgtEl>
                                        <p:attrNameLst>
                                          <p:attrName>r</p:attrName>
                                        </p:attrNameLst>
                                      </p:cBhvr>
                                    </p:animRot>
                                  </p:childTnLst>
                                </p:cTn>
                              </p:par>
                              <p:par>
                                <p:cTn id="65" presetID="8" presetClass="emph" presetSubtype="0" fill="hold" grpId="3" nodeType="withEffect">
                                  <p:stCondLst>
                                    <p:cond delay="0"/>
                                  </p:stCondLst>
                                  <p:childTnLst>
                                    <p:animRot by="-21600000">
                                      <p:cBhvr>
                                        <p:cTn id="66" dur="3000" fill="hold"/>
                                        <p:tgtEl>
                                          <p:spTgt spid="12"/>
                                        </p:tgtEl>
                                        <p:attrNameLst>
                                          <p:attrName>r</p:attrName>
                                        </p:attrNameLst>
                                      </p:cBhvr>
                                    </p:animRot>
                                  </p:childTnLst>
                                </p:cTn>
                              </p:par>
                              <p:par>
                                <p:cTn id="67" presetID="8" presetClass="emph" presetSubtype="0" fill="hold" grpId="3" nodeType="withEffect">
                                  <p:stCondLst>
                                    <p:cond delay="0"/>
                                  </p:stCondLst>
                                  <p:childTnLst>
                                    <p:animRot by="-21600000">
                                      <p:cBhvr>
                                        <p:cTn id="68" dur="3000" fill="hold"/>
                                        <p:tgtEl>
                                          <p:spTgt spid="3"/>
                                        </p:tgtEl>
                                        <p:attrNameLst>
                                          <p:attrName>r</p:attrName>
                                        </p:attrNameLst>
                                      </p:cBhvr>
                                    </p:animRot>
                                  </p:childTnLst>
                                </p:cTn>
                              </p:par>
                              <p:par>
                                <p:cTn id="69" presetID="8" presetClass="emph" presetSubtype="0" fill="hold" grpId="3"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grpId="3" nodeType="withEffect">
                                  <p:stCondLst>
                                    <p:cond delay="0"/>
                                  </p:stCondLst>
                                  <p:childTnLst>
                                    <p:animRot by="-21600000">
                                      <p:cBhvr>
                                        <p:cTn id="72" dur="3000" fill="hold"/>
                                        <p:tgtEl>
                                          <p:spTgt spid="10"/>
                                        </p:tgtEl>
                                        <p:attrNameLst>
                                          <p:attrName>r</p:attrName>
                                        </p:attrNameLst>
                                      </p:cBhvr>
                                    </p:animRot>
                                  </p:childTnLst>
                                </p:cTn>
                              </p:par>
                              <p:par>
                                <p:cTn id="73" presetID="8" presetClass="emph" presetSubtype="0" fill="hold" grpId="3" nodeType="withEffect">
                                  <p:stCondLst>
                                    <p:cond delay="0"/>
                                  </p:stCondLst>
                                  <p:childTnLst>
                                    <p:animRot by="21600000">
                                      <p:cBhvr>
                                        <p:cTn id="74" dur="3000" fill="hold"/>
                                        <p:tgtEl>
                                          <p:spTgt spid="6"/>
                                        </p:tgtEl>
                                        <p:attrNameLst>
                                          <p:attrName>r</p:attrName>
                                        </p:attrNameLst>
                                      </p:cBhvr>
                                    </p:animRot>
                                  </p:childTnLst>
                                </p:cTn>
                              </p:par>
                              <p:par>
                                <p:cTn id="75" presetID="8" presetClass="emph" presetSubtype="0" fill="hold" grpId="3" nodeType="withEffect">
                                  <p:stCondLst>
                                    <p:cond delay="0"/>
                                  </p:stCondLst>
                                  <p:childTnLst>
                                    <p:animRot by="21600000">
                                      <p:cBhvr>
                                        <p:cTn id="76" dur="3000" fill="hold"/>
                                        <p:tgtEl>
                                          <p:spTgt spid="13"/>
                                        </p:tgtEl>
                                        <p:attrNameLst>
                                          <p:attrName>r</p:attrName>
                                        </p:attrNameLst>
                                      </p:cBhvr>
                                    </p:animRot>
                                  </p:childTnLst>
                                </p:cTn>
                              </p:par>
                              <p:par>
                                <p:cTn id="77" presetID="8" presetClass="emph" presetSubtype="0" fill="hold" grpId="3" nodeType="withEffect">
                                  <p:stCondLst>
                                    <p:cond delay="0"/>
                                  </p:stCondLst>
                                  <p:childTnLst>
                                    <p:animRot by="21600000">
                                      <p:cBhvr>
                                        <p:cTn id="78" dur="3000" fill="hold"/>
                                        <p:tgtEl>
                                          <p:spTgt spid="14"/>
                                        </p:tgtEl>
                                        <p:attrNameLst>
                                          <p:attrName>r</p:attrName>
                                        </p:attrNameLst>
                                      </p:cBhvr>
                                    </p:animRot>
                                  </p:childTnLst>
                                </p:cTn>
                              </p:par>
                            </p:childTnLst>
                          </p:cTn>
                        </p:par>
                        <p:par>
                          <p:cTn id="79" fill="hold">
                            <p:stCondLst>
                              <p:cond delay="3000"/>
                            </p:stCondLst>
                            <p:childTnLst>
                              <p:par>
                                <p:cTn id="80" presetID="2" presetClass="exit" presetSubtype="6" fill="hold" grpId="1" nodeType="afterEffect">
                                  <p:stCondLst>
                                    <p:cond delay="0"/>
                                  </p:stCondLst>
                                  <p:childTnLst>
                                    <p:anim calcmode="lin" valueType="num">
                                      <p:cBhvr additive="base">
                                        <p:cTn id="81" dur="3000"/>
                                        <p:tgtEl>
                                          <p:spTgt spid="4"/>
                                        </p:tgtEl>
                                        <p:attrNameLst>
                                          <p:attrName>ppt_x</p:attrName>
                                        </p:attrNameLst>
                                      </p:cBhvr>
                                      <p:tavLst>
                                        <p:tav tm="0">
                                          <p:val>
                                            <p:strVal val="ppt_x"/>
                                          </p:val>
                                        </p:tav>
                                        <p:tav tm="100000">
                                          <p:val>
                                            <p:strVal val="1+ppt_w/2"/>
                                          </p:val>
                                        </p:tav>
                                      </p:tavLst>
                                    </p:anim>
                                    <p:anim calcmode="lin" valueType="num">
                                      <p:cBhvr additive="base">
                                        <p:cTn id="82" dur="3000"/>
                                        <p:tgtEl>
                                          <p:spTgt spid="4"/>
                                        </p:tgtEl>
                                        <p:attrNameLst>
                                          <p:attrName>ppt_y</p:attrName>
                                        </p:attrNameLst>
                                      </p:cBhvr>
                                      <p:tavLst>
                                        <p:tav tm="0">
                                          <p:val>
                                            <p:strVal val="ppt_y"/>
                                          </p:val>
                                        </p:tav>
                                        <p:tav tm="100000">
                                          <p:val>
                                            <p:strVal val="1+ppt_h/2"/>
                                          </p:val>
                                        </p:tav>
                                      </p:tavLst>
                                    </p:anim>
                                    <p:set>
                                      <p:cBhvr>
                                        <p:cTn id="83" dur="1" fill="hold">
                                          <p:stCondLst>
                                            <p:cond delay="2999"/>
                                          </p:stCondLst>
                                        </p:cTn>
                                        <p:tgtEl>
                                          <p:spTgt spid="4"/>
                                        </p:tgtEl>
                                        <p:attrNameLst>
                                          <p:attrName>style.visibility</p:attrName>
                                        </p:attrNameLst>
                                      </p:cBhvr>
                                      <p:to>
                                        <p:strVal val="hidden"/>
                                      </p:to>
                                    </p:set>
                                  </p:childTnLst>
                                </p:cTn>
                              </p:par>
                              <p:par>
                                <p:cTn id="84" presetID="2" presetClass="exit" presetSubtype="6" fill="hold" grpId="1" nodeType="withEffect">
                                  <p:stCondLst>
                                    <p:cond delay="0"/>
                                  </p:stCondLst>
                                  <p:childTnLst>
                                    <p:anim calcmode="lin" valueType="num">
                                      <p:cBhvr additive="base">
                                        <p:cTn id="85" dur="3000"/>
                                        <p:tgtEl>
                                          <p:spTgt spid="7"/>
                                        </p:tgtEl>
                                        <p:attrNameLst>
                                          <p:attrName>ppt_x</p:attrName>
                                        </p:attrNameLst>
                                      </p:cBhvr>
                                      <p:tavLst>
                                        <p:tav tm="0">
                                          <p:val>
                                            <p:strVal val="ppt_x"/>
                                          </p:val>
                                        </p:tav>
                                        <p:tav tm="100000">
                                          <p:val>
                                            <p:strVal val="1+ppt_w/2"/>
                                          </p:val>
                                        </p:tav>
                                      </p:tavLst>
                                    </p:anim>
                                    <p:anim calcmode="lin" valueType="num">
                                      <p:cBhvr additive="base">
                                        <p:cTn id="86" dur="3000"/>
                                        <p:tgtEl>
                                          <p:spTgt spid="7"/>
                                        </p:tgtEl>
                                        <p:attrNameLst>
                                          <p:attrName>ppt_y</p:attrName>
                                        </p:attrNameLst>
                                      </p:cBhvr>
                                      <p:tavLst>
                                        <p:tav tm="0">
                                          <p:val>
                                            <p:strVal val="ppt_y"/>
                                          </p:val>
                                        </p:tav>
                                        <p:tav tm="100000">
                                          <p:val>
                                            <p:strVal val="1+ppt_h/2"/>
                                          </p:val>
                                        </p:tav>
                                      </p:tavLst>
                                    </p:anim>
                                    <p:set>
                                      <p:cBhvr>
                                        <p:cTn id="87" dur="1" fill="hold">
                                          <p:stCondLst>
                                            <p:cond delay="2999"/>
                                          </p:stCondLst>
                                        </p:cTn>
                                        <p:tgtEl>
                                          <p:spTgt spid="7"/>
                                        </p:tgtEl>
                                        <p:attrNameLst>
                                          <p:attrName>style.visibility</p:attrName>
                                        </p:attrNameLst>
                                      </p:cBhvr>
                                      <p:to>
                                        <p:strVal val="hidden"/>
                                      </p:to>
                                    </p:set>
                                  </p:childTnLst>
                                </p:cTn>
                              </p:par>
                              <p:par>
                                <p:cTn id="88" presetID="2" presetClass="exit" presetSubtype="6" fill="hold" grpId="1"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1+ppt_w/2"/>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3000"/>
                                        <p:tgtEl>
                                          <p:spTgt spid="5"/>
                                        </p:tgtEl>
                                        <p:attrNameLst>
                                          <p:attrName>ppt_x</p:attrName>
                                        </p:attrNameLst>
                                      </p:cBhvr>
                                      <p:tavLst>
                                        <p:tav tm="0">
                                          <p:val>
                                            <p:strVal val="ppt_x"/>
                                          </p:val>
                                        </p:tav>
                                        <p:tav tm="100000">
                                          <p:val>
                                            <p:strVal val="0-ppt_w/2"/>
                                          </p:val>
                                        </p:tav>
                                      </p:tavLst>
                                    </p:anim>
                                    <p:anim calcmode="lin" valueType="num">
                                      <p:cBhvr additive="base">
                                        <p:cTn id="94" dur="3000"/>
                                        <p:tgtEl>
                                          <p:spTgt spid="5"/>
                                        </p:tgtEl>
                                        <p:attrNameLst>
                                          <p:attrName>ppt_y</p:attrName>
                                        </p:attrNameLst>
                                      </p:cBhvr>
                                      <p:tavLst>
                                        <p:tav tm="0">
                                          <p:val>
                                            <p:strVal val="ppt_y"/>
                                          </p:val>
                                        </p:tav>
                                        <p:tav tm="100000">
                                          <p:val>
                                            <p:strVal val="1+ppt_h/2"/>
                                          </p:val>
                                        </p:tav>
                                      </p:tavLst>
                                    </p:anim>
                                    <p:set>
                                      <p:cBhvr>
                                        <p:cTn id="95" dur="1" fill="hold">
                                          <p:stCondLst>
                                            <p:cond delay="2999"/>
                                          </p:stCondLst>
                                        </p:cTn>
                                        <p:tgtEl>
                                          <p:spTgt spid="5"/>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3000"/>
                                        <p:tgtEl>
                                          <p:spTgt spid="11"/>
                                        </p:tgtEl>
                                        <p:attrNameLst>
                                          <p:attrName>ppt_x</p:attrName>
                                        </p:attrNameLst>
                                      </p:cBhvr>
                                      <p:tavLst>
                                        <p:tav tm="0">
                                          <p:val>
                                            <p:strVal val="ppt_x"/>
                                          </p:val>
                                        </p:tav>
                                        <p:tav tm="100000">
                                          <p:val>
                                            <p:strVal val="0-ppt_w/2"/>
                                          </p:val>
                                        </p:tav>
                                      </p:tavLst>
                                    </p:anim>
                                    <p:anim calcmode="lin" valueType="num">
                                      <p:cBhvr additive="base">
                                        <p:cTn id="98" dur="3000"/>
                                        <p:tgtEl>
                                          <p:spTgt spid="11"/>
                                        </p:tgtEl>
                                        <p:attrNameLst>
                                          <p:attrName>ppt_y</p:attrName>
                                        </p:attrNameLst>
                                      </p:cBhvr>
                                      <p:tavLst>
                                        <p:tav tm="0">
                                          <p:val>
                                            <p:strVal val="ppt_y"/>
                                          </p:val>
                                        </p:tav>
                                        <p:tav tm="100000">
                                          <p:val>
                                            <p:strVal val="1+ppt_h/2"/>
                                          </p:val>
                                        </p:tav>
                                      </p:tavLst>
                                    </p:anim>
                                    <p:set>
                                      <p:cBhvr>
                                        <p:cTn id="99" dur="1" fill="hold">
                                          <p:stCondLst>
                                            <p:cond delay="2999"/>
                                          </p:stCondLst>
                                        </p:cTn>
                                        <p:tgtEl>
                                          <p:spTgt spid="11"/>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3000"/>
                                        <p:tgtEl>
                                          <p:spTgt spid="12"/>
                                        </p:tgtEl>
                                        <p:attrNameLst>
                                          <p:attrName>ppt_x</p:attrName>
                                        </p:attrNameLst>
                                      </p:cBhvr>
                                      <p:tavLst>
                                        <p:tav tm="0">
                                          <p:val>
                                            <p:strVal val="ppt_x"/>
                                          </p:val>
                                        </p:tav>
                                        <p:tav tm="100000">
                                          <p:val>
                                            <p:strVal val="0-ppt_w/2"/>
                                          </p:val>
                                        </p:tav>
                                      </p:tavLst>
                                    </p:anim>
                                    <p:anim calcmode="lin" valueType="num">
                                      <p:cBhvr additive="base">
                                        <p:cTn id="102" dur="3000"/>
                                        <p:tgtEl>
                                          <p:spTgt spid="12"/>
                                        </p:tgtEl>
                                        <p:attrNameLst>
                                          <p:attrName>ppt_y</p:attrName>
                                        </p:attrNameLst>
                                      </p:cBhvr>
                                      <p:tavLst>
                                        <p:tav tm="0">
                                          <p:val>
                                            <p:strVal val="ppt_y"/>
                                          </p:val>
                                        </p:tav>
                                        <p:tav tm="100000">
                                          <p:val>
                                            <p:strVal val="1+ppt_h/2"/>
                                          </p:val>
                                        </p:tav>
                                      </p:tavLst>
                                    </p:anim>
                                    <p:set>
                                      <p:cBhvr>
                                        <p:cTn id="103" dur="1" fill="hold">
                                          <p:stCondLst>
                                            <p:cond delay="2999"/>
                                          </p:stCondLst>
                                        </p:cTn>
                                        <p:tgtEl>
                                          <p:spTgt spid="12"/>
                                        </p:tgtEl>
                                        <p:attrNameLst>
                                          <p:attrName>style.visibility</p:attrName>
                                        </p:attrNameLst>
                                      </p:cBhvr>
                                      <p:to>
                                        <p:strVal val="hidden"/>
                                      </p:to>
                                    </p:set>
                                  </p:childTnLst>
                                </p:cTn>
                              </p:par>
                              <p:par>
                                <p:cTn id="104" presetID="2" presetClass="exit" presetSubtype="9" fill="hold" grpId="1" nodeType="withEffect">
                                  <p:stCondLst>
                                    <p:cond delay="0"/>
                                  </p:stCondLst>
                                  <p:childTnLst>
                                    <p:anim calcmode="lin" valueType="num">
                                      <p:cBhvr additive="base">
                                        <p:cTn id="105" dur="3000"/>
                                        <p:tgtEl>
                                          <p:spTgt spid="6"/>
                                        </p:tgtEl>
                                        <p:attrNameLst>
                                          <p:attrName>ppt_x</p:attrName>
                                        </p:attrNameLst>
                                      </p:cBhvr>
                                      <p:tavLst>
                                        <p:tav tm="0">
                                          <p:val>
                                            <p:strVal val="ppt_x"/>
                                          </p:val>
                                        </p:tav>
                                        <p:tav tm="100000">
                                          <p:val>
                                            <p:strVal val="0-ppt_w/2"/>
                                          </p:val>
                                        </p:tav>
                                      </p:tavLst>
                                    </p:anim>
                                    <p:anim calcmode="lin" valueType="num">
                                      <p:cBhvr additive="base">
                                        <p:cTn id="106" dur="3000"/>
                                        <p:tgtEl>
                                          <p:spTgt spid="6"/>
                                        </p:tgtEl>
                                        <p:attrNameLst>
                                          <p:attrName>ppt_y</p:attrName>
                                        </p:attrNameLst>
                                      </p:cBhvr>
                                      <p:tavLst>
                                        <p:tav tm="0">
                                          <p:val>
                                            <p:strVal val="ppt_y"/>
                                          </p:val>
                                        </p:tav>
                                        <p:tav tm="100000">
                                          <p:val>
                                            <p:strVal val="0-ppt_h/2"/>
                                          </p:val>
                                        </p:tav>
                                      </p:tavLst>
                                    </p:anim>
                                    <p:set>
                                      <p:cBhvr>
                                        <p:cTn id="107" dur="1" fill="hold">
                                          <p:stCondLst>
                                            <p:cond delay="2999"/>
                                          </p:stCondLst>
                                        </p:cTn>
                                        <p:tgtEl>
                                          <p:spTgt spid="6"/>
                                        </p:tgtEl>
                                        <p:attrNameLst>
                                          <p:attrName>style.visibility</p:attrName>
                                        </p:attrNameLst>
                                      </p:cBhvr>
                                      <p:to>
                                        <p:strVal val="hidden"/>
                                      </p:to>
                                    </p:set>
                                  </p:childTnLst>
                                </p:cTn>
                              </p:par>
                              <p:par>
                                <p:cTn id="108" presetID="2" presetClass="exit" presetSubtype="9" fill="hold" grpId="1" nodeType="withEffect">
                                  <p:stCondLst>
                                    <p:cond delay="0"/>
                                  </p:stCondLst>
                                  <p:childTnLst>
                                    <p:anim calcmode="lin" valueType="num">
                                      <p:cBhvr additive="base">
                                        <p:cTn id="109" dur="3000"/>
                                        <p:tgtEl>
                                          <p:spTgt spid="13"/>
                                        </p:tgtEl>
                                        <p:attrNameLst>
                                          <p:attrName>ppt_x</p:attrName>
                                        </p:attrNameLst>
                                      </p:cBhvr>
                                      <p:tavLst>
                                        <p:tav tm="0">
                                          <p:val>
                                            <p:strVal val="ppt_x"/>
                                          </p:val>
                                        </p:tav>
                                        <p:tav tm="100000">
                                          <p:val>
                                            <p:strVal val="0-ppt_w/2"/>
                                          </p:val>
                                        </p:tav>
                                      </p:tavLst>
                                    </p:anim>
                                    <p:anim calcmode="lin" valueType="num">
                                      <p:cBhvr additive="base">
                                        <p:cTn id="110" dur="3000"/>
                                        <p:tgtEl>
                                          <p:spTgt spid="13"/>
                                        </p:tgtEl>
                                        <p:attrNameLst>
                                          <p:attrName>ppt_y</p:attrName>
                                        </p:attrNameLst>
                                      </p:cBhvr>
                                      <p:tavLst>
                                        <p:tav tm="0">
                                          <p:val>
                                            <p:strVal val="ppt_y"/>
                                          </p:val>
                                        </p:tav>
                                        <p:tav tm="100000">
                                          <p:val>
                                            <p:strVal val="0-ppt_h/2"/>
                                          </p:val>
                                        </p:tav>
                                      </p:tavLst>
                                    </p:anim>
                                    <p:set>
                                      <p:cBhvr>
                                        <p:cTn id="111" dur="1" fill="hold">
                                          <p:stCondLst>
                                            <p:cond delay="2999"/>
                                          </p:stCondLst>
                                        </p:cTn>
                                        <p:tgtEl>
                                          <p:spTgt spid="13"/>
                                        </p:tgtEl>
                                        <p:attrNameLst>
                                          <p:attrName>style.visibility</p:attrName>
                                        </p:attrNameLst>
                                      </p:cBhvr>
                                      <p:to>
                                        <p:strVal val="hidden"/>
                                      </p:to>
                                    </p:set>
                                  </p:childTnLst>
                                </p:cTn>
                              </p:par>
                              <p:par>
                                <p:cTn id="112" presetID="2" presetClass="exit" presetSubtype="9" fill="hold" grpId="1" nodeType="withEffect">
                                  <p:stCondLst>
                                    <p:cond delay="0"/>
                                  </p:stCondLst>
                                  <p:childTnLst>
                                    <p:anim calcmode="lin" valueType="num">
                                      <p:cBhvr additive="base">
                                        <p:cTn id="113" dur="3000"/>
                                        <p:tgtEl>
                                          <p:spTgt spid="14"/>
                                        </p:tgtEl>
                                        <p:attrNameLst>
                                          <p:attrName>ppt_x</p:attrName>
                                        </p:attrNameLst>
                                      </p:cBhvr>
                                      <p:tavLst>
                                        <p:tav tm="0">
                                          <p:val>
                                            <p:strVal val="ppt_x"/>
                                          </p:val>
                                        </p:tav>
                                        <p:tav tm="100000">
                                          <p:val>
                                            <p:strVal val="0-ppt_w/2"/>
                                          </p:val>
                                        </p:tav>
                                      </p:tavLst>
                                    </p:anim>
                                    <p:anim calcmode="lin" valueType="num">
                                      <p:cBhvr additive="base">
                                        <p:cTn id="114" dur="3000"/>
                                        <p:tgtEl>
                                          <p:spTgt spid="14"/>
                                        </p:tgtEl>
                                        <p:attrNameLst>
                                          <p:attrName>ppt_y</p:attrName>
                                        </p:attrNameLst>
                                      </p:cBhvr>
                                      <p:tavLst>
                                        <p:tav tm="0">
                                          <p:val>
                                            <p:strVal val="ppt_y"/>
                                          </p:val>
                                        </p:tav>
                                        <p:tav tm="100000">
                                          <p:val>
                                            <p:strVal val="0-ppt_h/2"/>
                                          </p:val>
                                        </p:tav>
                                      </p:tavLst>
                                    </p:anim>
                                    <p:set>
                                      <p:cBhvr>
                                        <p:cTn id="115" dur="1" fill="hold">
                                          <p:stCondLst>
                                            <p:cond delay="2999"/>
                                          </p:stCondLst>
                                        </p:cTn>
                                        <p:tgtEl>
                                          <p:spTgt spid="14"/>
                                        </p:tgtEl>
                                        <p:attrNameLst>
                                          <p:attrName>style.visibility</p:attrName>
                                        </p:attrNameLst>
                                      </p:cBhvr>
                                      <p:to>
                                        <p:strVal val="hidden"/>
                                      </p:to>
                                    </p:set>
                                  </p:childTnLst>
                                </p:cTn>
                              </p:par>
                              <p:par>
                                <p:cTn id="116" presetID="2" presetClass="exit" presetSubtype="3" fill="hold" grpId="1" nodeType="withEffect">
                                  <p:stCondLst>
                                    <p:cond delay="0"/>
                                  </p:stCondLst>
                                  <p:childTnLst>
                                    <p:anim calcmode="lin" valueType="num">
                                      <p:cBhvr additive="base">
                                        <p:cTn id="117" dur="3000"/>
                                        <p:tgtEl>
                                          <p:spTgt spid="3"/>
                                        </p:tgtEl>
                                        <p:attrNameLst>
                                          <p:attrName>ppt_x</p:attrName>
                                        </p:attrNameLst>
                                      </p:cBhvr>
                                      <p:tavLst>
                                        <p:tav tm="0">
                                          <p:val>
                                            <p:strVal val="ppt_x"/>
                                          </p:val>
                                        </p:tav>
                                        <p:tav tm="100000">
                                          <p:val>
                                            <p:strVal val="1+ppt_w/2"/>
                                          </p:val>
                                        </p:tav>
                                      </p:tavLst>
                                    </p:anim>
                                    <p:anim calcmode="lin" valueType="num">
                                      <p:cBhvr additive="base">
                                        <p:cTn id="118" dur="3000"/>
                                        <p:tgtEl>
                                          <p:spTgt spid="3"/>
                                        </p:tgtEl>
                                        <p:attrNameLst>
                                          <p:attrName>ppt_y</p:attrName>
                                        </p:attrNameLst>
                                      </p:cBhvr>
                                      <p:tavLst>
                                        <p:tav tm="0">
                                          <p:val>
                                            <p:strVal val="ppt_y"/>
                                          </p:val>
                                        </p:tav>
                                        <p:tav tm="100000">
                                          <p:val>
                                            <p:strVal val="0-ppt_h/2"/>
                                          </p:val>
                                        </p:tav>
                                      </p:tavLst>
                                    </p:anim>
                                    <p:set>
                                      <p:cBhvr>
                                        <p:cTn id="119" dur="1" fill="hold">
                                          <p:stCondLst>
                                            <p:cond delay="2999"/>
                                          </p:stCondLst>
                                        </p:cTn>
                                        <p:tgtEl>
                                          <p:spTgt spid="3"/>
                                        </p:tgtEl>
                                        <p:attrNameLst>
                                          <p:attrName>style.visibility</p:attrName>
                                        </p:attrNameLst>
                                      </p:cBhvr>
                                      <p:to>
                                        <p:strVal val="hidden"/>
                                      </p:to>
                                    </p:set>
                                  </p:childTnLst>
                                </p:cTn>
                              </p:par>
                              <p:par>
                                <p:cTn id="120" presetID="2" presetClass="exit" presetSubtype="3" fill="hold" grpId="1" nodeType="withEffect">
                                  <p:stCondLst>
                                    <p:cond delay="0"/>
                                  </p:stCondLst>
                                  <p:childTnLst>
                                    <p:anim calcmode="lin" valueType="num">
                                      <p:cBhvr additive="base">
                                        <p:cTn id="121" dur="3000"/>
                                        <p:tgtEl>
                                          <p:spTgt spid="8"/>
                                        </p:tgtEl>
                                        <p:attrNameLst>
                                          <p:attrName>ppt_x</p:attrName>
                                        </p:attrNameLst>
                                      </p:cBhvr>
                                      <p:tavLst>
                                        <p:tav tm="0">
                                          <p:val>
                                            <p:strVal val="ppt_x"/>
                                          </p:val>
                                        </p:tav>
                                        <p:tav tm="100000">
                                          <p:val>
                                            <p:strVal val="1+ppt_w/2"/>
                                          </p:val>
                                        </p:tav>
                                      </p:tavLst>
                                    </p:anim>
                                    <p:anim calcmode="lin" valueType="num">
                                      <p:cBhvr additive="base">
                                        <p:cTn id="122" dur="3000"/>
                                        <p:tgtEl>
                                          <p:spTgt spid="8"/>
                                        </p:tgtEl>
                                        <p:attrNameLst>
                                          <p:attrName>ppt_y</p:attrName>
                                        </p:attrNameLst>
                                      </p:cBhvr>
                                      <p:tavLst>
                                        <p:tav tm="0">
                                          <p:val>
                                            <p:strVal val="ppt_y"/>
                                          </p:val>
                                        </p:tav>
                                        <p:tav tm="100000">
                                          <p:val>
                                            <p:strVal val="0-ppt_h/2"/>
                                          </p:val>
                                        </p:tav>
                                      </p:tavLst>
                                    </p:anim>
                                    <p:set>
                                      <p:cBhvr>
                                        <p:cTn id="123" dur="1" fill="hold">
                                          <p:stCondLst>
                                            <p:cond delay="2999"/>
                                          </p:stCondLst>
                                        </p:cTn>
                                        <p:tgtEl>
                                          <p:spTgt spid="8"/>
                                        </p:tgtEl>
                                        <p:attrNameLst>
                                          <p:attrName>style.visibility</p:attrName>
                                        </p:attrNameLst>
                                      </p:cBhvr>
                                      <p:to>
                                        <p:strVal val="hidden"/>
                                      </p:to>
                                    </p:set>
                                  </p:childTnLst>
                                </p:cTn>
                              </p:par>
                              <p:par>
                                <p:cTn id="124" presetID="2" presetClass="exit" presetSubtype="3" fill="hold" grpId="1" nodeType="withEffect">
                                  <p:stCondLst>
                                    <p:cond delay="0"/>
                                  </p:stCondLst>
                                  <p:childTnLst>
                                    <p:anim calcmode="lin" valueType="num">
                                      <p:cBhvr additive="base">
                                        <p:cTn id="125" dur="3000"/>
                                        <p:tgtEl>
                                          <p:spTgt spid="10"/>
                                        </p:tgtEl>
                                        <p:attrNameLst>
                                          <p:attrName>ppt_x</p:attrName>
                                        </p:attrNameLst>
                                      </p:cBhvr>
                                      <p:tavLst>
                                        <p:tav tm="0">
                                          <p:val>
                                            <p:strVal val="ppt_x"/>
                                          </p:val>
                                        </p:tav>
                                        <p:tav tm="100000">
                                          <p:val>
                                            <p:strVal val="1+ppt_w/2"/>
                                          </p:val>
                                        </p:tav>
                                      </p:tavLst>
                                    </p:anim>
                                    <p:anim calcmode="lin" valueType="num">
                                      <p:cBhvr additive="base">
                                        <p:cTn id="126" dur="3000"/>
                                        <p:tgtEl>
                                          <p:spTgt spid="10"/>
                                        </p:tgtEl>
                                        <p:attrNameLst>
                                          <p:attrName>ppt_y</p:attrName>
                                        </p:attrNameLst>
                                      </p:cBhvr>
                                      <p:tavLst>
                                        <p:tav tm="0">
                                          <p:val>
                                            <p:strVal val="ppt_y"/>
                                          </p:val>
                                        </p:tav>
                                        <p:tav tm="100000">
                                          <p:val>
                                            <p:strVal val="0-ppt_h/2"/>
                                          </p:val>
                                        </p:tav>
                                      </p:tavLst>
                                    </p:anim>
                                    <p:set>
                                      <p:cBhvr>
                                        <p:cTn id="127" dur="1" fill="hold">
                                          <p:stCondLst>
                                            <p:cond delay="2999"/>
                                          </p:stCondLst>
                                        </p:cTn>
                                        <p:tgtEl>
                                          <p:spTgt spid="10"/>
                                        </p:tgtEl>
                                        <p:attrNameLst>
                                          <p:attrName>style.visibility</p:attrName>
                                        </p:attrNameLst>
                                      </p:cBhvr>
                                      <p:to>
                                        <p:strVal val="hidden"/>
                                      </p:to>
                                    </p:set>
                                  </p:childTnLst>
                                </p:cTn>
                              </p:par>
                              <p:par>
                                <p:cTn id="128" presetID="8" presetClass="emph" presetSubtype="0" fill="hold" grpId="2" nodeType="withEffect">
                                  <p:stCondLst>
                                    <p:cond delay="0"/>
                                  </p:stCondLst>
                                  <p:childTnLst>
                                    <p:animRot by="21600000">
                                      <p:cBhvr>
                                        <p:cTn id="129" dur="3000" fill="hold"/>
                                        <p:tgtEl>
                                          <p:spTgt spid="4"/>
                                        </p:tgtEl>
                                        <p:attrNameLst>
                                          <p:attrName>r</p:attrName>
                                        </p:attrNameLst>
                                      </p:cBhvr>
                                    </p:animRot>
                                  </p:childTnLst>
                                </p:cTn>
                              </p:par>
                              <p:par>
                                <p:cTn id="130" presetID="8" presetClass="emph" presetSubtype="0" fill="hold" grpId="2" nodeType="withEffect">
                                  <p:stCondLst>
                                    <p:cond delay="0"/>
                                  </p:stCondLst>
                                  <p:childTnLst>
                                    <p:animRot by="21600000">
                                      <p:cBhvr>
                                        <p:cTn id="131" dur="3000" fill="hold"/>
                                        <p:tgtEl>
                                          <p:spTgt spid="7"/>
                                        </p:tgtEl>
                                        <p:attrNameLst>
                                          <p:attrName>r</p:attrName>
                                        </p:attrNameLst>
                                      </p:cBhvr>
                                    </p:animRot>
                                  </p:childTnLst>
                                </p:cTn>
                              </p:par>
                              <p:par>
                                <p:cTn id="132" presetID="8" presetClass="emph" presetSubtype="0" fill="hold" grpId="2" nodeType="withEffect">
                                  <p:stCondLst>
                                    <p:cond delay="0"/>
                                  </p:stCondLst>
                                  <p:childTnLst>
                                    <p:animRot by="21600000">
                                      <p:cBhvr>
                                        <p:cTn id="133" dur="3000" fill="hold"/>
                                        <p:tgtEl>
                                          <p:spTgt spid="9"/>
                                        </p:tgtEl>
                                        <p:attrNameLst>
                                          <p:attrName>r</p:attrName>
                                        </p:attrNameLst>
                                      </p:cBhvr>
                                    </p:animRot>
                                  </p:childTnLst>
                                </p:cTn>
                              </p:par>
                              <p:par>
                                <p:cTn id="134" presetID="8" presetClass="emph" presetSubtype="0" fill="hold" grpId="2" nodeType="withEffect">
                                  <p:stCondLst>
                                    <p:cond delay="0"/>
                                  </p:stCondLst>
                                  <p:childTnLst>
                                    <p:animRot by="-21600000">
                                      <p:cBhvr>
                                        <p:cTn id="135" dur="3000" fill="hold"/>
                                        <p:tgtEl>
                                          <p:spTgt spid="5"/>
                                        </p:tgtEl>
                                        <p:attrNameLst>
                                          <p:attrName>r</p:attrName>
                                        </p:attrNameLst>
                                      </p:cBhvr>
                                    </p:animRot>
                                  </p:childTnLst>
                                </p:cTn>
                              </p:par>
                              <p:par>
                                <p:cTn id="136" presetID="8" presetClass="emph" presetSubtype="0" fill="hold" grpId="2" nodeType="withEffect">
                                  <p:stCondLst>
                                    <p:cond delay="0"/>
                                  </p:stCondLst>
                                  <p:childTnLst>
                                    <p:animRot by="-21600000">
                                      <p:cBhvr>
                                        <p:cTn id="137" dur="3000" fill="hold"/>
                                        <p:tgtEl>
                                          <p:spTgt spid="11"/>
                                        </p:tgtEl>
                                        <p:attrNameLst>
                                          <p:attrName>r</p:attrName>
                                        </p:attrNameLst>
                                      </p:cBhvr>
                                    </p:animRot>
                                  </p:childTnLst>
                                </p:cTn>
                              </p:par>
                              <p:par>
                                <p:cTn id="138" presetID="8" presetClass="emph" presetSubtype="0" fill="hold" grpId="2" nodeType="withEffect">
                                  <p:stCondLst>
                                    <p:cond delay="0"/>
                                  </p:stCondLst>
                                  <p:childTnLst>
                                    <p:animRot by="-21600000">
                                      <p:cBhvr>
                                        <p:cTn id="139" dur="3000" fill="hold"/>
                                        <p:tgtEl>
                                          <p:spTgt spid="12"/>
                                        </p:tgtEl>
                                        <p:attrNameLst>
                                          <p:attrName>r</p:attrName>
                                        </p:attrNameLst>
                                      </p:cBhvr>
                                    </p:animRot>
                                  </p:childTnLst>
                                </p:cTn>
                              </p:par>
                              <p:par>
                                <p:cTn id="140" presetID="8" presetClass="emph" presetSubtype="0" fill="hold" grpId="2" nodeType="withEffect">
                                  <p:stCondLst>
                                    <p:cond delay="0"/>
                                  </p:stCondLst>
                                  <p:childTnLst>
                                    <p:animRot by="-21600000">
                                      <p:cBhvr>
                                        <p:cTn id="141" dur="3000" fill="hold"/>
                                        <p:tgtEl>
                                          <p:spTgt spid="3"/>
                                        </p:tgtEl>
                                        <p:attrNameLst>
                                          <p:attrName>r</p:attrName>
                                        </p:attrNameLst>
                                      </p:cBhvr>
                                    </p:animRot>
                                  </p:childTnLst>
                                </p:cTn>
                              </p:par>
                              <p:par>
                                <p:cTn id="142" presetID="8" presetClass="emph" presetSubtype="0" fill="hold" grpId="2" nodeType="withEffect">
                                  <p:stCondLst>
                                    <p:cond delay="0"/>
                                  </p:stCondLst>
                                  <p:childTnLst>
                                    <p:animRot by="-21600000">
                                      <p:cBhvr>
                                        <p:cTn id="143" dur="3000" fill="hold"/>
                                        <p:tgtEl>
                                          <p:spTgt spid="8"/>
                                        </p:tgtEl>
                                        <p:attrNameLst>
                                          <p:attrName>r</p:attrName>
                                        </p:attrNameLst>
                                      </p:cBhvr>
                                    </p:animRot>
                                  </p:childTnLst>
                                </p:cTn>
                              </p:par>
                              <p:par>
                                <p:cTn id="144" presetID="8" presetClass="emph" presetSubtype="0" fill="hold" grpId="2" nodeType="withEffect">
                                  <p:stCondLst>
                                    <p:cond delay="0"/>
                                  </p:stCondLst>
                                  <p:childTnLst>
                                    <p:animRot by="-21600000">
                                      <p:cBhvr>
                                        <p:cTn id="145" dur="3000" fill="hold"/>
                                        <p:tgtEl>
                                          <p:spTgt spid="10"/>
                                        </p:tgtEl>
                                        <p:attrNameLst>
                                          <p:attrName>r</p:attrName>
                                        </p:attrNameLst>
                                      </p:cBhvr>
                                    </p:animRot>
                                  </p:childTnLst>
                                </p:cTn>
                              </p:par>
                              <p:par>
                                <p:cTn id="146" presetID="8" presetClass="emph" presetSubtype="0" fill="hold" grpId="2" nodeType="withEffect">
                                  <p:stCondLst>
                                    <p:cond delay="0"/>
                                  </p:stCondLst>
                                  <p:childTnLst>
                                    <p:animRot by="21600000">
                                      <p:cBhvr>
                                        <p:cTn id="147" dur="3000" fill="hold"/>
                                        <p:tgtEl>
                                          <p:spTgt spid="6"/>
                                        </p:tgtEl>
                                        <p:attrNameLst>
                                          <p:attrName>r</p:attrName>
                                        </p:attrNameLst>
                                      </p:cBhvr>
                                    </p:animRot>
                                  </p:childTnLst>
                                </p:cTn>
                              </p:par>
                              <p:par>
                                <p:cTn id="148" presetID="8" presetClass="emph" presetSubtype="0" fill="hold" grpId="2"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grpId="2" nodeType="withEffect">
                                  <p:stCondLst>
                                    <p:cond delay="0"/>
                                  </p:stCondLst>
                                  <p:childTnLst>
                                    <p:animRot by="21600000">
                                      <p:cBhvr>
                                        <p:cTn id="151" dur="3000" fill="hold"/>
                                        <p:tgtEl>
                                          <p:spTgt spid="1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3000" fill="hold"/>
                                        <p:tgtEl>
                                          <p:spTgt spid="2"/>
                                        </p:tgtEl>
                                        <p:attrNameLst>
                                          <p:attrName>ppt_w</p:attrName>
                                        </p:attrNameLst>
                                      </p:cBhvr>
                                      <p:tavLst>
                                        <p:tav tm="0">
                                          <p:val>
                                            <p:strVal val="2/3*#ppt_w"/>
                                          </p:val>
                                        </p:tav>
                                        <p:tav tm="100000">
                                          <p:val>
                                            <p:strVal val="#ppt_w"/>
                                          </p:val>
                                        </p:tav>
                                      </p:tavLst>
                                    </p:anim>
                                    <p:anim calcmode="lin" valueType="num">
                                      <p:cBhvr>
                                        <p:cTn id="155" dur="3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4" name="3 CuadroTexto"/>
          <p:cNvSpPr txBox="1"/>
          <p:nvPr/>
        </p:nvSpPr>
        <p:spPr>
          <a:xfrm>
            <a:off x="1857356" y="1142990"/>
            <a:ext cx="5572164" cy="2862322"/>
          </a:xfrm>
          <a:prstGeom prst="rect">
            <a:avLst/>
          </a:prstGeom>
          <a:noFill/>
        </p:spPr>
        <p:txBody>
          <a:bodyPr wrap="square" rtlCol="0">
            <a:spAutoFit/>
          </a:bodyPr>
          <a:lstStyle/>
          <a:p>
            <a:r>
              <a:rPr lang="es-PE" b="1" dirty="0" smtClean="0">
                <a:solidFill>
                  <a:schemeClr val="bg1"/>
                </a:solidFill>
              </a:rPr>
              <a:t>1. Sonríen</a:t>
            </a:r>
            <a:endParaRPr lang="es-PE" dirty="0" smtClean="0">
              <a:solidFill>
                <a:schemeClr val="bg1"/>
              </a:solidFill>
            </a:endParaRPr>
          </a:p>
          <a:p>
            <a:endParaRPr lang="es-PE" dirty="0" smtClean="0">
              <a:solidFill>
                <a:schemeClr val="bg1"/>
              </a:solidFill>
            </a:endParaRPr>
          </a:p>
          <a:p>
            <a:r>
              <a:rPr lang="es-PE" dirty="0" smtClean="0">
                <a:solidFill>
                  <a:schemeClr val="bg1"/>
                </a:solidFill>
              </a:rPr>
              <a:t>Y no sonríen porque sea una forma de educación, sonríen porque no pueden evitarlo y prácticamente la sonrisa se les sale de la cara. Las “neuronas espejo” hacen que tendamos a reproducir a nivel mental lo que hace la persona que tenemos delante nosotros y, por lo tanto, cuando estemos con estas personas sonrientes también nosotros empezaremos a sonreír.</a:t>
            </a:r>
          </a:p>
          <a:p>
            <a:endParaRPr lang="es-PE" dirty="0">
              <a:solidFill>
                <a:schemeClr val="bg1"/>
              </a:solidFill>
            </a:endParaRPr>
          </a:p>
        </p:txBody>
      </p:sp>
      <p:pic>
        <p:nvPicPr>
          <p:cNvPr id="5" name="Picture 4" descr="Resultado de imagen de flor de loto png"/>
          <p:cNvPicPr>
            <a:picLocks noChangeAspect="1" noChangeArrowheads="1"/>
          </p:cNvPicPr>
          <p:nvPr/>
        </p:nvPicPr>
        <p:blipFill>
          <a:blip r:embed="rId3"/>
          <a:srcRect/>
          <a:stretch>
            <a:fillRect/>
          </a:stretch>
        </p:blipFill>
        <p:spPr bwMode="auto">
          <a:xfrm>
            <a:off x="-214346" y="3167629"/>
            <a:ext cx="2571768" cy="1975871"/>
          </a:xfrm>
          <a:prstGeom prst="rect">
            <a:avLst/>
          </a:prstGeom>
          <a:noFill/>
        </p:spPr>
      </p:pic>
      <p:sp>
        <p:nvSpPr>
          <p:cNvPr id="6" name="5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a91e323cf6a2fe1da2f78707c69700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157933">
            <a:off x="1553575" y="2570115"/>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Rectángulo"/>
          <p:cNvSpPr/>
          <p:nvPr/>
        </p:nvSpPr>
        <p:spPr>
          <a:xfrm rot="2157933">
            <a:off x="2053610" y="191103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rot="2157933">
            <a:off x="2196486" y="3054041"/>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2157933">
            <a:off x="2553675" y="126809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rot="2157933">
            <a:off x="2839428" y="348266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rot="2157933">
            <a:off x="3053741" y="55372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rot="2157933">
            <a:off x="3482369" y="3911297"/>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rot="2157933">
            <a:off x="124815" y="2712990"/>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rot="2157933">
            <a:off x="624850" y="2053908"/>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rot="2157933">
            <a:off x="767726" y="3196916"/>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rot="2157933">
            <a:off x="1124915" y="1410967"/>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rot="2157933">
            <a:off x="1410668" y="3625544"/>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rot="2157933">
            <a:off x="1624981" y="696604"/>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rot="2157933">
            <a:off x="2053609" y="405417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rot="2157933">
            <a:off x="3125179" y="255397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rot="2157933">
            <a:off x="3625246" y="1768155"/>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rot="2157933">
            <a:off x="3768122" y="291116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rot="2157933">
            <a:off x="4053874" y="112521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rot="2157933">
            <a:off x="4411064" y="3339791"/>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rot="2157933">
            <a:off x="4553940" y="48227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Rectángulo"/>
          <p:cNvSpPr/>
          <p:nvPr/>
        </p:nvSpPr>
        <p:spPr>
          <a:xfrm rot="2157933">
            <a:off x="5054005" y="376841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rot="2157933">
            <a:off x="4839722" y="2570115"/>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Rectángulo"/>
          <p:cNvSpPr/>
          <p:nvPr/>
        </p:nvSpPr>
        <p:spPr>
          <a:xfrm rot="2157933">
            <a:off x="5339757" y="191103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32 Rectángulo"/>
          <p:cNvSpPr/>
          <p:nvPr/>
        </p:nvSpPr>
        <p:spPr>
          <a:xfrm rot="2157933">
            <a:off x="5482633" y="3054041"/>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4" name="33 Rectángulo"/>
          <p:cNvSpPr/>
          <p:nvPr/>
        </p:nvSpPr>
        <p:spPr>
          <a:xfrm rot="2157933">
            <a:off x="5839822" y="126809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Rectángulo"/>
          <p:cNvSpPr/>
          <p:nvPr/>
        </p:nvSpPr>
        <p:spPr>
          <a:xfrm rot="2157933">
            <a:off x="6125575" y="348266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35 Rectángulo"/>
          <p:cNvSpPr/>
          <p:nvPr/>
        </p:nvSpPr>
        <p:spPr>
          <a:xfrm rot="2157933">
            <a:off x="6339888" y="55372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36 Rectángulo"/>
          <p:cNvSpPr/>
          <p:nvPr/>
        </p:nvSpPr>
        <p:spPr>
          <a:xfrm rot="2157933">
            <a:off x="6768516" y="3911297"/>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8" name="37 Rectángulo"/>
          <p:cNvSpPr/>
          <p:nvPr/>
        </p:nvSpPr>
        <p:spPr>
          <a:xfrm rot="2157933">
            <a:off x="6482797" y="2498675"/>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9" name="38 Rectángulo"/>
          <p:cNvSpPr/>
          <p:nvPr/>
        </p:nvSpPr>
        <p:spPr>
          <a:xfrm rot="2157933">
            <a:off x="6982832" y="183959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0" name="39 Rectángulo"/>
          <p:cNvSpPr/>
          <p:nvPr/>
        </p:nvSpPr>
        <p:spPr>
          <a:xfrm rot="2157933">
            <a:off x="7125708" y="2982601"/>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1" name="40 Rectángulo"/>
          <p:cNvSpPr/>
          <p:nvPr/>
        </p:nvSpPr>
        <p:spPr>
          <a:xfrm rot="2157933">
            <a:off x="7482897" y="119665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2" name="41 Rectángulo"/>
          <p:cNvSpPr/>
          <p:nvPr/>
        </p:nvSpPr>
        <p:spPr>
          <a:xfrm rot="2157933">
            <a:off x="7768650" y="341122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3" name="42 Rectángulo"/>
          <p:cNvSpPr/>
          <p:nvPr/>
        </p:nvSpPr>
        <p:spPr>
          <a:xfrm rot="2157933">
            <a:off x="7982963" y="48228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4" name="43 Rectángulo"/>
          <p:cNvSpPr/>
          <p:nvPr/>
        </p:nvSpPr>
        <p:spPr>
          <a:xfrm rot="2157933">
            <a:off x="8411591" y="3839857"/>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5" name="4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0-#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0-#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 calcmode="lin" valueType="num">
                                      <p:cBhvr additive="base">
                                        <p:cTn id="29" dur="2000" fill="hold"/>
                                        <p:tgtEl>
                                          <p:spTgt spid="22"/>
                                        </p:tgtEl>
                                        <p:attrNameLst>
                                          <p:attrName>ppt_x</p:attrName>
                                        </p:attrNameLst>
                                      </p:cBhvr>
                                      <p:tavLst>
                                        <p:tav tm="0">
                                          <p:val>
                                            <p:strVal val="0-#ppt_w/2"/>
                                          </p:val>
                                        </p:tav>
                                        <p:tav tm="100000">
                                          <p:val>
                                            <p:strVal val="#ppt_x"/>
                                          </p:val>
                                        </p:tav>
                                      </p:tavLst>
                                    </p:anim>
                                    <p:anim calcmode="lin" valueType="num">
                                      <p:cBhvr additive="base">
                                        <p:cTn id="30" dur="2000" fill="hold"/>
                                        <p:tgtEl>
                                          <p:spTgt spid="22"/>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2000" fill="hold"/>
                                        <p:tgtEl>
                                          <p:spTgt spid="25"/>
                                        </p:tgtEl>
                                        <p:attrNameLst>
                                          <p:attrName>ppt_x</p:attrName>
                                        </p:attrNameLst>
                                      </p:cBhvr>
                                      <p:tavLst>
                                        <p:tav tm="0">
                                          <p:val>
                                            <p:strVal val="0-#ppt_w/2"/>
                                          </p:val>
                                        </p:tav>
                                        <p:tav tm="100000">
                                          <p:val>
                                            <p:strVal val="#ppt_x"/>
                                          </p:val>
                                        </p:tav>
                                      </p:tavLst>
                                    </p:anim>
                                    <p:anim calcmode="lin" valueType="num">
                                      <p:cBhvr additive="base">
                                        <p:cTn id="34" dur="2000" fill="hold"/>
                                        <p:tgtEl>
                                          <p:spTgt spid="2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2000" fill="hold"/>
                                        <p:tgtEl>
                                          <p:spTgt spid="27"/>
                                        </p:tgtEl>
                                        <p:attrNameLst>
                                          <p:attrName>ppt_x</p:attrName>
                                        </p:attrNameLst>
                                      </p:cBhvr>
                                      <p:tavLst>
                                        <p:tav tm="0">
                                          <p:val>
                                            <p:strVal val="0-#ppt_w/2"/>
                                          </p:val>
                                        </p:tav>
                                        <p:tav tm="100000">
                                          <p:val>
                                            <p:strVal val="#ppt_x"/>
                                          </p:val>
                                        </p:tav>
                                      </p:tavLst>
                                    </p:anim>
                                    <p:anim calcmode="lin" valueType="num">
                                      <p:cBhvr additive="base">
                                        <p:cTn id="38" dur="2000" fill="hold"/>
                                        <p:tgtEl>
                                          <p:spTgt spid="27"/>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000" fill="hold"/>
                                        <p:tgtEl>
                                          <p:spTgt spid="29"/>
                                        </p:tgtEl>
                                        <p:attrNameLst>
                                          <p:attrName>ppt_x</p:attrName>
                                        </p:attrNameLst>
                                      </p:cBhvr>
                                      <p:tavLst>
                                        <p:tav tm="0">
                                          <p:val>
                                            <p:strVal val="0-#ppt_w/2"/>
                                          </p:val>
                                        </p:tav>
                                        <p:tav tm="100000">
                                          <p:val>
                                            <p:strVal val="#ppt_x"/>
                                          </p:val>
                                        </p:tav>
                                      </p:tavLst>
                                    </p:anim>
                                    <p:anim calcmode="lin" valueType="num">
                                      <p:cBhvr additive="base">
                                        <p:cTn id="42" dur="2000" fill="hold"/>
                                        <p:tgtEl>
                                          <p:spTgt spid="2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additive="base">
                                        <p:cTn id="45" dur="2000" fill="hold"/>
                                        <p:tgtEl>
                                          <p:spTgt spid="32"/>
                                        </p:tgtEl>
                                        <p:attrNameLst>
                                          <p:attrName>ppt_x</p:attrName>
                                        </p:attrNameLst>
                                      </p:cBhvr>
                                      <p:tavLst>
                                        <p:tav tm="0">
                                          <p:val>
                                            <p:strVal val="0-#ppt_w/2"/>
                                          </p:val>
                                        </p:tav>
                                        <p:tav tm="100000">
                                          <p:val>
                                            <p:strVal val="#ppt_x"/>
                                          </p:val>
                                        </p:tav>
                                      </p:tavLst>
                                    </p:anim>
                                    <p:anim calcmode="lin" valueType="num">
                                      <p:cBhvr additive="base">
                                        <p:cTn id="46" dur="2000" fill="hold"/>
                                        <p:tgtEl>
                                          <p:spTgt spid="3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2000" fill="hold"/>
                                        <p:tgtEl>
                                          <p:spTgt spid="34"/>
                                        </p:tgtEl>
                                        <p:attrNameLst>
                                          <p:attrName>ppt_x</p:attrName>
                                        </p:attrNameLst>
                                      </p:cBhvr>
                                      <p:tavLst>
                                        <p:tav tm="0">
                                          <p:val>
                                            <p:strVal val="0-#ppt_w/2"/>
                                          </p:val>
                                        </p:tav>
                                        <p:tav tm="100000">
                                          <p:val>
                                            <p:strVal val="#ppt_x"/>
                                          </p:val>
                                        </p:tav>
                                      </p:tavLst>
                                    </p:anim>
                                    <p:anim calcmode="lin" valueType="num">
                                      <p:cBhvr additive="base">
                                        <p:cTn id="50" dur="2000" fill="hold"/>
                                        <p:tgtEl>
                                          <p:spTgt spid="3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2000" fill="hold"/>
                                        <p:tgtEl>
                                          <p:spTgt spid="36"/>
                                        </p:tgtEl>
                                        <p:attrNameLst>
                                          <p:attrName>ppt_x</p:attrName>
                                        </p:attrNameLst>
                                      </p:cBhvr>
                                      <p:tavLst>
                                        <p:tav tm="0">
                                          <p:val>
                                            <p:strVal val="0-#ppt_w/2"/>
                                          </p:val>
                                        </p:tav>
                                        <p:tav tm="100000">
                                          <p:val>
                                            <p:strVal val="#ppt_x"/>
                                          </p:val>
                                        </p:tav>
                                      </p:tavLst>
                                    </p:anim>
                                    <p:anim calcmode="lin" valueType="num">
                                      <p:cBhvr additive="base">
                                        <p:cTn id="54" dur="2000" fill="hold"/>
                                        <p:tgtEl>
                                          <p:spTgt spid="36"/>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 calcmode="lin" valueType="num">
                                      <p:cBhvr additive="base">
                                        <p:cTn id="57" dur="2000" fill="hold"/>
                                        <p:tgtEl>
                                          <p:spTgt spid="39"/>
                                        </p:tgtEl>
                                        <p:attrNameLst>
                                          <p:attrName>ppt_x</p:attrName>
                                        </p:attrNameLst>
                                      </p:cBhvr>
                                      <p:tavLst>
                                        <p:tav tm="0">
                                          <p:val>
                                            <p:strVal val="0-#ppt_w/2"/>
                                          </p:val>
                                        </p:tav>
                                        <p:tav tm="100000">
                                          <p:val>
                                            <p:strVal val="#ppt_x"/>
                                          </p:val>
                                        </p:tav>
                                      </p:tavLst>
                                    </p:anim>
                                    <p:anim calcmode="lin" valueType="num">
                                      <p:cBhvr additive="base">
                                        <p:cTn id="58" dur="2000" fill="hold"/>
                                        <p:tgtEl>
                                          <p:spTgt spid="39"/>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additive="base">
                                        <p:cTn id="61" dur="2000" fill="hold"/>
                                        <p:tgtEl>
                                          <p:spTgt spid="41"/>
                                        </p:tgtEl>
                                        <p:attrNameLst>
                                          <p:attrName>ppt_x</p:attrName>
                                        </p:attrNameLst>
                                      </p:cBhvr>
                                      <p:tavLst>
                                        <p:tav tm="0">
                                          <p:val>
                                            <p:strVal val="0-#ppt_w/2"/>
                                          </p:val>
                                        </p:tav>
                                        <p:tav tm="100000">
                                          <p:val>
                                            <p:strVal val="#ppt_x"/>
                                          </p:val>
                                        </p:tav>
                                      </p:tavLst>
                                    </p:anim>
                                    <p:anim calcmode="lin" valueType="num">
                                      <p:cBhvr additive="base">
                                        <p:cTn id="62" dur="2000" fill="hold"/>
                                        <p:tgtEl>
                                          <p:spTgt spid="41"/>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 calcmode="lin" valueType="num">
                                      <p:cBhvr additive="base">
                                        <p:cTn id="65" dur="2000" fill="hold"/>
                                        <p:tgtEl>
                                          <p:spTgt spid="43"/>
                                        </p:tgtEl>
                                        <p:attrNameLst>
                                          <p:attrName>ppt_x</p:attrName>
                                        </p:attrNameLst>
                                      </p:cBhvr>
                                      <p:tavLst>
                                        <p:tav tm="0">
                                          <p:val>
                                            <p:strVal val="0-#ppt_w/2"/>
                                          </p:val>
                                        </p:tav>
                                        <p:tav tm="100000">
                                          <p:val>
                                            <p:strVal val="#ppt_x"/>
                                          </p:val>
                                        </p:tav>
                                      </p:tavLst>
                                    </p:anim>
                                    <p:anim calcmode="lin" valueType="num">
                                      <p:cBhvr additive="base">
                                        <p:cTn id="66" dur="2000" fill="hold"/>
                                        <p:tgtEl>
                                          <p:spTgt spid="43"/>
                                        </p:tgtEl>
                                        <p:attrNameLst>
                                          <p:attrName>ppt_y</p:attrName>
                                        </p:attrNameLst>
                                      </p:cBhvr>
                                      <p:tavLst>
                                        <p:tav tm="0">
                                          <p:val>
                                            <p:strVal val="1+#ppt_h/2"/>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3"/>
                                        </p:tgtEl>
                                        <p:attrNameLst>
                                          <p:attrName>style.visibility</p:attrName>
                                        </p:attrNameLst>
                                      </p:cBhvr>
                                      <p:to>
                                        <p:strVal val="visible"/>
                                      </p:to>
                                    </p:set>
                                    <p:anim calcmode="lin" valueType="num">
                                      <p:cBhvr additive="base">
                                        <p:cTn id="69" dur="2000" fill="hold"/>
                                        <p:tgtEl>
                                          <p:spTgt spid="3"/>
                                        </p:tgtEl>
                                        <p:attrNameLst>
                                          <p:attrName>ppt_x</p:attrName>
                                        </p:attrNameLst>
                                      </p:cBhvr>
                                      <p:tavLst>
                                        <p:tav tm="0">
                                          <p:val>
                                            <p:strVal val="1+#ppt_w/2"/>
                                          </p:val>
                                        </p:tav>
                                        <p:tav tm="100000">
                                          <p:val>
                                            <p:strVal val="#ppt_x"/>
                                          </p:val>
                                        </p:tav>
                                      </p:tavLst>
                                    </p:anim>
                                    <p:anim calcmode="lin" valueType="num">
                                      <p:cBhvr additive="base">
                                        <p:cTn id="70" dur="2000" fill="hold"/>
                                        <p:tgtEl>
                                          <p:spTgt spid="3"/>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 calcmode="lin" valueType="num">
                                      <p:cBhvr additive="base">
                                        <p:cTn id="73" dur="2000" fill="hold"/>
                                        <p:tgtEl>
                                          <p:spTgt spid="17"/>
                                        </p:tgtEl>
                                        <p:attrNameLst>
                                          <p:attrName>ppt_x</p:attrName>
                                        </p:attrNameLst>
                                      </p:cBhvr>
                                      <p:tavLst>
                                        <p:tav tm="0">
                                          <p:val>
                                            <p:strVal val="1+#ppt_w/2"/>
                                          </p:val>
                                        </p:tav>
                                        <p:tav tm="100000">
                                          <p:val>
                                            <p:strVal val="#ppt_x"/>
                                          </p:val>
                                        </p:tav>
                                      </p:tavLst>
                                    </p:anim>
                                    <p:anim calcmode="lin" valueType="num">
                                      <p:cBhvr additive="base">
                                        <p:cTn id="74" dur="2000" fill="hold"/>
                                        <p:tgtEl>
                                          <p:spTgt spid="17"/>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additive="base">
                                        <p:cTn id="77" dur="2000" fill="hold"/>
                                        <p:tgtEl>
                                          <p:spTgt spid="24"/>
                                        </p:tgtEl>
                                        <p:attrNameLst>
                                          <p:attrName>ppt_x</p:attrName>
                                        </p:attrNameLst>
                                      </p:cBhvr>
                                      <p:tavLst>
                                        <p:tav tm="0">
                                          <p:val>
                                            <p:strVal val="1+#ppt_w/2"/>
                                          </p:val>
                                        </p:tav>
                                        <p:tav tm="100000">
                                          <p:val>
                                            <p:strVal val="#ppt_x"/>
                                          </p:val>
                                        </p:tav>
                                      </p:tavLst>
                                    </p:anim>
                                    <p:anim calcmode="lin" valueType="num">
                                      <p:cBhvr additive="base">
                                        <p:cTn id="78" dur="2000" fill="hold"/>
                                        <p:tgtEl>
                                          <p:spTgt spid="24"/>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31"/>
                                        </p:tgtEl>
                                        <p:attrNameLst>
                                          <p:attrName>style.visibility</p:attrName>
                                        </p:attrNameLst>
                                      </p:cBhvr>
                                      <p:to>
                                        <p:strVal val="visible"/>
                                      </p:to>
                                    </p:set>
                                    <p:anim calcmode="lin" valueType="num">
                                      <p:cBhvr additive="base">
                                        <p:cTn id="81" dur="2000" fill="hold"/>
                                        <p:tgtEl>
                                          <p:spTgt spid="31"/>
                                        </p:tgtEl>
                                        <p:attrNameLst>
                                          <p:attrName>ppt_x</p:attrName>
                                        </p:attrNameLst>
                                      </p:cBhvr>
                                      <p:tavLst>
                                        <p:tav tm="0">
                                          <p:val>
                                            <p:strVal val="1+#ppt_w/2"/>
                                          </p:val>
                                        </p:tav>
                                        <p:tav tm="100000">
                                          <p:val>
                                            <p:strVal val="#ppt_x"/>
                                          </p:val>
                                        </p:tav>
                                      </p:tavLst>
                                    </p:anim>
                                    <p:anim calcmode="lin" valueType="num">
                                      <p:cBhvr additive="base">
                                        <p:cTn id="82" dur="2000" fill="hold"/>
                                        <p:tgtEl>
                                          <p:spTgt spid="3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2000" fill="hold"/>
                                        <p:tgtEl>
                                          <p:spTgt spid="38"/>
                                        </p:tgtEl>
                                        <p:attrNameLst>
                                          <p:attrName>ppt_x</p:attrName>
                                        </p:attrNameLst>
                                      </p:cBhvr>
                                      <p:tavLst>
                                        <p:tav tm="0">
                                          <p:val>
                                            <p:strVal val="1+#ppt_w/2"/>
                                          </p:val>
                                        </p:tav>
                                        <p:tav tm="100000">
                                          <p:val>
                                            <p:strVal val="#ppt_x"/>
                                          </p:val>
                                        </p:tav>
                                      </p:tavLst>
                                    </p:anim>
                                    <p:anim calcmode="lin" valueType="num">
                                      <p:cBhvr additive="base">
                                        <p:cTn id="86" dur="2000" fill="hold"/>
                                        <p:tgtEl>
                                          <p:spTgt spid="38"/>
                                        </p:tgtEl>
                                        <p:attrNameLst>
                                          <p:attrName>ppt_y</p:attrName>
                                        </p:attrNameLst>
                                      </p:cBhvr>
                                      <p:tavLst>
                                        <p:tav tm="0">
                                          <p:val>
                                            <p:strVal val="#ppt_y"/>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additive="base">
                                        <p:cTn id="89" dur="2000" fill="hold"/>
                                        <p:tgtEl>
                                          <p:spTgt spid="5"/>
                                        </p:tgtEl>
                                        <p:attrNameLst>
                                          <p:attrName>ppt_x</p:attrName>
                                        </p:attrNameLst>
                                      </p:cBhvr>
                                      <p:tavLst>
                                        <p:tav tm="0">
                                          <p:val>
                                            <p:strVal val="0-#ppt_w/2"/>
                                          </p:val>
                                        </p:tav>
                                        <p:tav tm="100000">
                                          <p:val>
                                            <p:strVal val="#ppt_x"/>
                                          </p:val>
                                        </p:tav>
                                      </p:tavLst>
                                    </p:anim>
                                    <p:anim calcmode="lin" valueType="num">
                                      <p:cBhvr additive="base">
                                        <p:cTn id="90" dur="2000" fill="hold"/>
                                        <p:tgtEl>
                                          <p:spTgt spid="5"/>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7"/>
                                        </p:tgtEl>
                                        <p:attrNameLst>
                                          <p:attrName>style.visibility</p:attrName>
                                        </p:attrNameLst>
                                      </p:cBhvr>
                                      <p:to>
                                        <p:strVal val="visible"/>
                                      </p:to>
                                    </p:set>
                                    <p:anim calcmode="lin" valueType="num">
                                      <p:cBhvr additive="base">
                                        <p:cTn id="93" dur="2000" fill="hold"/>
                                        <p:tgtEl>
                                          <p:spTgt spid="7"/>
                                        </p:tgtEl>
                                        <p:attrNameLst>
                                          <p:attrName>ppt_x</p:attrName>
                                        </p:attrNameLst>
                                      </p:cBhvr>
                                      <p:tavLst>
                                        <p:tav tm="0">
                                          <p:val>
                                            <p:strVal val="0-#ppt_w/2"/>
                                          </p:val>
                                        </p:tav>
                                        <p:tav tm="100000">
                                          <p:val>
                                            <p:strVal val="#ppt_x"/>
                                          </p:val>
                                        </p:tav>
                                      </p:tavLst>
                                    </p:anim>
                                    <p:anim calcmode="lin" valueType="num">
                                      <p:cBhvr additive="base">
                                        <p:cTn id="94" dur="2000" fill="hold"/>
                                        <p:tgtEl>
                                          <p:spTgt spid="7"/>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additive="base">
                                        <p:cTn id="97" dur="2000" fill="hold"/>
                                        <p:tgtEl>
                                          <p:spTgt spid="9"/>
                                        </p:tgtEl>
                                        <p:attrNameLst>
                                          <p:attrName>ppt_x</p:attrName>
                                        </p:attrNameLst>
                                      </p:cBhvr>
                                      <p:tavLst>
                                        <p:tav tm="0">
                                          <p:val>
                                            <p:strVal val="0-#ppt_w/2"/>
                                          </p:val>
                                        </p:tav>
                                        <p:tav tm="100000">
                                          <p:val>
                                            <p:strVal val="#ppt_x"/>
                                          </p:val>
                                        </p:tav>
                                      </p:tavLst>
                                    </p:anim>
                                    <p:anim calcmode="lin" valueType="num">
                                      <p:cBhvr additive="base">
                                        <p:cTn id="98" dur="2000" fill="hold"/>
                                        <p:tgtEl>
                                          <p:spTgt spid="9"/>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19"/>
                                        </p:tgtEl>
                                        <p:attrNameLst>
                                          <p:attrName>style.visibility</p:attrName>
                                        </p:attrNameLst>
                                      </p:cBhvr>
                                      <p:to>
                                        <p:strVal val="visible"/>
                                      </p:to>
                                    </p:set>
                                    <p:anim calcmode="lin" valueType="num">
                                      <p:cBhvr additive="base">
                                        <p:cTn id="101" dur="2000" fill="hold"/>
                                        <p:tgtEl>
                                          <p:spTgt spid="19"/>
                                        </p:tgtEl>
                                        <p:attrNameLst>
                                          <p:attrName>ppt_x</p:attrName>
                                        </p:attrNameLst>
                                      </p:cBhvr>
                                      <p:tavLst>
                                        <p:tav tm="0">
                                          <p:val>
                                            <p:strVal val="0-#ppt_w/2"/>
                                          </p:val>
                                        </p:tav>
                                        <p:tav tm="100000">
                                          <p:val>
                                            <p:strVal val="#ppt_x"/>
                                          </p:val>
                                        </p:tav>
                                      </p:tavLst>
                                    </p:anim>
                                    <p:anim calcmode="lin" valueType="num">
                                      <p:cBhvr additive="base">
                                        <p:cTn id="102" dur="2000" fill="hold"/>
                                        <p:tgtEl>
                                          <p:spTgt spid="19"/>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 calcmode="lin" valueType="num">
                                      <p:cBhvr additive="base">
                                        <p:cTn id="105" dur="2000" fill="hold"/>
                                        <p:tgtEl>
                                          <p:spTgt spid="21"/>
                                        </p:tgtEl>
                                        <p:attrNameLst>
                                          <p:attrName>ppt_x</p:attrName>
                                        </p:attrNameLst>
                                      </p:cBhvr>
                                      <p:tavLst>
                                        <p:tav tm="0">
                                          <p:val>
                                            <p:strVal val="0-#ppt_w/2"/>
                                          </p:val>
                                        </p:tav>
                                        <p:tav tm="100000">
                                          <p:val>
                                            <p:strVal val="#ppt_x"/>
                                          </p:val>
                                        </p:tav>
                                      </p:tavLst>
                                    </p:anim>
                                    <p:anim calcmode="lin" valueType="num">
                                      <p:cBhvr additive="base">
                                        <p:cTn id="106" dur="2000" fill="hold"/>
                                        <p:tgtEl>
                                          <p:spTgt spid="21"/>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23"/>
                                        </p:tgtEl>
                                        <p:attrNameLst>
                                          <p:attrName>style.visibility</p:attrName>
                                        </p:attrNameLst>
                                      </p:cBhvr>
                                      <p:to>
                                        <p:strVal val="visible"/>
                                      </p:to>
                                    </p:set>
                                    <p:anim calcmode="lin" valueType="num">
                                      <p:cBhvr additive="base">
                                        <p:cTn id="109" dur="2000" fill="hold"/>
                                        <p:tgtEl>
                                          <p:spTgt spid="23"/>
                                        </p:tgtEl>
                                        <p:attrNameLst>
                                          <p:attrName>ppt_x</p:attrName>
                                        </p:attrNameLst>
                                      </p:cBhvr>
                                      <p:tavLst>
                                        <p:tav tm="0">
                                          <p:val>
                                            <p:strVal val="0-#ppt_w/2"/>
                                          </p:val>
                                        </p:tav>
                                        <p:tav tm="100000">
                                          <p:val>
                                            <p:strVal val="#ppt_x"/>
                                          </p:val>
                                        </p:tav>
                                      </p:tavLst>
                                    </p:anim>
                                    <p:anim calcmode="lin" valueType="num">
                                      <p:cBhvr additive="base">
                                        <p:cTn id="110" dur="2000" fill="hold"/>
                                        <p:tgtEl>
                                          <p:spTgt spid="23"/>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additive="base">
                                        <p:cTn id="113" dur="2000" fill="hold"/>
                                        <p:tgtEl>
                                          <p:spTgt spid="26"/>
                                        </p:tgtEl>
                                        <p:attrNameLst>
                                          <p:attrName>ppt_x</p:attrName>
                                        </p:attrNameLst>
                                      </p:cBhvr>
                                      <p:tavLst>
                                        <p:tav tm="0">
                                          <p:val>
                                            <p:strVal val="0-#ppt_w/2"/>
                                          </p:val>
                                        </p:tav>
                                        <p:tav tm="100000">
                                          <p:val>
                                            <p:strVal val="#ppt_x"/>
                                          </p:val>
                                        </p:tav>
                                      </p:tavLst>
                                    </p:anim>
                                    <p:anim calcmode="lin" valueType="num">
                                      <p:cBhvr additive="base">
                                        <p:cTn id="114" dur="2000" fill="hold"/>
                                        <p:tgtEl>
                                          <p:spTgt spid="26"/>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28"/>
                                        </p:tgtEl>
                                        <p:attrNameLst>
                                          <p:attrName>style.visibility</p:attrName>
                                        </p:attrNameLst>
                                      </p:cBhvr>
                                      <p:to>
                                        <p:strVal val="visible"/>
                                      </p:to>
                                    </p:set>
                                    <p:anim calcmode="lin" valueType="num">
                                      <p:cBhvr additive="base">
                                        <p:cTn id="117" dur="2000" fill="hold"/>
                                        <p:tgtEl>
                                          <p:spTgt spid="28"/>
                                        </p:tgtEl>
                                        <p:attrNameLst>
                                          <p:attrName>ppt_x</p:attrName>
                                        </p:attrNameLst>
                                      </p:cBhvr>
                                      <p:tavLst>
                                        <p:tav tm="0">
                                          <p:val>
                                            <p:strVal val="0-#ppt_w/2"/>
                                          </p:val>
                                        </p:tav>
                                        <p:tav tm="100000">
                                          <p:val>
                                            <p:strVal val="#ppt_x"/>
                                          </p:val>
                                        </p:tav>
                                      </p:tavLst>
                                    </p:anim>
                                    <p:anim calcmode="lin" valueType="num">
                                      <p:cBhvr additive="base">
                                        <p:cTn id="118" dur="2000" fill="hold"/>
                                        <p:tgtEl>
                                          <p:spTgt spid="28"/>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30"/>
                                        </p:tgtEl>
                                        <p:attrNameLst>
                                          <p:attrName>style.visibility</p:attrName>
                                        </p:attrNameLst>
                                      </p:cBhvr>
                                      <p:to>
                                        <p:strVal val="visible"/>
                                      </p:to>
                                    </p:set>
                                    <p:anim calcmode="lin" valueType="num">
                                      <p:cBhvr additive="base">
                                        <p:cTn id="121" dur="2000" fill="hold"/>
                                        <p:tgtEl>
                                          <p:spTgt spid="30"/>
                                        </p:tgtEl>
                                        <p:attrNameLst>
                                          <p:attrName>ppt_x</p:attrName>
                                        </p:attrNameLst>
                                      </p:cBhvr>
                                      <p:tavLst>
                                        <p:tav tm="0">
                                          <p:val>
                                            <p:strVal val="0-#ppt_w/2"/>
                                          </p:val>
                                        </p:tav>
                                        <p:tav tm="100000">
                                          <p:val>
                                            <p:strVal val="#ppt_x"/>
                                          </p:val>
                                        </p:tav>
                                      </p:tavLst>
                                    </p:anim>
                                    <p:anim calcmode="lin" valueType="num">
                                      <p:cBhvr additive="base">
                                        <p:cTn id="122" dur="2000" fill="hold"/>
                                        <p:tgtEl>
                                          <p:spTgt spid="30"/>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0-#ppt_w/2"/>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additive="base">
                                        <p:cTn id="129" dur="2000" fill="hold"/>
                                        <p:tgtEl>
                                          <p:spTgt spid="35"/>
                                        </p:tgtEl>
                                        <p:attrNameLst>
                                          <p:attrName>ppt_x</p:attrName>
                                        </p:attrNameLst>
                                      </p:cBhvr>
                                      <p:tavLst>
                                        <p:tav tm="0">
                                          <p:val>
                                            <p:strVal val="0-#ppt_w/2"/>
                                          </p:val>
                                        </p:tav>
                                        <p:tav tm="100000">
                                          <p:val>
                                            <p:strVal val="#ppt_x"/>
                                          </p:val>
                                        </p:tav>
                                      </p:tavLst>
                                    </p:anim>
                                    <p:anim calcmode="lin" valueType="num">
                                      <p:cBhvr additive="base">
                                        <p:cTn id="130" dur="2000" fill="hold"/>
                                        <p:tgtEl>
                                          <p:spTgt spid="35"/>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37"/>
                                        </p:tgtEl>
                                        <p:attrNameLst>
                                          <p:attrName>style.visibility</p:attrName>
                                        </p:attrNameLst>
                                      </p:cBhvr>
                                      <p:to>
                                        <p:strVal val="visible"/>
                                      </p:to>
                                    </p:set>
                                    <p:anim calcmode="lin" valueType="num">
                                      <p:cBhvr additive="base">
                                        <p:cTn id="133" dur="2000" fill="hold"/>
                                        <p:tgtEl>
                                          <p:spTgt spid="37"/>
                                        </p:tgtEl>
                                        <p:attrNameLst>
                                          <p:attrName>ppt_x</p:attrName>
                                        </p:attrNameLst>
                                      </p:cBhvr>
                                      <p:tavLst>
                                        <p:tav tm="0">
                                          <p:val>
                                            <p:strVal val="0-#ppt_w/2"/>
                                          </p:val>
                                        </p:tav>
                                        <p:tav tm="100000">
                                          <p:val>
                                            <p:strVal val="#ppt_x"/>
                                          </p:val>
                                        </p:tav>
                                      </p:tavLst>
                                    </p:anim>
                                    <p:anim calcmode="lin" valueType="num">
                                      <p:cBhvr additive="base">
                                        <p:cTn id="134" dur="2000" fill="hold"/>
                                        <p:tgtEl>
                                          <p:spTgt spid="37"/>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40"/>
                                        </p:tgtEl>
                                        <p:attrNameLst>
                                          <p:attrName>style.visibility</p:attrName>
                                        </p:attrNameLst>
                                      </p:cBhvr>
                                      <p:to>
                                        <p:strVal val="visible"/>
                                      </p:to>
                                    </p:set>
                                    <p:anim calcmode="lin" valueType="num">
                                      <p:cBhvr additive="base">
                                        <p:cTn id="137" dur="2000" fill="hold"/>
                                        <p:tgtEl>
                                          <p:spTgt spid="40"/>
                                        </p:tgtEl>
                                        <p:attrNameLst>
                                          <p:attrName>ppt_x</p:attrName>
                                        </p:attrNameLst>
                                      </p:cBhvr>
                                      <p:tavLst>
                                        <p:tav tm="0">
                                          <p:val>
                                            <p:strVal val="0-#ppt_w/2"/>
                                          </p:val>
                                        </p:tav>
                                        <p:tav tm="100000">
                                          <p:val>
                                            <p:strVal val="#ppt_x"/>
                                          </p:val>
                                        </p:tav>
                                      </p:tavLst>
                                    </p:anim>
                                    <p:anim calcmode="lin" valueType="num">
                                      <p:cBhvr additive="base">
                                        <p:cTn id="138" dur="2000" fill="hold"/>
                                        <p:tgtEl>
                                          <p:spTgt spid="40"/>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42"/>
                                        </p:tgtEl>
                                        <p:attrNameLst>
                                          <p:attrName>style.visibility</p:attrName>
                                        </p:attrNameLst>
                                      </p:cBhvr>
                                      <p:to>
                                        <p:strVal val="visible"/>
                                      </p:to>
                                    </p:set>
                                    <p:anim calcmode="lin" valueType="num">
                                      <p:cBhvr additive="base">
                                        <p:cTn id="141" dur="2000" fill="hold"/>
                                        <p:tgtEl>
                                          <p:spTgt spid="42"/>
                                        </p:tgtEl>
                                        <p:attrNameLst>
                                          <p:attrName>ppt_x</p:attrName>
                                        </p:attrNameLst>
                                      </p:cBhvr>
                                      <p:tavLst>
                                        <p:tav tm="0">
                                          <p:val>
                                            <p:strVal val="0-#ppt_w/2"/>
                                          </p:val>
                                        </p:tav>
                                        <p:tav tm="100000">
                                          <p:val>
                                            <p:strVal val="#ppt_x"/>
                                          </p:val>
                                        </p:tav>
                                      </p:tavLst>
                                    </p:anim>
                                    <p:anim calcmode="lin" valueType="num">
                                      <p:cBhvr additive="base">
                                        <p:cTn id="142" dur="2000" fill="hold"/>
                                        <p:tgtEl>
                                          <p:spTgt spid="42"/>
                                        </p:tgtEl>
                                        <p:attrNameLst>
                                          <p:attrName>ppt_y</p:attrName>
                                        </p:attrNameLst>
                                      </p:cBhvr>
                                      <p:tavLst>
                                        <p:tav tm="0">
                                          <p:val>
                                            <p:strVal val="0-#ppt_h/2"/>
                                          </p:val>
                                        </p:tav>
                                        <p:tav tm="100000">
                                          <p:val>
                                            <p:strVal val="#ppt_y"/>
                                          </p:val>
                                        </p:tav>
                                      </p:tavLst>
                                    </p:anim>
                                  </p:childTnLst>
                                </p:cTn>
                              </p:par>
                              <p:par>
                                <p:cTn id="143" presetID="2" presetClass="entr" presetSubtype="9" fill="hold" grpId="0" nodeType="withEffect">
                                  <p:stCondLst>
                                    <p:cond delay="0"/>
                                  </p:stCondLst>
                                  <p:childTnLst>
                                    <p:set>
                                      <p:cBhvr>
                                        <p:cTn id="144" dur="1" fill="hold">
                                          <p:stCondLst>
                                            <p:cond delay="0"/>
                                          </p:stCondLst>
                                        </p:cTn>
                                        <p:tgtEl>
                                          <p:spTgt spid="44"/>
                                        </p:tgtEl>
                                        <p:attrNameLst>
                                          <p:attrName>style.visibility</p:attrName>
                                        </p:attrNameLst>
                                      </p:cBhvr>
                                      <p:to>
                                        <p:strVal val="visible"/>
                                      </p:to>
                                    </p:set>
                                    <p:anim calcmode="lin" valueType="num">
                                      <p:cBhvr additive="base">
                                        <p:cTn id="145" dur="2000" fill="hold"/>
                                        <p:tgtEl>
                                          <p:spTgt spid="44"/>
                                        </p:tgtEl>
                                        <p:attrNameLst>
                                          <p:attrName>ppt_x</p:attrName>
                                        </p:attrNameLst>
                                      </p:cBhvr>
                                      <p:tavLst>
                                        <p:tav tm="0">
                                          <p:val>
                                            <p:strVal val="0-#ppt_w/2"/>
                                          </p:val>
                                        </p:tav>
                                        <p:tav tm="100000">
                                          <p:val>
                                            <p:strVal val="#ppt_x"/>
                                          </p:val>
                                        </p:tav>
                                      </p:tavLst>
                                    </p:anim>
                                    <p:anim calcmode="lin" valueType="num">
                                      <p:cBhvr additive="base">
                                        <p:cTn id="146" dur="2000" fill="hold"/>
                                        <p:tgtEl>
                                          <p:spTgt spid="44"/>
                                        </p:tgtEl>
                                        <p:attrNameLst>
                                          <p:attrName>ppt_y</p:attrName>
                                        </p:attrNameLst>
                                      </p:cBhvr>
                                      <p:tavLst>
                                        <p:tav tm="0">
                                          <p:val>
                                            <p:strVal val="0-#ppt_h/2"/>
                                          </p:val>
                                        </p:tav>
                                        <p:tav tm="100000">
                                          <p:val>
                                            <p:strVal val="#ppt_y"/>
                                          </p:val>
                                        </p:tav>
                                      </p:tavLst>
                                    </p:anim>
                                  </p:childTnLst>
                                </p:cTn>
                              </p:par>
                              <p:par>
                                <p:cTn id="147" presetID="35" presetClass="entr" presetSubtype="0" fill="hold" grpId="1" nodeType="withEffect">
                                  <p:stCondLst>
                                    <p:cond delay="0"/>
                                  </p:stCondLst>
                                  <p:childTnLst>
                                    <p:set>
                                      <p:cBhvr>
                                        <p:cTn id="148" dur="1" fill="hold">
                                          <p:stCondLst>
                                            <p:cond delay="0"/>
                                          </p:stCondLst>
                                        </p:cTn>
                                        <p:tgtEl>
                                          <p:spTgt spid="3"/>
                                        </p:tgtEl>
                                        <p:attrNameLst>
                                          <p:attrName>style.visibility</p:attrName>
                                        </p:attrNameLst>
                                      </p:cBhvr>
                                      <p:to>
                                        <p:strVal val="visible"/>
                                      </p:to>
                                    </p:set>
                                    <p:animEffect transition="in" filter="fade">
                                      <p:cBhvr>
                                        <p:cTn id="149" dur="2000"/>
                                        <p:tgtEl>
                                          <p:spTgt spid="3"/>
                                        </p:tgtEl>
                                      </p:cBhvr>
                                    </p:animEffect>
                                    <p:anim calcmode="lin" valueType="num">
                                      <p:cBhvr>
                                        <p:cTn id="150" dur="2000" fill="hold"/>
                                        <p:tgtEl>
                                          <p:spTgt spid="3"/>
                                        </p:tgtEl>
                                        <p:attrNameLst>
                                          <p:attrName>style.rotation</p:attrName>
                                        </p:attrNameLst>
                                      </p:cBhvr>
                                      <p:tavLst>
                                        <p:tav tm="0">
                                          <p:val>
                                            <p:fltVal val="720"/>
                                          </p:val>
                                        </p:tav>
                                        <p:tav tm="100000">
                                          <p:val>
                                            <p:fltVal val="0"/>
                                          </p:val>
                                        </p:tav>
                                      </p:tavLst>
                                    </p:anim>
                                    <p:anim calcmode="lin" valueType="num">
                                      <p:cBhvr>
                                        <p:cTn id="151" dur="2000" fill="hold"/>
                                        <p:tgtEl>
                                          <p:spTgt spid="3"/>
                                        </p:tgtEl>
                                        <p:attrNameLst>
                                          <p:attrName>ppt_h</p:attrName>
                                        </p:attrNameLst>
                                      </p:cBhvr>
                                      <p:tavLst>
                                        <p:tav tm="0">
                                          <p:val>
                                            <p:fltVal val="0"/>
                                          </p:val>
                                        </p:tav>
                                        <p:tav tm="100000">
                                          <p:val>
                                            <p:strVal val="#ppt_h"/>
                                          </p:val>
                                        </p:tav>
                                      </p:tavLst>
                                    </p:anim>
                                    <p:anim calcmode="lin" valueType="num">
                                      <p:cBhvr>
                                        <p:cTn id="152" dur="2000" fill="hold"/>
                                        <p:tgtEl>
                                          <p:spTgt spid="3"/>
                                        </p:tgtEl>
                                        <p:attrNameLst>
                                          <p:attrName>ppt_w</p:attrName>
                                        </p:attrNameLst>
                                      </p:cBhvr>
                                      <p:tavLst>
                                        <p:tav tm="0">
                                          <p:val>
                                            <p:fltVal val="0"/>
                                          </p:val>
                                        </p:tav>
                                        <p:tav tm="100000">
                                          <p:val>
                                            <p:strVal val="#ppt_w"/>
                                          </p:val>
                                        </p:tav>
                                      </p:tavLst>
                                    </p:anim>
                                  </p:childTnLst>
                                </p:cTn>
                              </p:par>
                              <p:par>
                                <p:cTn id="153" presetID="35" presetClass="entr" presetSubtype="0" fill="hold" grpId="1"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fade">
                                      <p:cBhvr>
                                        <p:cTn id="155" dur="2000"/>
                                        <p:tgtEl>
                                          <p:spTgt spid="4"/>
                                        </p:tgtEl>
                                      </p:cBhvr>
                                    </p:animEffect>
                                    <p:anim calcmode="lin" valueType="num">
                                      <p:cBhvr>
                                        <p:cTn id="156" dur="2000" fill="hold"/>
                                        <p:tgtEl>
                                          <p:spTgt spid="4"/>
                                        </p:tgtEl>
                                        <p:attrNameLst>
                                          <p:attrName>style.rotation</p:attrName>
                                        </p:attrNameLst>
                                      </p:cBhvr>
                                      <p:tavLst>
                                        <p:tav tm="0">
                                          <p:val>
                                            <p:fltVal val="720"/>
                                          </p:val>
                                        </p:tav>
                                        <p:tav tm="100000">
                                          <p:val>
                                            <p:fltVal val="0"/>
                                          </p:val>
                                        </p:tav>
                                      </p:tavLst>
                                    </p:anim>
                                    <p:anim calcmode="lin" valueType="num">
                                      <p:cBhvr>
                                        <p:cTn id="157" dur="2000" fill="hold"/>
                                        <p:tgtEl>
                                          <p:spTgt spid="4"/>
                                        </p:tgtEl>
                                        <p:attrNameLst>
                                          <p:attrName>ppt_h</p:attrName>
                                        </p:attrNameLst>
                                      </p:cBhvr>
                                      <p:tavLst>
                                        <p:tav tm="0">
                                          <p:val>
                                            <p:fltVal val="0"/>
                                          </p:val>
                                        </p:tav>
                                        <p:tav tm="100000">
                                          <p:val>
                                            <p:strVal val="#ppt_h"/>
                                          </p:val>
                                        </p:tav>
                                      </p:tavLst>
                                    </p:anim>
                                    <p:anim calcmode="lin" valueType="num">
                                      <p:cBhvr>
                                        <p:cTn id="158" dur="2000" fill="hold"/>
                                        <p:tgtEl>
                                          <p:spTgt spid="4"/>
                                        </p:tgtEl>
                                        <p:attrNameLst>
                                          <p:attrName>ppt_w</p:attrName>
                                        </p:attrNameLst>
                                      </p:cBhvr>
                                      <p:tavLst>
                                        <p:tav tm="0">
                                          <p:val>
                                            <p:fltVal val="0"/>
                                          </p:val>
                                        </p:tav>
                                        <p:tav tm="100000">
                                          <p:val>
                                            <p:strVal val="#ppt_w"/>
                                          </p:val>
                                        </p:tav>
                                      </p:tavLst>
                                    </p:anim>
                                  </p:childTnLst>
                                </p:cTn>
                              </p:par>
                              <p:par>
                                <p:cTn id="159" presetID="35" presetClass="entr" presetSubtype="0" fill="hold" grpId="1" nodeType="withEffect">
                                  <p:stCondLst>
                                    <p:cond delay="0"/>
                                  </p:stCondLst>
                                  <p:childTnLst>
                                    <p:set>
                                      <p:cBhvr>
                                        <p:cTn id="160" dur="1" fill="hold">
                                          <p:stCondLst>
                                            <p:cond delay="0"/>
                                          </p:stCondLst>
                                        </p:cTn>
                                        <p:tgtEl>
                                          <p:spTgt spid="5"/>
                                        </p:tgtEl>
                                        <p:attrNameLst>
                                          <p:attrName>style.visibility</p:attrName>
                                        </p:attrNameLst>
                                      </p:cBhvr>
                                      <p:to>
                                        <p:strVal val="visible"/>
                                      </p:to>
                                    </p:set>
                                    <p:animEffect transition="in" filter="fade">
                                      <p:cBhvr>
                                        <p:cTn id="161" dur="2000"/>
                                        <p:tgtEl>
                                          <p:spTgt spid="5"/>
                                        </p:tgtEl>
                                      </p:cBhvr>
                                    </p:animEffect>
                                    <p:anim calcmode="lin" valueType="num">
                                      <p:cBhvr>
                                        <p:cTn id="162" dur="2000" fill="hold"/>
                                        <p:tgtEl>
                                          <p:spTgt spid="5"/>
                                        </p:tgtEl>
                                        <p:attrNameLst>
                                          <p:attrName>style.rotation</p:attrName>
                                        </p:attrNameLst>
                                      </p:cBhvr>
                                      <p:tavLst>
                                        <p:tav tm="0">
                                          <p:val>
                                            <p:fltVal val="720"/>
                                          </p:val>
                                        </p:tav>
                                        <p:tav tm="100000">
                                          <p:val>
                                            <p:fltVal val="0"/>
                                          </p:val>
                                        </p:tav>
                                      </p:tavLst>
                                    </p:anim>
                                    <p:anim calcmode="lin" valueType="num">
                                      <p:cBhvr>
                                        <p:cTn id="163" dur="2000" fill="hold"/>
                                        <p:tgtEl>
                                          <p:spTgt spid="5"/>
                                        </p:tgtEl>
                                        <p:attrNameLst>
                                          <p:attrName>ppt_h</p:attrName>
                                        </p:attrNameLst>
                                      </p:cBhvr>
                                      <p:tavLst>
                                        <p:tav tm="0">
                                          <p:val>
                                            <p:fltVal val="0"/>
                                          </p:val>
                                        </p:tav>
                                        <p:tav tm="100000">
                                          <p:val>
                                            <p:strVal val="#ppt_h"/>
                                          </p:val>
                                        </p:tav>
                                      </p:tavLst>
                                    </p:anim>
                                    <p:anim calcmode="lin" valueType="num">
                                      <p:cBhvr>
                                        <p:cTn id="164" dur="2000" fill="hold"/>
                                        <p:tgtEl>
                                          <p:spTgt spid="5"/>
                                        </p:tgtEl>
                                        <p:attrNameLst>
                                          <p:attrName>ppt_w</p:attrName>
                                        </p:attrNameLst>
                                      </p:cBhvr>
                                      <p:tavLst>
                                        <p:tav tm="0">
                                          <p:val>
                                            <p:fltVal val="0"/>
                                          </p:val>
                                        </p:tav>
                                        <p:tav tm="100000">
                                          <p:val>
                                            <p:strVal val="#ppt_w"/>
                                          </p:val>
                                        </p:tav>
                                      </p:tavLst>
                                    </p:anim>
                                  </p:childTnLst>
                                </p:cTn>
                              </p:par>
                              <p:par>
                                <p:cTn id="165" presetID="35" presetClass="entr" presetSubtype="0" fill="hold" grpId="1" nodeType="withEffect">
                                  <p:stCondLst>
                                    <p:cond delay="0"/>
                                  </p:stCondLst>
                                  <p:childTnLst>
                                    <p:set>
                                      <p:cBhvr>
                                        <p:cTn id="166" dur="1" fill="hold">
                                          <p:stCondLst>
                                            <p:cond delay="0"/>
                                          </p:stCondLst>
                                        </p:cTn>
                                        <p:tgtEl>
                                          <p:spTgt spid="6"/>
                                        </p:tgtEl>
                                        <p:attrNameLst>
                                          <p:attrName>style.visibility</p:attrName>
                                        </p:attrNameLst>
                                      </p:cBhvr>
                                      <p:to>
                                        <p:strVal val="visible"/>
                                      </p:to>
                                    </p:set>
                                    <p:animEffect transition="in" filter="fade">
                                      <p:cBhvr>
                                        <p:cTn id="167" dur="2000"/>
                                        <p:tgtEl>
                                          <p:spTgt spid="6"/>
                                        </p:tgtEl>
                                      </p:cBhvr>
                                    </p:animEffect>
                                    <p:anim calcmode="lin" valueType="num">
                                      <p:cBhvr>
                                        <p:cTn id="168" dur="2000" fill="hold"/>
                                        <p:tgtEl>
                                          <p:spTgt spid="6"/>
                                        </p:tgtEl>
                                        <p:attrNameLst>
                                          <p:attrName>style.rotation</p:attrName>
                                        </p:attrNameLst>
                                      </p:cBhvr>
                                      <p:tavLst>
                                        <p:tav tm="0">
                                          <p:val>
                                            <p:fltVal val="720"/>
                                          </p:val>
                                        </p:tav>
                                        <p:tav tm="100000">
                                          <p:val>
                                            <p:fltVal val="0"/>
                                          </p:val>
                                        </p:tav>
                                      </p:tavLst>
                                    </p:anim>
                                    <p:anim calcmode="lin" valueType="num">
                                      <p:cBhvr>
                                        <p:cTn id="169" dur="2000" fill="hold"/>
                                        <p:tgtEl>
                                          <p:spTgt spid="6"/>
                                        </p:tgtEl>
                                        <p:attrNameLst>
                                          <p:attrName>ppt_h</p:attrName>
                                        </p:attrNameLst>
                                      </p:cBhvr>
                                      <p:tavLst>
                                        <p:tav tm="0">
                                          <p:val>
                                            <p:fltVal val="0"/>
                                          </p:val>
                                        </p:tav>
                                        <p:tav tm="100000">
                                          <p:val>
                                            <p:strVal val="#ppt_h"/>
                                          </p:val>
                                        </p:tav>
                                      </p:tavLst>
                                    </p:anim>
                                    <p:anim calcmode="lin" valueType="num">
                                      <p:cBhvr>
                                        <p:cTn id="170" dur="2000" fill="hold"/>
                                        <p:tgtEl>
                                          <p:spTgt spid="6"/>
                                        </p:tgtEl>
                                        <p:attrNameLst>
                                          <p:attrName>ppt_w</p:attrName>
                                        </p:attrNameLst>
                                      </p:cBhvr>
                                      <p:tavLst>
                                        <p:tav tm="0">
                                          <p:val>
                                            <p:fltVal val="0"/>
                                          </p:val>
                                        </p:tav>
                                        <p:tav tm="100000">
                                          <p:val>
                                            <p:strVal val="#ppt_w"/>
                                          </p:val>
                                        </p:tav>
                                      </p:tavLst>
                                    </p:anim>
                                  </p:childTnLst>
                                </p:cTn>
                              </p:par>
                              <p:par>
                                <p:cTn id="171" presetID="35" presetClass="entr" presetSubtype="0" fill="hold" grpId="1" nodeType="withEffect">
                                  <p:stCondLst>
                                    <p:cond delay="0"/>
                                  </p:stCondLst>
                                  <p:childTnLst>
                                    <p:set>
                                      <p:cBhvr>
                                        <p:cTn id="172" dur="1" fill="hold">
                                          <p:stCondLst>
                                            <p:cond delay="0"/>
                                          </p:stCondLst>
                                        </p:cTn>
                                        <p:tgtEl>
                                          <p:spTgt spid="7"/>
                                        </p:tgtEl>
                                        <p:attrNameLst>
                                          <p:attrName>style.visibility</p:attrName>
                                        </p:attrNameLst>
                                      </p:cBhvr>
                                      <p:to>
                                        <p:strVal val="visible"/>
                                      </p:to>
                                    </p:set>
                                    <p:animEffect transition="in" filter="fade">
                                      <p:cBhvr>
                                        <p:cTn id="173" dur="2000"/>
                                        <p:tgtEl>
                                          <p:spTgt spid="7"/>
                                        </p:tgtEl>
                                      </p:cBhvr>
                                    </p:animEffect>
                                    <p:anim calcmode="lin" valueType="num">
                                      <p:cBhvr>
                                        <p:cTn id="174" dur="2000" fill="hold"/>
                                        <p:tgtEl>
                                          <p:spTgt spid="7"/>
                                        </p:tgtEl>
                                        <p:attrNameLst>
                                          <p:attrName>style.rotation</p:attrName>
                                        </p:attrNameLst>
                                      </p:cBhvr>
                                      <p:tavLst>
                                        <p:tav tm="0">
                                          <p:val>
                                            <p:fltVal val="720"/>
                                          </p:val>
                                        </p:tav>
                                        <p:tav tm="100000">
                                          <p:val>
                                            <p:fltVal val="0"/>
                                          </p:val>
                                        </p:tav>
                                      </p:tavLst>
                                    </p:anim>
                                    <p:anim calcmode="lin" valueType="num">
                                      <p:cBhvr>
                                        <p:cTn id="175" dur="2000" fill="hold"/>
                                        <p:tgtEl>
                                          <p:spTgt spid="7"/>
                                        </p:tgtEl>
                                        <p:attrNameLst>
                                          <p:attrName>ppt_h</p:attrName>
                                        </p:attrNameLst>
                                      </p:cBhvr>
                                      <p:tavLst>
                                        <p:tav tm="0">
                                          <p:val>
                                            <p:fltVal val="0"/>
                                          </p:val>
                                        </p:tav>
                                        <p:tav tm="100000">
                                          <p:val>
                                            <p:strVal val="#ppt_h"/>
                                          </p:val>
                                        </p:tav>
                                      </p:tavLst>
                                    </p:anim>
                                    <p:anim calcmode="lin" valueType="num">
                                      <p:cBhvr>
                                        <p:cTn id="176" dur="2000" fill="hold"/>
                                        <p:tgtEl>
                                          <p:spTgt spid="7"/>
                                        </p:tgtEl>
                                        <p:attrNameLst>
                                          <p:attrName>ppt_w</p:attrName>
                                        </p:attrNameLst>
                                      </p:cBhvr>
                                      <p:tavLst>
                                        <p:tav tm="0">
                                          <p:val>
                                            <p:fltVal val="0"/>
                                          </p:val>
                                        </p:tav>
                                        <p:tav tm="100000">
                                          <p:val>
                                            <p:strVal val="#ppt_w"/>
                                          </p:val>
                                        </p:tav>
                                      </p:tavLst>
                                    </p:anim>
                                  </p:childTnLst>
                                </p:cTn>
                              </p:par>
                              <p:par>
                                <p:cTn id="177" presetID="35" presetClass="entr" presetSubtype="0" fill="hold" grpId="1" nodeType="withEffect">
                                  <p:stCondLst>
                                    <p:cond delay="0"/>
                                  </p:stCondLst>
                                  <p:childTnLst>
                                    <p:set>
                                      <p:cBhvr>
                                        <p:cTn id="178" dur="1" fill="hold">
                                          <p:stCondLst>
                                            <p:cond delay="0"/>
                                          </p:stCondLst>
                                        </p:cTn>
                                        <p:tgtEl>
                                          <p:spTgt spid="8"/>
                                        </p:tgtEl>
                                        <p:attrNameLst>
                                          <p:attrName>style.visibility</p:attrName>
                                        </p:attrNameLst>
                                      </p:cBhvr>
                                      <p:to>
                                        <p:strVal val="visible"/>
                                      </p:to>
                                    </p:set>
                                    <p:animEffect transition="in" filter="fade">
                                      <p:cBhvr>
                                        <p:cTn id="179" dur="2000"/>
                                        <p:tgtEl>
                                          <p:spTgt spid="8"/>
                                        </p:tgtEl>
                                      </p:cBhvr>
                                    </p:animEffect>
                                    <p:anim calcmode="lin" valueType="num">
                                      <p:cBhvr>
                                        <p:cTn id="180" dur="2000" fill="hold"/>
                                        <p:tgtEl>
                                          <p:spTgt spid="8"/>
                                        </p:tgtEl>
                                        <p:attrNameLst>
                                          <p:attrName>style.rotation</p:attrName>
                                        </p:attrNameLst>
                                      </p:cBhvr>
                                      <p:tavLst>
                                        <p:tav tm="0">
                                          <p:val>
                                            <p:fltVal val="720"/>
                                          </p:val>
                                        </p:tav>
                                        <p:tav tm="100000">
                                          <p:val>
                                            <p:fltVal val="0"/>
                                          </p:val>
                                        </p:tav>
                                      </p:tavLst>
                                    </p:anim>
                                    <p:anim calcmode="lin" valueType="num">
                                      <p:cBhvr>
                                        <p:cTn id="181" dur="2000" fill="hold"/>
                                        <p:tgtEl>
                                          <p:spTgt spid="8"/>
                                        </p:tgtEl>
                                        <p:attrNameLst>
                                          <p:attrName>ppt_h</p:attrName>
                                        </p:attrNameLst>
                                      </p:cBhvr>
                                      <p:tavLst>
                                        <p:tav tm="0">
                                          <p:val>
                                            <p:fltVal val="0"/>
                                          </p:val>
                                        </p:tav>
                                        <p:tav tm="100000">
                                          <p:val>
                                            <p:strVal val="#ppt_h"/>
                                          </p:val>
                                        </p:tav>
                                      </p:tavLst>
                                    </p:anim>
                                    <p:anim calcmode="lin" valueType="num">
                                      <p:cBhvr>
                                        <p:cTn id="182" dur="2000" fill="hold"/>
                                        <p:tgtEl>
                                          <p:spTgt spid="8"/>
                                        </p:tgtEl>
                                        <p:attrNameLst>
                                          <p:attrName>ppt_w</p:attrName>
                                        </p:attrNameLst>
                                      </p:cBhvr>
                                      <p:tavLst>
                                        <p:tav tm="0">
                                          <p:val>
                                            <p:fltVal val="0"/>
                                          </p:val>
                                        </p:tav>
                                        <p:tav tm="100000">
                                          <p:val>
                                            <p:strVal val="#ppt_w"/>
                                          </p:val>
                                        </p:tav>
                                      </p:tavLst>
                                    </p:anim>
                                  </p:childTnLst>
                                </p:cTn>
                              </p:par>
                              <p:par>
                                <p:cTn id="183" presetID="35" presetClass="entr" presetSubtype="0" fill="hold" grpId="1" nodeType="withEffect">
                                  <p:stCondLst>
                                    <p:cond delay="0"/>
                                  </p:stCondLst>
                                  <p:childTnLst>
                                    <p:set>
                                      <p:cBhvr>
                                        <p:cTn id="184" dur="1" fill="hold">
                                          <p:stCondLst>
                                            <p:cond delay="0"/>
                                          </p:stCondLst>
                                        </p:cTn>
                                        <p:tgtEl>
                                          <p:spTgt spid="9"/>
                                        </p:tgtEl>
                                        <p:attrNameLst>
                                          <p:attrName>style.visibility</p:attrName>
                                        </p:attrNameLst>
                                      </p:cBhvr>
                                      <p:to>
                                        <p:strVal val="visible"/>
                                      </p:to>
                                    </p:set>
                                    <p:animEffect transition="in" filter="fade">
                                      <p:cBhvr>
                                        <p:cTn id="185" dur="2000"/>
                                        <p:tgtEl>
                                          <p:spTgt spid="9"/>
                                        </p:tgtEl>
                                      </p:cBhvr>
                                    </p:animEffect>
                                    <p:anim calcmode="lin" valueType="num">
                                      <p:cBhvr>
                                        <p:cTn id="186" dur="2000" fill="hold"/>
                                        <p:tgtEl>
                                          <p:spTgt spid="9"/>
                                        </p:tgtEl>
                                        <p:attrNameLst>
                                          <p:attrName>style.rotation</p:attrName>
                                        </p:attrNameLst>
                                      </p:cBhvr>
                                      <p:tavLst>
                                        <p:tav tm="0">
                                          <p:val>
                                            <p:fltVal val="720"/>
                                          </p:val>
                                        </p:tav>
                                        <p:tav tm="100000">
                                          <p:val>
                                            <p:fltVal val="0"/>
                                          </p:val>
                                        </p:tav>
                                      </p:tavLst>
                                    </p:anim>
                                    <p:anim calcmode="lin" valueType="num">
                                      <p:cBhvr>
                                        <p:cTn id="187" dur="2000" fill="hold"/>
                                        <p:tgtEl>
                                          <p:spTgt spid="9"/>
                                        </p:tgtEl>
                                        <p:attrNameLst>
                                          <p:attrName>ppt_h</p:attrName>
                                        </p:attrNameLst>
                                      </p:cBhvr>
                                      <p:tavLst>
                                        <p:tav tm="0">
                                          <p:val>
                                            <p:fltVal val="0"/>
                                          </p:val>
                                        </p:tav>
                                        <p:tav tm="100000">
                                          <p:val>
                                            <p:strVal val="#ppt_h"/>
                                          </p:val>
                                        </p:tav>
                                      </p:tavLst>
                                    </p:anim>
                                    <p:anim calcmode="lin" valueType="num">
                                      <p:cBhvr>
                                        <p:cTn id="188" dur="2000" fill="hold"/>
                                        <p:tgtEl>
                                          <p:spTgt spid="9"/>
                                        </p:tgtEl>
                                        <p:attrNameLst>
                                          <p:attrName>ppt_w</p:attrName>
                                        </p:attrNameLst>
                                      </p:cBhvr>
                                      <p:tavLst>
                                        <p:tav tm="0">
                                          <p:val>
                                            <p:fltVal val="0"/>
                                          </p:val>
                                        </p:tav>
                                        <p:tav tm="100000">
                                          <p:val>
                                            <p:strVal val="#ppt_w"/>
                                          </p:val>
                                        </p:tav>
                                      </p:tavLst>
                                    </p:anim>
                                  </p:childTnLst>
                                </p:cTn>
                              </p:par>
                              <p:par>
                                <p:cTn id="189" presetID="35" presetClass="entr" presetSubtype="0" fill="hold" grpId="1" nodeType="withEffect">
                                  <p:stCondLst>
                                    <p:cond delay="0"/>
                                  </p:stCondLst>
                                  <p:childTnLst>
                                    <p:set>
                                      <p:cBhvr>
                                        <p:cTn id="190" dur="1" fill="hold">
                                          <p:stCondLst>
                                            <p:cond delay="0"/>
                                          </p:stCondLst>
                                        </p:cTn>
                                        <p:tgtEl>
                                          <p:spTgt spid="17"/>
                                        </p:tgtEl>
                                        <p:attrNameLst>
                                          <p:attrName>style.visibility</p:attrName>
                                        </p:attrNameLst>
                                      </p:cBhvr>
                                      <p:to>
                                        <p:strVal val="visible"/>
                                      </p:to>
                                    </p:set>
                                    <p:animEffect transition="in" filter="fade">
                                      <p:cBhvr>
                                        <p:cTn id="191" dur="2000"/>
                                        <p:tgtEl>
                                          <p:spTgt spid="17"/>
                                        </p:tgtEl>
                                      </p:cBhvr>
                                    </p:animEffect>
                                    <p:anim calcmode="lin" valueType="num">
                                      <p:cBhvr>
                                        <p:cTn id="192" dur="2000" fill="hold"/>
                                        <p:tgtEl>
                                          <p:spTgt spid="17"/>
                                        </p:tgtEl>
                                        <p:attrNameLst>
                                          <p:attrName>style.rotation</p:attrName>
                                        </p:attrNameLst>
                                      </p:cBhvr>
                                      <p:tavLst>
                                        <p:tav tm="0">
                                          <p:val>
                                            <p:fltVal val="720"/>
                                          </p:val>
                                        </p:tav>
                                        <p:tav tm="100000">
                                          <p:val>
                                            <p:fltVal val="0"/>
                                          </p:val>
                                        </p:tav>
                                      </p:tavLst>
                                    </p:anim>
                                    <p:anim calcmode="lin" valueType="num">
                                      <p:cBhvr>
                                        <p:cTn id="193" dur="2000" fill="hold"/>
                                        <p:tgtEl>
                                          <p:spTgt spid="17"/>
                                        </p:tgtEl>
                                        <p:attrNameLst>
                                          <p:attrName>ppt_h</p:attrName>
                                        </p:attrNameLst>
                                      </p:cBhvr>
                                      <p:tavLst>
                                        <p:tav tm="0">
                                          <p:val>
                                            <p:fltVal val="0"/>
                                          </p:val>
                                        </p:tav>
                                        <p:tav tm="100000">
                                          <p:val>
                                            <p:strVal val="#ppt_h"/>
                                          </p:val>
                                        </p:tav>
                                      </p:tavLst>
                                    </p:anim>
                                    <p:anim calcmode="lin" valueType="num">
                                      <p:cBhvr>
                                        <p:cTn id="194" dur="2000" fill="hold"/>
                                        <p:tgtEl>
                                          <p:spTgt spid="17"/>
                                        </p:tgtEl>
                                        <p:attrNameLst>
                                          <p:attrName>ppt_w</p:attrName>
                                        </p:attrNameLst>
                                      </p:cBhvr>
                                      <p:tavLst>
                                        <p:tav tm="0">
                                          <p:val>
                                            <p:fltVal val="0"/>
                                          </p:val>
                                        </p:tav>
                                        <p:tav tm="100000">
                                          <p:val>
                                            <p:strVal val="#ppt_w"/>
                                          </p:val>
                                        </p:tav>
                                      </p:tavLst>
                                    </p:anim>
                                  </p:childTnLst>
                                </p:cTn>
                              </p:par>
                              <p:par>
                                <p:cTn id="195" presetID="35" presetClass="entr" presetSubtype="0" fill="hold" grpId="1" nodeType="withEffect">
                                  <p:stCondLst>
                                    <p:cond delay="0"/>
                                  </p:stCondLst>
                                  <p:childTnLst>
                                    <p:set>
                                      <p:cBhvr>
                                        <p:cTn id="196" dur="1" fill="hold">
                                          <p:stCondLst>
                                            <p:cond delay="0"/>
                                          </p:stCondLst>
                                        </p:cTn>
                                        <p:tgtEl>
                                          <p:spTgt spid="18"/>
                                        </p:tgtEl>
                                        <p:attrNameLst>
                                          <p:attrName>style.visibility</p:attrName>
                                        </p:attrNameLst>
                                      </p:cBhvr>
                                      <p:to>
                                        <p:strVal val="visible"/>
                                      </p:to>
                                    </p:set>
                                    <p:animEffect transition="in" filter="fade">
                                      <p:cBhvr>
                                        <p:cTn id="197" dur="2000"/>
                                        <p:tgtEl>
                                          <p:spTgt spid="18"/>
                                        </p:tgtEl>
                                      </p:cBhvr>
                                    </p:animEffect>
                                    <p:anim calcmode="lin" valueType="num">
                                      <p:cBhvr>
                                        <p:cTn id="198" dur="2000" fill="hold"/>
                                        <p:tgtEl>
                                          <p:spTgt spid="18"/>
                                        </p:tgtEl>
                                        <p:attrNameLst>
                                          <p:attrName>style.rotation</p:attrName>
                                        </p:attrNameLst>
                                      </p:cBhvr>
                                      <p:tavLst>
                                        <p:tav tm="0">
                                          <p:val>
                                            <p:fltVal val="720"/>
                                          </p:val>
                                        </p:tav>
                                        <p:tav tm="100000">
                                          <p:val>
                                            <p:fltVal val="0"/>
                                          </p:val>
                                        </p:tav>
                                      </p:tavLst>
                                    </p:anim>
                                    <p:anim calcmode="lin" valueType="num">
                                      <p:cBhvr>
                                        <p:cTn id="199" dur="2000" fill="hold"/>
                                        <p:tgtEl>
                                          <p:spTgt spid="18"/>
                                        </p:tgtEl>
                                        <p:attrNameLst>
                                          <p:attrName>ppt_h</p:attrName>
                                        </p:attrNameLst>
                                      </p:cBhvr>
                                      <p:tavLst>
                                        <p:tav tm="0">
                                          <p:val>
                                            <p:fltVal val="0"/>
                                          </p:val>
                                        </p:tav>
                                        <p:tav tm="100000">
                                          <p:val>
                                            <p:strVal val="#ppt_h"/>
                                          </p:val>
                                        </p:tav>
                                      </p:tavLst>
                                    </p:anim>
                                    <p:anim calcmode="lin" valueType="num">
                                      <p:cBhvr>
                                        <p:cTn id="200" dur="2000" fill="hold"/>
                                        <p:tgtEl>
                                          <p:spTgt spid="18"/>
                                        </p:tgtEl>
                                        <p:attrNameLst>
                                          <p:attrName>ppt_w</p:attrName>
                                        </p:attrNameLst>
                                      </p:cBhvr>
                                      <p:tavLst>
                                        <p:tav tm="0">
                                          <p:val>
                                            <p:fltVal val="0"/>
                                          </p:val>
                                        </p:tav>
                                        <p:tav tm="100000">
                                          <p:val>
                                            <p:strVal val="#ppt_w"/>
                                          </p:val>
                                        </p:tav>
                                      </p:tavLst>
                                    </p:anim>
                                  </p:childTnLst>
                                </p:cTn>
                              </p:par>
                              <p:par>
                                <p:cTn id="201" presetID="35" presetClass="entr" presetSubtype="0" fill="hold" grpId="1" nodeType="withEffect">
                                  <p:stCondLst>
                                    <p:cond delay="0"/>
                                  </p:stCondLst>
                                  <p:childTnLst>
                                    <p:set>
                                      <p:cBhvr>
                                        <p:cTn id="202" dur="1" fill="hold">
                                          <p:stCondLst>
                                            <p:cond delay="0"/>
                                          </p:stCondLst>
                                        </p:cTn>
                                        <p:tgtEl>
                                          <p:spTgt spid="19"/>
                                        </p:tgtEl>
                                        <p:attrNameLst>
                                          <p:attrName>style.visibility</p:attrName>
                                        </p:attrNameLst>
                                      </p:cBhvr>
                                      <p:to>
                                        <p:strVal val="visible"/>
                                      </p:to>
                                    </p:set>
                                    <p:animEffect transition="in" filter="fade">
                                      <p:cBhvr>
                                        <p:cTn id="203" dur="2000"/>
                                        <p:tgtEl>
                                          <p:spTgt spid="19"/>
                                        </p:tgtEl>
                                      </p:cBhvr>
                                    </p:animEffect>
                                    <p:anim calcmode="lin" valueType="num">
                                      <p:cBhvr>
                                        <p:cTn id="204" dur="2000" fill="hold"/>
                                        <p:tgtEl>
                                          <p:spTgt spid="19"/>
                                        </p:tgtEl>
                                        <p:attrNameLst>
                                          <p:attrName>style.rotation</p:attrName>
                                        </p:attrNameLst>
                                      </p:cBhvr>
                                      <p:tavLst>
                                        <p:tav tm="0">
                                          <p:val>
                                            <p:fltVal val="720"/>
                                          </p:val>
                                        </p:tav>
                                        <p:tav tm="100000">
                                          <p:val>
                                            <p:fltVal val="0"/>
                                          </p:val>
                                        </p:tav>
                                      </p:tavLst>
                                    </p:anim>
                                    <p:anim calcmode="lin" valueType="num">
                                      <p:cBhvr>
                                        <p:cTn id="205" dur="2000" fill="hold"/>
                                        <p:tgtEl>
                                          <p:spTgt spid="19"/>
                                        </p:tgtEl>
                                        <p:attrNameLst>
                                          <p:attrName>ppt_h</p:attrName>
                                        </p:attrNameLst>
                                      </p:cBhvr>
                                      <p:tavLst>
                                        <p:tav tm="0">
                                          <p:val>
                                            <p:fltVal val="0"/>
                                          </p:val>
                                        </p:tav>
                                        <p:tav tm="100000">
                                          <p:val>
                                            <p:strVal val="#ppt_h"/>
                                          </p:val>
                                        </p:tav>
                                      </p:tavLst>
                                    </p:anim>
                                    <p:anim calcmode="lin" valueType="num">
                                      <p:cBhvr>
                                        <p:cTn id="206" dur="2000" fill="hold"/>
                                        <p:tgtEl>
                                          <p:spTgt spid="19"/>
                                        </p:tgtEl>
                                        <p:attrNameLst>
                                          <p:attrName>ppt_w</p:attrName>
                                        </p:attrNameLst>
                                      </p:cBhvr>
                                      <p:tavLst>
                                        <p:tav tm="0">
                                          <p:val>
                                            <p:fltVal val="0"/>
                                          </p:val>
                                        </p:tav>
                                        <p:tav tm="100000">
                                          <p:val>
                                            <p:strVal val="#ppt_w"/>
                                          </p:val>
                                        </p:tav>
                                      </p:tavLst>
                                    </p:anim>
                                  </p:childTnLst>
                                </p:cTn>
                              </p:par>
                              <p:par>
                                <p:cTn id="207" presetID="35" presetClass="entr" presetSubtype="0" fill="hold" grpId="1" nodeType="withEffect">
                                  <p:stCondLst>
                                    <p:cond delay="0"/>
                                  </p:stCondLst>
                                  <p:childTnLst>
                                    <p:set>
                                      <p:cBhvr>
                                        <p:cTn id="208" dur="1" fill="hold">
                                          <p:stCondLst>
                                            <p:cond delay="0"/>
                                          </p:stCondLst>
                                        </p:cTn>
                                        <p:tgtEl>
                                          <p:spTgt spid="20"/>
                                        </p:tgtEl>
                                        <p:attrNameLst>
                                          <p:attrName>style.visibility</p:attrName>
                                        </p:attrNameLst>
                                      </p:cBhvr>
                                      <p:to>
                                        <p:strVal val="visible"/>
                                      </p:to>
                                    </p:set>
                                    <p:animEffect transition="in" filter="fade">
                                      <p:cBhvr>
                                        <p:cTn id="209" dur="2000"/>
                                        <p:tgtEl>
                                          <p:spTgt spid="20"/>
                                        </p:tgtEl>
                                      </p:cBhvr>
                                    </p:animEffect>
                                    <p:anim calcmode="lin" valueType="num">
                                      <p:cBhvr>
                                        <p:cTn id="210" dur="2000" fill="hold"/>
                                        <p:tgtEl>
                                          <p:spTgt spid="20"/>
                                        </p:tgtEl>
                                        <p:attrNameLst>
                                          <p:attrName>style.rotation</p:attrName>
                                        </p:attrNameLst>
                                      </p:cBhvr>
                                      <p:tavLst>
                                        <p:tav tm="0">
                                          <p:val>
                                            <p:fltVal val="720"/>
                                          </p:val>
                                        </p:tav>
                                        <p:tav tm="100000">
                                          <p:val>
                                            <p:fltVal val="0"/>
                                          </p:val>
                                        </p:tav>
                                      </p:tavLst>
                                    </p:anim>
                                    <p:anim calcmode="lin" valueType="num">
                                      <p:cBhvr>
                                        <p:cTn id="211" dur="2000" fill="hold"/>
                                        <p:tgtEl>
                                          <p:spTgt spid="20"/>
                                        </p:tgtEl>
                                        <p:attrNameLst>
                                          <p:attrName>ppt_h</p:attrName>
                                        </p:attrNameLst>
                                      </p:cBhvr>
                                      <p:tavLst>
                                        <p:tav tm="0">
                                          <p:val>
                                            <p:fltVal val="0"/>
                                          </p:val>
                                        </p:tav>
                                        <p:tav tm="100000">
                                          <p:val>
                                            <p:strVal val="#ppt_h"/>
                                          </p:val>
                                        </p:tav>
                                      </p:tavLst>
                                    </p:anim>
                                    <p:anim calcmode="lin" valueType="num">
                                      <p:cBhvr>
                                        <p:cTn id="212" dur="2000" fill="hold"/>
                                        <p:tgtEl>
                                          <p:spTgt spid="20"/>
                                        </p:tgtEl>
                                        <p:attrNameLst>
                                          <p:attrName>ppt_w</p:attrName>
                                        </p:attrNameLst>
                                      </p:cBhvr>
                                      <p:tavLst>
                                        <p:tav tm="0">
                                          <p:val>
                                            <p:fltVal val="0"/>
                                          </p:val>
                                        </p:tav>
                                        <p:tav tm="100000">
                                          <p:val>
                                            <p:strVal val="#ppt_w"/>
                                          </p:val>
                                        </p:tav>
                                      </p:tavLst>
                                    </p:anim>
                                  </p:childTnLst>
                                </p:cTn>
                              </p:par>
                              <p:par>
                                <p:cTn id="213" presetID="35" presetClass="entr" presetSubtype="0" fill="hold" grpId="1" nodeType="withEffect">
                                  <p:stCondLst>
                                    <p:cond delay="0"/>
                                  </p:stCondLst>
                                  <p:childTnLst>
                                    <p:set>
                                      <p:cBhvr>
                                        <p:cTn id="214" dur="1" fill="hold">
                                          <p:stCondLst>
                                            <p:cond delay="0"/>
                                          </p:stCondLst>
                                        </p:cTn>
                                        <p:tgtEl>
                                          <p:spTgt spid="21"/>
                                        </p:tgtEl>
                                        <p:attrNameLst>
                                          <p:attrName>style.visibility</p:attrName>
                                        </p:attrNameLst>
                                      </p:cBhvr>
                                      <p:to>
                                        <p:strVal val="visible"/>
                                      </p:to>
                                    </p:set>
                                    <p:animEffect transition="in" filter="fade">
                                      <p:cBhvr>
                                        <p:cTn id="215" dur="2000"/>
                                        <p:tgtEl>
                                          <p:spTgt spid="21"/>
                                        </p:tgtEl>
                                      </p:cBhvr>
                                    </p:animEffect>
                                    <p:anim calcmode="lin" valueType="num">
                                      <p:cBhvr>
                                        <p:cTn id="216" dur="2000" fill="hold"/>
                                        <p:tgtEl>
                                          <p:spTgt spid="21"/>
                                        </p:tgtEl>
                                        <p:attrNameLst>
                                          <p:attrName>style.rotation</p:attrName>
                                        </p:attrNameLst>
                                      </p:cBhvr>
                                      <p:tavLst>
                                        <p:tav tm="0">
                                          <p:val>
                                            <p:fltVal val="720"/>
                                          </p:val>
                                        </p:tav>
                                        <p:tav tm="100000">
                                          <p:val>
                                            <p:fltVal val="0"/>
                                          </p:val>
                                        </p:tav>
                                      </p:tavLst>
                                    </p:anim>
                                    <p:anim calcmode="lin" valueType="num">
                                      <p:cBhvr>
                                        <p:cTn id="217" dur="2000" fill="hold"/>
                                        <p:tgtEl>
                                          <p:spTgt spid="21"/>
                                        </p:tgtEl>
                                        <p:attrNameLst>
                                          <p:attrName>ppt_h</p:attrName>
                                        </p:attrNameLst>
                                      </p:cBhvr>
                                      <p:tavLst>
                                        <p:tav tm="0">
                                          <p:val>
                                            <p:fltVal val="0"/>
                                          </p:val>
                                        </p:tav>
                                        <p:tav tm="100000">
                                          <p:val>
                                            <p:strVal val="#ppt_h"/>
                                          </p:val>
                                        </p:tav>
                                      </p:tavLst>
                                    </p:anim>
                                    <p:anim calcmode="lin" valueType="num">
                                      <p:cBhvr>
                                        <p:cTn id="218" dur="2000" fill="hold"/>
                                        <p:tgtEl>
                                          <p:spTgt spid="21"/>
                                        </p:tgtEl>
                                        <p:attrNameLst>
                                          <p:attrName>ppt_w</p:attrName>
                                        </p:attrNameLst>
                                      </p:cBhvr>
                                      <p:tavLst>
                                        <p:tav tm="0">
                                          <p:val>
                                            <p:fltVal val="0"/>
                                          </p:val>
                                        </p:tav>
                                        <p:tav tm="100000">
                                          <p:val>
                                            <p:strVal val="#ppt_w"/>
                                          </p:val>
                                        </p:tav>
                                      </p:tavLst>
                                    </p:anim>
                                  </p:childTnLst>
                                </p:cTn>
                              </p:par>
                              <p:par>
                                <p:cTn id="219" presetID="35" presetClass="entr" presetSubtype="0" fill="hold" grpId="1" nodeType="withEffect">
                                  <p:stCondLst>
                                    <p:cond delay="0"/>
                                  </p:stCondLst>
                                  <p:childTnLst>
                                    <p:set>
                                      <p:cBhvr>
                                        <p:cTn id="220" dur="1" fill="hold">
                                          <p:stCondLst>
                                            <p:cond delay="0"/>
                                          </p:stCondLst>
                                        </p:cTn>
                                        <p:tgtEl>
                                          <p:spTgt spid="22"/>
                                        </p:tgtEl>
                                        <p:attrNameLst>
                                          <p:attrName>style.visibility</p:attrName>
                                        </p:attrNameLst>
                                      </p:cBhvr>
                                      <p:to>
                                        <p:strVal val="visible"/>
                                      </p:to>
                                    </p:set>
                                    <p:animEffect transition="in" filter="fade">
                                      <p:cBhvr>
                                        <p:cTn id="221" dur="2000"/>
                                        <p:tgtEl>
                                          <p:spTgt spid="22"/>
                                        </p:tgtEl>
                                      </p:cBhvr>
                                    </p:animEffect>
                                    <p:anim calcmode="lin" valueType="num">
                                      <p:cBhvr>
                                        <p:cTn id="222" dur="2000" fill="hold"/>
                                        <p:tgtEl>
                                          <p:spTgt spid="22"/>
                                        </p:tgtEl>
                                        <p:attrNameLst>
                                          <p:attrName>style.rotation</p:attrName>
                                        </p:attrNameLst>
                                      </p:cBhvr>
                                      <p:tavLst>
                                        <p:tav tm="0">
                                          <p:val>
                                            <p:fltVal val="720"/>
                                          </p:val>
                                        </p:tav>
                                        <p:tav tm="100000">
                                          <p:val>
                                            <p:fltVal val="0"/>
                                          </p:val>
                                        </p:tav>
                                      </p:tavLst>
                                    </p:anim>
                                    <p:anim calcmode="lin" valueType="num">
                                      <p:cBhvr>
                                        <p:cTn id="223" dur="2000" fill="hold"/>
                                        <p:tgtEl>
                                          <p:spTgt spid="22"/>
                                        </p:tgtEl>
                                        <p:attrNameLst>
                                          <p:attrName>ppt_h</p:attrName>
                                        </p:attrNameLst>
                                      </p:cBhvr>
                                      <p:tavLst>
                                        <p:tav tm="0">
                                          <p:val>
                                            <p:fltVal val="0"/>
                                          </p:val>
                                        </p:tav>
                                        <p:tav tm="100000">
                                          <p:val>
                                            <p:strVal val="#ppt_h"/>
                                          </p:val>
                                        </p:tav>
                                      </p:tavLst>
                                    </p:anim>
                                    <p:anim calcmode="lin" valueType="num">
                                      <p:cBhvr>
                                        <p:cTn id="224" dur="2000" fill="hold"/>
                                        <p:tgtEl>
                                          <p:spTgt spid="22"/>
                                        </p:tgtEl>
                                        <p:attrNameLst>
                                          <p:attrName>ppt_w</p:attrName>
                                        </p:attrNameLst>
                                      </p:cBhvr>
                                      <p:tavLst>
                                        <p:tav tm="0">
                                          <p:val>
                                            <p:fltVal val="0"/>
                                          </p:val>
                                        </p:tav>
                                        <p:tav tm="100000">
                                          <p:val>
                                            <p:strVal val="#ppt_w"/>
                                          </p:val>
                                        </p:tav>
                                      </p:tavLst>
                                    </p:anim>
                                  </p:childTnLst>
                                </p:cTn>
                              </p:par>
                              <p:par>
                                <p:cTn id="225" presetID="35" presetClass="entr" presetSubtype="0" fill="hold" grpId="1" nodeType="withEffect">
                                  <p:stCondLst>
                                    <p:cond delay="0"/>
                                  </p:stCondLst>
                                  <p:childTnLst>
                                    <p:set>
                                      <p:cBhvr>
                                        <p:cTn id="226" dur="1" fill="hold">
                                          <p:stCondLst>
                                            <p:cond delay="0"/>
                                          </p:stCondLst>
                                        </p:cTn>
                                        <p:tgtEl>
                                          <p:spTgt spid="23"/>
                                        </p:tgtEl>
                                        <p:attrNameLst>
                                          <p:attrName>style.visibility</p:attrName>
                                        </p:attrNameLst>
                                      </p:cBhvr>
                                      <p:to>
                                        <p:strVal val="visible"/>
                                      </p:to>
                                    </p:set>
                                    <p:animEffect transition="in" filter="fade">
                                      <p:cBhvr>
                                        <p:cTn id="227" dur="2000"/>
                                        <p:tgtEl>
                                          <p:spTgt spid="23"/>
                                        </p:tgtEl>
                                      </p:cBhvr>
                                    </p:animEffect>
                                    <p:anim calcmode="lin" valueType="num">
                                      <p:cBhvr>
                                        <p:cTn id="228" dur="2000" fill="hold"/>
                                        <p:tgtEl>
                                          <p:spTgt spid="23"/>
                                        </p:tgtEl>
                                        <p:attrNameLst>
                                          <p:attrName>style.rotation</p:attrName>
                                        </p:attrNameLst>
                                      </p:cBhvr>
                                      <p:tavLst>
                                        <p:tav tm="0">
                                          <p:val>
                                            <p:fltVal val="720"/>
                                          </p:val>
                                        </p:tav>
                                        <p:tav tm="100000">
                                          <p:val>
                                            <p:fltVal val="0"/>
                                          </p:val>
                                        </p:tav>
                                      </p:tavLst>
                                    </p:anim>
                                    <p:anim calcmode="lin" valueType="num">
                                      <p:cBhvr>
                                        <p:cTn id="229" dur="2000" fill="hold"/>
                                        <p:tgtEl>
                                          <p:spTgt spid="23"/>
                                        </p:tgtEl>
                                        <p:attrNameLst>
                                          <p:attrName>ppt_h</p:attrName>
                                        </p:attrNameLst>
                                      </p:cBhvr>
                                      <p:tavLst>
                                        <p:tav tm="0">
                                          <p:val>
                                            <p:fltVal val="0"/>
                                          </p:val>
                                        </p:tav>
                                        <p:tav tm="100000">
                                          <p:val>
                                            <p:strVal val="#ppt_h"/>
                                          </p:val>
                                        </p:tav>
                                      </p:tavLst>
                                    </p:anim>
                                    <p:anim calcmode="lin" valueType="num">
                                      <p:cBhvr>
                                        <p:cTn id="230" dur="2000" fill="hold"/>
                                        <p:tgtEl>
                                          <p:spTgt spid="23"/>
                                        </p:tgtEl>
                                        <p:attrNameLst>
                                          <p:attrName>ppt_w</p:attrName>
                                        </p:attrNameLst>
                                      </p:cBhvr>
                                      <p:tavLst>
                                        <p:tav tm="0">
                                          <p:val>
                                            <p:fltVal val="0"/>
                                          </p:val>
                                        </p:tav>
                                        <p:tav tm="100000">
                                          <p:val>
                                            <p:strVal val="#ppt_w"/>
                                          </p:val>
                                        </p:tav>
                                      </p:tavLst>
                                    </p:anim>
                                  </p:childTnLst>
                                </p:cTn>
                              </p:par>
                              <p:par>
                                <p:cTn id="231" presetID="35" presetClass="entr" presetSubtype="0" fill="hold" grpId="1" nodeType="withEffect">
                                  <p:stCondLst>
                                    <p:cond delay="0"/>
                                  </p:stCondLst>
                                  <p:childTnLst>
                                    <p:set>
                                      <p:cBhvr>
                                        <p:cTn id="232" dur="1" fill="hold">
                                          <p:stCondLst>
                                            <p:cond delay="0"/>
                                          </p:stCondLst>
                                        </p:cTn>
                                        <p:tgtEl>
                                          <p:spTgt spid="24"/>
                                        </p:tgtEl>
                                        <p:attrNameLst>
                                          <p:attrName>style.visibility</p:attrName>
                                        </p:attrNameLst>
                                      </p:cBhvr>
                                      <p:to>
                                        <p:strVal val="visible"/>
                                      </p:to>
                                    </p:set>
                                    <p:animEffect transition="in" filter="fade">
                                      <p:cBhvr>
                                        <p:cTn id="233" dur="2000"/>
                                        <p:tgtEl>
                                          <p:spTgt spid="24"/>
                                        </p:tgtEl>
                                      </p:cBhvr>
                                    </p:animEffect>
                                    <p:anim calcmode="lin" valueType="num">
                                      <p:cBhvr>
                                        <p:cTn id="234" dur="2000" fill="hold"/>
                                        <p:tgtEl>
                                          <p:spTgt spid="24"/>
                                        </p:tgtEl>
                                        <p:attrNameLst>
                                          <p:attrName>style.rotation</p:attrName>
                                        </p:attrNameLst>
                                      </p:cBhvr>
                                      <p:tavLst>
                                        <p:tav tm="0">
                                          <p:val>
                                            <p:fltVal val="720"/>
                                          </p:val>
                                        </p:tav>
                                        <p:tav tm="100000">
                                          <p:val>
                                            <p:fltVal val="0"/>
                                          </p:val>
                                        </p:tav>
                                      </p:tavLst>
                                    </p:anim>
                                    <p:anim calcmode="lin" valueType="num">
                                      <p:cBhvr>
                                        <p:cTn id="235" dur="2000" fill="hold"/>
                                        <p:tgtEl>
                                          <p:spTgt spid="24"/>
                                        </p:tgtEl>
                                        <p:attrNameLst>
                                          <p:attrName>ppt_h</p:attrName>
                                        </p:attrNameLst>
                                      </p:cBhvr>
                                      <p:tavLst>
                                        <p:tav tm="0">
                                          <p:val>
                                            <p:fltVal val="0"/>
                                          </p:val>
                                        </p:tav>
                                        <p:tav tm="100000">
                                          <p:val>
                                            <p:strVal val="#ppt_h"/>
                                          </p:val>
                                        </p:tav>
                                      </p:tavLst>
                                    </p:anim>
                                    <p:anim calcmode="lin" valueType="num">
                                      <p:cBhvr>
                                        <p:cTn id="236" dur="2000" fill="hold"/>
                                        <p:tgtEl>
                                          <p:spTgt spid="24"/>
                                        </p:tgtEl>
                                        <p:attrNameLst>
                                          <p:attrName>ppt_w</p:attrName>
                                        </p:attrNameLst>
                                      </p:cBhvr>
                                      <p:tavLst>
                                        <p:tav tm="0">
                                          <p:val>
                                            <p:fltVal val="0"/>
                                          </p:val>
                                        </p:tav>
                                        <p:tav tm="100000">
                                          <p:val>
                                            <p:strVal val="#ppt_w"/>
                                          </p:val>
                                        </p:tav>
                                      </p:tavLst>
                                    </p:anim>
                                  </p:childTnLst>
                                </p:cTn>
                              </p:par>
                              <p:par>
                                <p:cTn id="237" presetID="35" presetClass="entr" presetSubtype="0" fill="hold" grpId="1" nodeType="withEffect">
                                  <p:stCondLst>
                                    <p:cond delay="0"/>
                                  </p:stCondLst>
                                  <p:childTnLst>
                                    <p:set>
                                      <p:cBhvr>
                                        <p:cTn id="238" dur="1" fill="hold">
                                          <p:stCondLst>
                                            <p:cond delay="0"/>
                                          </p:stCondLst>
                                        </p:cTn>
                                        <p:tgtEl>
                                          <p:spTgt spid="25"/>
                                        </p:tgtEl>
                                        <p:attrNameLst>
                                          <p:attrName>style.visibility</p:attrName>
                                        </p:attrNameLst>
                                      </p:cBhvr>
                                      <p:to>
                                        <p:strVal val="visible"/>
                                      </p:to>
                                    </p:set>
                                    <p:animEffect transition="in" filter="fade">
                                      <p:cBhvr>
                                        <p:cTn id="239" dur="2000"/>
                                        <p:tgtEl>
                                          <p:spTgt spid="25"/>
                                        </p:tgtEl>
                                      </p:cBhvr>
                                    </p:animEffect>
                                    <p:anim calcmode="lin" valueType="num">
                                      <p:cBhvr>
                                        <p:cTn id="240" dur="2000" fill="hold"/>
                                        <p:tgtEl>
                                          <p:spTgt spid="25"/>
                                        </p:tgtEl>
                                        <p:attrNameLst>
                                          <p:attrName>style.rotation</p:attrName>
                                        </p:attrNameLst>
                                      </p:cBhvr>
                                      <p:tavLst>
                                        <p:tav tm="0">
                                          <p:val>
                                            <p:fltVal val="720"/>
                                          </p:val>
                                        </p:tav>
                                        <p:tav tm="100000">
                                          <p:val>
                                            <p:fltVal val="0"/>
                                          </p:val>
                                        </p:tav>
                                      </p:tavLst>
                                    </p:anim>
                                    <p:anim calcmode="lin" valueType="num">
                                      <p:cBhvr>
                                        <p:cTn id="241" dur="2000" fill="hold"/>
                                        <p:tgtEl>
                                          <p:spTgt spid="25"/>
                                        </p:tgtEl>
                                        <p:attrNameLst>
                                          <p:attrName>ppt_h</p:attrName>
                                        </p:attrNameLst>
                                      </p:cBhvr>
                                      <p:tavLst>
                                        <p:tav tm="0">
                                          <p:val>
                                            <p:fltVal val="0"/>
                                          </p:val>
                                        </p:tav>
                                        <p:tav tm="100000">
                                          <p:val>
                                            <p:strVal val="#ppt_h"/>
                                          </p:val>
                                        </p:tav>
                                      </p:tavLst>
                                    </p:anim>
                                    <p:anim calcmode="lin" valueType="num">
                                      <p:cBhvr>
                                        <p:cTn id="242" dur="2000" fill="hold"/>
                                        <p:tgtEl>
                                          <p:spTgt spid="25"/>
                                        </p:tgtEl>
                                        <p:attrNameLst>
                                          <p:attrName>ppt_w</p:attrName>
                                        </p:attrNameLst>
                                      </p:cBhvr>
                                      <p:tavLst>
                                        <p:tav tm="0">
                                          <p:val>
                                            <p:fltVal val="0"/>
                                          </p:val>
                                        </p:tav>
                                        <p:tav tm="100000">
                                          <p:val>
                                            <p:strVal val="#ppt_w"/>
                                          </p:val>
                                        </p:tav>
                                      </p:tavLst>
                                    </p:anim>
                                  </p:childTnLst>
                                </p:cTn>
                              </p:par>
                              <p:par>
                                <p:cTn id="243" presetID="35" presetClass="entr" presetSubtype="0" fill="hold" grpId="1" nodeType="withEffect">
                                  <p:stCondLst>
                                    <p:cond delay="0"/>
                                  </p:stCondLst>
                                  <p:childTnLst>
                                    <p:set>
                                      <p:cBhvr>
                                        <p:cTn id="244" dur="1" fill="hold">
                                          <p:stCondLst>
                                            <p:cond delay="0"/>
                                          </p:stCondLst>
                                        </p:cTn>
                                        <p:tgtEl>
                                          <p:spTgt spid="26"/>
                                        </p:tgtEl>
                                        <p:attrNameLst>
                                          <p:attrName>style.visibility</p:attrName>
                                        </p:attrNameLst>
                                      </p:cBhvr>
                                      <p:to>
                                        <p:strVal val="visible"/>
                                      </p:to>
                                    </p:set>
                                    <p:animEffect transition="in" filter="fade">
                                      <p:cBhvr>
                                        <p:cTn id="245" dur="2000"/>
                                        <p:tgtEl>
                                          <p:spTgt spid="26"/>
                                        </p:tgtEl>
                                      </p:cBhvr>
                                    </p:animEffect>
                                    <p:anim calcmode="lin" valueType="num">
                                      <p:cBhvr>
                                        <p:cTn id="246" dur="2000" fill="hold"/>
                                        <p:tgtEl>
                                          <p:spTgt spid="26"/>
                                        </p:tgtEl>
                                        <p:attrNameLst>
                                          <p:attrName>style.rotation</p:attrName>
                                        </p:attrNameLst>
                                      </p:cBhvr>
                                      <p:tavLst>
                                        <p:tav tm="0">
                                          <p:val>
                                            <p:fltVal val="720"/>
                                          </p:val>
                                        </p:tav>
                                        <p:tav tm="100000">
                                          <p:val>
                                            <p:fltVal val="0"/>
                                          </p:val>
                                        </p:tav>
                                      </p:tavLst>
                                    </p:anim>
                                    <p:anim calcmode="lin" valueType="num">
                                      <p:cBhvr>
                                        <p:cTn id="247" dur="2000" fill="hold"/>
                                        <p:tgtEl>
                                          <p:spTgt spid="26"/>
                                        </p:tgtEl>
                                        <p:attrNameLst>
                                          <p:attrName>ppt_h</p:attrName>
                                        </p:attrNameLst>
                                      </p:cBhvr>
                                      <p:tavLst>
                                        <p:tav tm="0">
                                          <p:val>
                                            <p:fltVal val="0"/>
                                          </p:val>
                                        </p:tav>
                                        <p:tav tm="100000">
                                          <p:val>
                                            <p:strVal val="#ppt_h"/>
                                          </p:val>
                                        </p:tav>
                                      </p:tavLst>
                                    </p:anim>
                                    <p:anim calcmode="lin" valueType="num">
                                      <p:cBhvr>
                                        <p:cTn id="248" dur="2000" fill="hold"/>
                                        <p:tgtEl>
                                          <p:spTgt spid="26"/>
                                        </p:tgtEl>
                                        <p:attrNameLst>
                                          <p:attrName>ppt_w</p:attrName>
                                        </p:attrNameLst>
                                      </p:cBhvr>
                                      <p:tavLst>
                                        <p:tav tm="0">
                                          <p:val>
                                            <p:fltVal val="0"/>
                                          </p:val>
                                        </p:tav>
                                        <p:tav tm="100000">
                                          <p:val>
                                            <p:strVal val="#ppt_w"/>
                                          </p:val>
                                        </p:tav>
                                      </p:tavLst>
                                    </p:anim>
                                  </p:childTnLst>
                                </p:cTn>
                              </p:par>
                              <p:par>
                                <p:cTn id="249" presetID="35" presetClass="entr" presetSubtype="0" fill="hold" grpId="1" nodeType="withEffect">
                                  <p:stCondLst>
                                    <p:cond delay="0"/>
                                  </p:stCondLst>
                                  <p:childTnLst>
                                    <p:set>
                                      <p:cBhvr>
                                        <p:cTn id="250" dur="1" fill="hold">
                                          <p:stCondLst>
                                            <p:cond delay="0"/>
                                          </p:stCondLst>
                                        </p:cTn>
                                        <p:tgtEl>
                                          <p:spTgt spid="27"/>
                                        </p:tgtEl>
                                        <p:attrNameLst>
                                          <p:attrName>style.visibility</p:attrName>
                                        </p:attrNameLst>
                                      </p:cBhvr>
                                      <p:to>
                                        <p:strVal val="visible"/>
                                      </p:to>
                                    </p:set>
                                    <p:animEffect transition="in" filter="fade">
                                      <p:cBhvr>
                                        <p:cTn id="251" dur="2000"/>
                                        <p:tgtEl>
                                          <p:spTgt spid="27"/>
                                        </p:tgtEl>
                                      </p:cBhvr>
                                    </p:animEffect>
                                    <p:anim calcmode="lin" valueType="num">
                                      <p:cBhvr>
                                        <p:cTn id="252" dur="2000" fill="hold"/>
                                        <p:tgtEl>
                                          <p:spTgt spid="27"/>
                                        </p:tgtEl>
                                        <p:attrNameLst>
                                          <p:attrName>style.rotation</p:attrName>
                                        </p:attrNameLst>
                                      </p:cBhvr>
                                      <p:tavLst>
                                        <p:tav tm="0">
                                          <p:val>
                                            <p:fltVal val="720"/>
                                          </p:val>
                                        </p:tav>
                                        <p:tav tm="100000">
                                          <p:val>
                                            <p:fltVal val="0"/>
                                          </p:val>
                                        </p:tav>
                                      </p:tavLst>
                                    </p:anim>
                                    <p:anim calcmode="lin" valueType="num">
                                      <p:cBhvr>
                                        <p:cTn id="253" dur="2000" fill="hold"/>
                                        <p:tgtEl>
                                          <p:spTgt spid="27"/>
                                        </p:tgtEl>
                                        <p:attrNameLst>
                                          <p:attrName>ppt_h</p:attrName>
                                        </p:attrNameLst>
                                      </p:cBhvr>
                                      <p:tavLst>
                                        <p:tav tm="0">
                                          <p:val>
                                            <p:fltVal val="0"/>
                                          </p:val>
                                        </p:tav>
                                        <p:tav tm="100000">
                                          <p:val>
                                            <p:strVal val="#ppt_h"/>
                                          </p:val>
                                        </p:tav>
                                      </p:tavLst>
                                    </p:anim>
                                    <p:anim calcmode="lin" valueType="num">
                                      <p:cBhvr>
                                        <p:cTn id="254" dur="2000" fill="hold"/>
                                        <p:tgtEl>
                                          <p:spTgt spid="27"/>
                                        </p:tgtEl>
                                        <p:attrNameLst>
                                          <p:attrName>ppt_w</p:attrName>
                                        </p:attrNameLst>
                                      </p:cBhvr>
                                      <p:tavLst>
                                        <p:tav tm="0">
                                          <p:val>
                                            <p:fltVal val="0"/>
                                          </p:val>
                                        </p:tav>
                                        <p:tav tm="100000">
                                          <p:val>
                                            <p:strVal val="#ppt_w"/>
                                          </p:val>
                                        </p:tav>
                                      </p:tavLst>
                                    </p:anim>
                                  </p:childTnLst>
                                </p:cTn>
                              </p:par>
                              <p:par>
                                <p:cTn id="255" presetID="35" presetClass="entr" presetSubtype="0" fill="hold" grpId="1" nodeType="withEffect">
                                  <p:stCondLst>
                                    <p:cond delay="0"/>
                                  </p:stCondLst>
                                  <p:childTnLst>
                                    <p:set>
                                      <p:cBhvr>
                                        <p:cTn id="256" dur="1" fill="hold">
                                          <p:stCondLst>
                                            <p:cond delay="0"/>
                                          </p:stCondLst>
                                        </p:cTn>
                                        <p:tgtEl>
                                          <p:spTgt spid="28"/>
                                        </p:tgtEl>
                                        <p:attrNameLst>
                                          <p:attrName>style.visibility</p:attrName>
                                        </p:attrNameLst>
                                      </p:cBhvr>
                                      <p:to>
                                        <p:strVal val="visible"/>
                                      </p:to>
                                    </p:set>
                                    <p:animEffect transition="in" filter="fade">
                                      <p:cBhvr>
                                        <p:cTn id="257" dur="2000"/>
                                        <p:tgtEl>
                                          <p:spTgt spid="28"/>
                                        </p:tgtEl>
                                      </p:cBhvr>
                                    </p:animEffect>
                                    <p:anim calcmode="lin" valueType="num">
                                      <p:cBhvr>
                                        <p:cTn id="258" dur="2000" fill="hold"/>
                                        <p:tgtEl>
                                          <p:spTgt spid="28"/>
                                        </p:tgtEl>
                                        <p:attrNameLst>
                                          <p:attrName>style.rotation</p:attrName>
                                        </p:attrNameLst>
                                      </p:cBhvr>
                                      <p:tavLst>
                                        <p:tav tm="0">
                                          <p:val>
                                            <p:fltVal val="720"/>
                                          </p:val>
                                        </p:tav>
                                        <p:tav tm="100000">
                                          <p:val>
                                            <p:fltVal val="0"/>
                                          </p:val>
                                        </p:tav>
                                      </p:tavLst>
                                    </p:anim>
                                    <p:anim calcmode="lin" valueType="num">
                                      <p:cBhvr>
                                        <p:cTn id="259" dur="2000" fill="hold"/>
                                        <p:tgtEl>
                                          <p:spTgt spid="28"/>
                                        </p:tgtEl>
                                        <p:attrNameLst>
                                          <p:attrName>ppt_h</p:attrName>
                                        </p:attrNameLst>
                                      </p:cBhvr>
                                      <p:tavLst>
                                        <p:tav tm="0">
                                          <p:val>
                                            <p:fltVal val="0"/>
                                          </p:val>
                                        </p:tav>
                                        <p:tav tm="100000">
                                          <p:val>
                                            <p:strVal val="#ppt_h"/>
                                          </p:val>
                                        </p:tav>
                                      </p:tavLst>
                                    </p:anim>
                                    <p:anim calcmode="lin" valueType="num">
                                      <p:cBhvr>
                                        <p:cTn id="260" dur="2000" fill="hold"/>
                                        <p:tgtEl>
                                          <p:spTgt spid="28"/>
                                        </p:tgtEl>
                                        <p:attrNameLst>
                                          <p:attrName>ppt_w</p:attrName>
                                        </p:attrNameLst>
                                      </p:cBhvr>
                                      <p:tavLst>
                                        <p:tav tm="0">
                                          <p:val>
                                            <p:fltVal val="0"/>
                                          </p:val>
                                        </p:tav>
                                        <p:tav tm="100000">
                                          <p:val>
                                            <p:strVal val="#ppt_w"/>
                                          </p:val>
                                        </p:tav>
                                      </p:tavLst>
                                    </p:anim>
                                  </p:childTnLst>
                                </p:cTn>
                              </p:par>
                              <p:par>
                                <p:cTn id="261" presetID="35" presetClass="entr" presetSubtype="0" fill="hold" grpId="1" nodeType="withEffect">
                                  <p:stCondLst>
                                    <p:cond delay="0"/>
                                  </p:stCondLst>
                                  <p:childTnLst>
                                    <p:set>
                                      <p:cBhvr>
                                        <p:cTn id="262" dur="1" fill="hold">
                                          <p:stCondLst>
                                            <p:cond delay="0"/>
                                          </p:stCondLst>
                                        </p:cTn>
                                        <p:tgtEl>
                                          <p:spTgt spid="29"/>
                                        </p:tgtEl>
                                        <p:attrNameLst>
                                          <p:attrName>style.visibility</p:attrName>
                                        </p:attrNameLst>
                                      </p:cBhvr>
                                      <p:to>
                                        <p:strVal val="visible"/>
                                      </p:to>
                                    </p:set>
                                    <p:animEffect transition="in" filter="fade">
                                      <p:cBhvr>
                                        <p:cTn id="263" dur="2000"/>
                                        <p:tgtEl>
                                          <p:spTgt spid="29"/>
                                        </p:tgtEl>
                                      </p:cBhvr>
                                    </p:animEffect>
                                    <p:anim calcmode="lin" valueType="num">
                                      <p:cBhvr>
                                        <p:cTn id="264" dur="2000" fill="hold"/>
                                        <p:tgtEl>
                                          <p:spTgt spid="29"/>
                                        </p:tgtEl>
                                        <p:attrNameLst>
                                          <p:attrName>style.rotation</p:attrName>
                                        </p:attrNameLst>
                                      </p:cBhvr>
                                      <p:tavLst>
                                        <p:tav tm="0">
                                          <p:val>
                                            <p:fltVal val="720"/>
                                          </p:val>
                                        </p:tav>
                                        <p:tav tm="100000">
                                          <p:val>
                                            <p:fltVal val="0"/>
                                          </p:val>
                                        </p:tav>
                                      </p:tavLst>
                                    </p:anim>
                                    <p:anim calcmode="lin" valueType="num">
                                      <p:cBhvr>
                                        <p:cTn id="265" dur="2000" fill="hold"/>
                                        <p:tgtEl>
                                          <p:spTgt spid="29"/>
                                        </p:tgtEl>
                                        <p:attrNameLst>
                                          <p:attrName>ppt_h</p:attrName>
                                        </p:attrNameLst>
                                      </p:cBhvr>
                                      <p:tavLst>
                                        <p:tav tm="0">
                                          <p:val>
                                            <p:fltVal val="0"/>
                                          </p:val>
                                        </p:tav>
                                        <p:tav tm="100000">
                                          <p:val>
                                            <p:strVal val="#ppt_h"/>
                                          </p:val>
                                        </p:tav>
                                      </p:tavLst>
                                    </p:anim>
                                    <p:anim calcmode="lin" valueType="num">
                                      <p:cBhvr>
                                        <p:cTn id="266" dur="2000" fill="hold"/>
                                        <p:tgtEl>
                                          <p:spTgt spid="29"/>
                                        </p:tgtEl>
                                        <p:attrNameLst>
                                          <p:attrName>ppt_w</p:attrName>
                                        </p:attrNameLst>
                                      </p:cBhvr>
                                      <p:tavLst>
                                        <p:tav tm="0">
                                          <p:val>
                                            <p:fltVal val="0"/>
                                          </p:val>
                                        </p:tav>
                                        <p:tav tm="100000">
                                          <p:val>
                                            <p:strVal val="#ppt_w"/>
                                          </p:val>
                                        </p:tav>
                                      </p:tavLst>
                                    </p:anim>
                                  </p:childTnLst>
                                </p:cTn>
                              </p:par>
                              <p:par>
                                <p:cTn id="267" presetID="35" presetClass="entr" presetSubtype="0" fill="hold" grpId="1" nodeType="withEffect">
                                  <p:stCondLst>
                                    <p:cond delay="0"/>
                                  </p:stCondLst>
                                  <p:childTnLst>
                                    <p:set>
                                      <p:cBhvr>
                                        <p:cTn id="268" dur="1" fill="hold">
                                          <p:stCondLst>
                                            <p:cond delay="0"/>
                                          </p:stCondLst>
                                        </p:cTn>
                                        <p:tgtEl>
                                          <p:spTgt spid="30"/>
                                        </p:tgtEl>
                                        <p:attrNameLst>
                                          <p:attrName>style.visibility</p:attrName>
                                        </p:attrNameLst>
                                      </p:cBhvr>
                                      <p:to>
                                        <p:strVal val="visible"/>
                                      </p:to>
                                    </p:set>
                                    <p:animEffect transition="in" filter="fade">
                                      <p:cBhvr>
                                        <p:cTn id="269" dur="2000"/>
                                        <p:tgtEl>
                                          <p:spTgt spid="30"/>
                                        </p:tgtEl>
                                      </p:cBhvr>
                                    </p:animEffect>
                                    <p:anim calcmode="lin" valueType="num">
                                      <p:cBhvr>
                                        <p:cTn id="270" dur="2000" fill="hold"/>
                                        <p:tgtEl>
                                          <p:spTgt spid="30"/>
                                        </p:tgtEl>
                                        <p:attrNameLst>
                                          <p:attrName>style.rotation</p:attrName>
                                        </p:attrNameLst>
                                      </p:cBhvr>
                                      <p:tavLst>
                                        <p:tav tm="0">
                                          <p:val>
                                            <p:fltVal val="720"/>
                                          </p:val>
                                        </p:tav>
                                        <p:tav tm="100000">
                                          <p:val>
                                            <p:fltVal val="0"/>
                                          </p:val>
                                        </p:tav>
                                      </p:tavLst>
                                    </p:anim>
                                    <p:anim calcmode="lin" valueType="num">
                                      <p:cBhvr>
                                        <p:cTn id="271" dur="2000" fill="hold"/>
                                        <p:tgtEl>
                                          <p:spTgt spid="30"/>
                                        </p:tgtEl>
                                        <p:attrNameLst>
                                          <p:attrName>ppt_h</p:attrName>
                                        </p:attrNameLst>
                                      </p:cBhvr>
                                      <p:tavLst>
                                        <p:tav tm="0">
                                          <p:val>
                                            <p:fltVal val="0"/>
                                          </p:val>
                                        </p:tav>
                                        <p:tav tm="100000">
                                          <p:val>
                                            <p:strVal val="#ppt_h"/>
                                          </p:val>
                                        </p:tav>
                                      </p:tavLst>
                                    </p:anim>
                                    <p:anim calcmode="lin" valueType="num">
                                      <p:cBhvr>
                                        <p:cTn id="272" dur="2000" fill="hold"/>
                                        <p:tgtEl>
                                          <p:spTgt spid="30"/>
                                        </p:tgtEl>
                                        <p:attrNameLst>
                                          <p:attrName>ppt_w</p:attrName>
                                        </p:attrNameLst>
                                      </p:cBhvr>
                                      <p:tavLst>
                                        <p:tav tm="0">
                                          <p:val>
                                            <p:fltVal val="0"/>
                                          </p:val>
                                        </p:tav>
                                        <p:tav tm="100000">
                                          <p:val>
                                            <p:strVal val="#ppt_w"/>
                                          </p:val>
                                        </p:tav>
                                      </p:tavLst>
                                    </p:anim>
                                  </p:childTnLst>
                                </p:cTn>
                              </p:par>
                              <p:par>
                                <p:cTn id="273" presetID="35" presetClass="entr" presetSubtype="0" fill="hold" grpId="1" nodeType="withEffect">
                                  <p:stCondLst>
                                    <p:cond delay="0"/>
                                  </p:stCondLst>
                                  <p:childTnLst>
                                    <p:set>
                                      <p:cBhvr>
                                        <p:cTn id="274" dur="1" fill="hold">
                                          <p:stCondLst>
                                            <p:cond delay="0"/>
                                          </p:stCondLst>
                                        </p:cTn>
                                        <p:tgtEl>
                                          <p:spTgt spid="31"/>
                                        </p:tgtEl>
                                        <p:attrNameLst>
                                          <p:attrName>style.visibility</p:attrName>
                                        </p:attrNameLst>
                                      </p:cBhvr>
                                      <p:to>
                                        <p:strVal val="visible"/>
                                      </p:to>
                                    </p:set>
                                    <p:animEffect transition="in" filter="fade">
                                      <p:cBhvr>
                                        <p:cTn id="275" dur="2000"/>
                                        <p:tgtEl>
                                          <p:spTgt spid="31"/>
                                        </p:tgtEl>
                                      </p:cBhvr>
                                    </p:animEffect>
                                    <p:anim calcmode="lin" valueType="num">
                                      <p:cBhvr>
                                        <p:cTn id="276" dur="2000" fill="hold"/>
                                        <p:tgtEl>
                                          <p:spTgt spid="31"/>
                                        </p:tgtEl>
                                        <p:attrNameLst>
                                          <p:attrName>style.rotation</p:attrName>
                                        </p:attrNameLst>
                                      </p:cBhvr>
                                      <p:tavLst>
                                        <p:tav tm="0">
                                          <p:val>
                                            <p:fltVal val="720"/>
                                          </p:val>
                                        </p:tav>
                                        <p:tav tm="100000">
                                          <p:val>
                                            <p:fltVal val="0"/>
                                          </p:val>
                                        </p:tav>
                                      </p:tavLst>
                                    </p:anim>
                                    <p:anim calcmode="lin" valueType="num">
                                      <p:cBhvr>
                                        <p:cTn id="277" dur="2000" fill="hold"/>
                                        <p:tgtEl>
                                          <p:spTgt spid="31"/>
                                        </p:tgtEl>
                                        <p:attrNameLst>
                                          <p:attrName>ppt_h</p:attrName>
                                        </p:attrNameLst>
                                      </p:cBhvr>
                                      <p:tavLst>
                                        <p:tav tm="0">
                                          <p:val>
                                            <p:fltVal val="0"/>
                                          </p:val>
                                        </p:tav>
                                        <p:tav tm="100000">
                                          <p:val>
                                            <p:strVal val="#ppt_h"/>
                                          </p:val>
                                        </p:tav>
                                      </p:tavLst>
                                    </p:anim>
                                    <p:anim calcmode="lin" valueType="num">
                                      <p:cBhvr>
                                        <p:cTn id="278" dur="2000" fill="hold"/>
                                        <p:tgtEl>
                                          <p:spTgt spid="31"/>
                                        </p:tgtEl>
                                        <p:attrNameLst>
                                          <p:attrName>ppt_w</p:attrName>
                                        </p:attrNameLst>
                                      </p:cBhvr>
                                      <p:tavLst>
                                        <p:tav tm="0">
                                          <p:val>
                                            <p:fltVal val="0"/>
                                          </p:val>
                                        </p:tav>
                                        <p:tav tm="100000">
                                          <p:val>
                                            <p:strVal val="#ppt_w"/>
                                          </p:val>
                                        </p:tav>
                                      </p:tavLst>
                                    </p:anim>
                                  </p:childTnLst>
                                </p:cTn>
                              </p:par>
                              <p:par>
                                <p:cTn id="279" presetID="35" presetClass="entr" presetSubtype="0" fill="hold" grpId="1" nodeType="withEffect">
                                  <p:stCondLst>
                                    <p:cond delay="0"/>
                                  </p:stCondLst>
                                  <p:childTnLst>
                                    <p:set>
                                      <p:cBhvr>
                                        <p:cTn id="280" dur="1" fill="hold">
                                          <p:stCondLst>
                                            <p:cond delay="0"/>
                                          </p:stCondLst>
                                        </p:cTn>
                                        <p:tgtEl>
                                          <p:spTgt spid="32"/>
                                        </p:tgtEl>
                                        <p:attrNameLst>
                                          <p:attrName>style.visibility</p:attrName>
                                        </p:attrNameLst>
                                      </p:cBhvr>
                                      <p:to>
                                        <p:strVal val="visible"/>
                                      </p:to>
                                    </p:set>
                                    <p:animEffect transition="in" filter="fade">
                                      <p:cBhvr>
                                        <p:cTn id="281" dur="2000"/>
                                        <p:tgtEl>
                                          <p:spTgt spid="32"/>
                                        </p:tgtEl>
                                      </p:cBhvr>
                                    </p:animEffect>
                                    <p:anim calcmode="lin" valueType="num">
                                      <p:cBhvr>
                                        <p:cTn id="282" dur="2000" fill="hold"/>
                                        <p:tgtEl>
                                          <p:spTgt spid="32"/>
                                        </p:tgtEl>
                                        <p:attrNameLst>
                                          <p:attrName>style.rotation</p:attrName>
                                        </p:attrNameLst>
                                      </p:cBhvr>
                                      <p:tavLst>
                                        <p:tav tm="0">
                                          <p:val>
                                            <p:fltVal val="720"/>
                                          </p:val>
                                        </p:tav>
                                        <p:tav tm="100000">
                                          <p:val>
                                            <p:fltVal val="0"/>
                                          </p:val>
                                        </p:tav>
                                      </p:tavLst>
                                    </p:anim>
                                    <p:anim calcmode="lin" valueType="num">
                                      <p:cBhvr>
                                        <p:cTn id="283" dur="2000" fill="hold"/>
                                        <p:tgtEl>
                                          <p:spTgt spid="32"/>
                                        </p:tgtEl>
                                        <p:attrNameLst>
                                          <p:attrName>ppt_h</p:attrName>
                                        </p:attrNameLst>
                                      </p:cBhvr>
                                      <p:tavLst>
                                        <p:tav tm="0">
                                          <p:val>
                                            <p:fltVal val="0"/>
                                          </p:val>
                                        </p:tav>
                                        <p:tav tm="100000">
                                          <p:val>
                                            <p:strVal val="#ppt_h"/>
                                          </p:val>
                                        </p:tav>
                                      </p:tavLst>
                                    </p:anim>
                                    <p:anim calcmode="lin" valueType="num">
                                      <p:cBhvr>
                                        <p:cTn id="284" dur="2000" fill="hold"/>
                                        <p:tgtEl>
                                          <p:spTgt spid="32"/>
                                        </p:tgtEl>
                                        <p:attrNameLst>
                                          <p:attrName>ppt_w</p:attrName>
                                        </p:attrNameLst>
                                      </p:cBhvr>
                                      <p:tavLst>
                                        <p:tav tm="0">
                                          <p:val>
                                            <p:fltVal val="0"/>
                                          </p:val>
                                        </p:tav>
                                        <p:tav tm="100000">
                                          <p:val>
                                            <p:strVal val="#ppt_w"/>
                                          </p:val>
                                        </p:tav>
                                      </p:tavLst>
                                    </p:anim>
                                  </p:childTnLst>
                                </p:cTn>
                              </p:par>
                              <p:par>
                                <p:cTn id="285" presetID="35" presetClass="entr" presetSubtype="0" fill="hold" grpId="1" nodeType="withEffect">
                                  <p:stCondLst>
                                    <p:cond delay="0"/>
                                  </p:stCondLst>
                                  <p:childTnLst>
                                    <p:set>
                                      <p:cBhvr>
                                        <p:cTn id="286" dur="1" fill="hold">
                                          <p:stCondLst>
                                            <p:cond delay="0"/>
                                          </p:stCondLst>
                                        </p:cTn>
                                        <p:tgtEl>
                                          <p:spTgt spid="33"/>
                                        </p:tgtEl>
                                        <p:attrNameLst>
                                          <p:attrName>style.visibility</p:attrName>
                                        </p:attrNameLst>
                                      </p:cBhvr>
                                      <p:to>
                                        <p:strVal val="visible"/>
                                      </p:to>
                                    </p:set>
                                    <p:animEffect transition="in" filter="fade">
                                      <p:cBhvr>
                                        <p:cTn id="287" dur="2000"/>
                                        <p:tgtEl>
                                          <p:spTgt spid="33"/>
                                        </p:tgtEl>
                                      </p:cBhvr>
                                    </p:animEffect>
                                    <p:anim calcmode="lin" valueType="num">
                                      <p:cBhvr>
                                        <p:cTn id="288" dur="2000" fill="hold"/>
                                        <p:tgtEl>
                                          <p:spTgt spid="33"/>
                                        </p:tgtEl>
                                        <p:attrNameLst>
                                          <p:attrName>style.rotation</p:attrName>
                                        </p:attrNameLst>
                                      </p:cBhvr>
                                      <p:tavLst>
                                        <p:tav tm="0">
                                          <p:val>
                                            <p:fltVal val="720"/>
                                          </p:val>
                                        </p:tav>
                                        <p:tav tm="100000">
                                          <p:val>
                                            <p:fltVal val="0"/>
                                          </p:val>
                                        </p:tav>
                                      </p:tavLst>
                                    </p:anim>
                                    <p:anim calcmode="lin" valueType="num">
                                      <p:cBhvr>
                                        <p:cTn id="289" dur="2000" fill="hold"/>
                                        <p:tgtEl>
                                          <p:spTgt spid="33"/>
                                        </p:tgtEl>
                                        <p:attrNameLst>
                                          <p:attrName>ppt_h</p:attrName>
                                        </p:attrNameLst>
                                      </p:cBhvr>
                                      <p:tavLst>
                                        <p:tav tm="0">
                                          <p:val>
                                            <p:fltVal val="0"/>
                                          </p:val>
                                        </p:tav>
                                        <p:tav tm="100000">
                                          <p:val>
                                            <p:strVal val="#ppt_h"/>
                                          </p:val>
                                        </p:tav>
                                      </p:tavLst>
                                    </p:anim>
                                    <p:anim calcmode="lin" valueType="num">
                                      <p:cBhvr>
                                        <p:cTn id="290" dur="2000" fill="hold"/>
                                        <p:tgtEl>
                                          <p:spTgt spid="33"/>
                                        </p:tgtEl>
                                        <p:attrNameLst>
                                          <p:attrName>ppt_w</p:attrName>
                                        </p:attrNameLst>
                                      </p:cBhvr>
                                      <p:tavLst>
                                        <p:tav tm="0">
                                          <p:val>
                                            <p:fltVal val="0"/>
                                          </p:val>
                                        </p:tav>
                                        <p:tav tm="100000">
                                          <p:val>
                                            <p:strVal val="#ppt_w"/>
                                          </p:val>
                                        </p:tav>
                                      </p:tavLst>
                                    </p:anim>
                                  </p:childTnLst>
                                </p:cTn>
                              </p:par>
                              <p:par>
                                <p:cTn id="291" presetID="35" presetClass="entr" presetSubtype="0" fill="hold" grpId="1" nodeType="withEffect">
                                  <p:stCondLst>
                                    <p:cond delay="0"/>
                                  </p:stCondLst>
                                  <p:childTnLst>
                                    <p:set>
                                      <p:cBhvr>
                                        <p:cTn id="292" dur="1" fill="hold">
                                          <p:stCondLst>
                                            <p:cond delay="0"/>
                                          </p:stCondLst>
                                        </p:cTn>
                                        <p:tgtEl>
                                          <p:spTgt spid="34"/>
                                        </p:tgtEl>
                                        <p:attrNameLst>
                                          <p:attrName>style.visibility</p:attrName>
                                        </p:attrNameLst>
                                      </p:cBhvr>
                                      <p:to>
                                        <p:strVal val="visible"/>
                                      </p:to>
                                    </p:set>
                                    <p:animEffect transition="in" filter="fade">
                                      <p:cBhvr>
                                        <p:cTn id="293" dur="2000"/>
                                        <p:tgtEl>
                                          <p:spTgt spid="34"/>
                                        </p:tgtEl>
                                      </p:cBhvr>
                                    </p:animEffect>
                                    <p:anim calcmode="lin" valueType="num">
                                      <p:cBhvr>
                                        <p:cTn id="294" dur="2000" fill="hold"/>
                                        <p:tgtEl>
                                          <p:spTgt spid="34"/>
                                        </p:tgtEl>
                                        <p:attrNameLst>
                                          <p:attrName>style.rotation</p:attrName>
                                        </p:attrNameLst>
                                      </p:cBhvr>
                                      <p:tavLst>
                                        <p:tav tm="0">
                                          <p:val>
                                            <p:fltVal val="720"/>
                                          </p:val>
                                        </p:tav>
                                        <p:tav tm="100000">
                                          <p:val>
                                            <p:fltVal val="0"/>
                                          </p:val>
                                        </p:tav>
                                      </p:tavLst>
                                    </p:anim>
                                    <p:anim calcmode="lin" valueType="num">
                                      <p:cBhvr>
                                        <p:cTn id="295" dur="2000" fill="hold"/>
                                        <p:tgtEl>
                                          <p:spTgt spid="34"/>
                                        </p:tgtEl>
                                        <p:attrNameLst>
                                          <p:attrName>ppt_h</p:attrName>
                                        </p:attrNameLst>
                                      </p:cBhvr>
                                      <p:tavLst>
                                        <p:tav tm="0">
                                          <p:val>
                                            <p:fltVal val="0"/>
                                          </p:val>
                                        </p:tav>
                                        <p:tav tm="100000">
                                          <p:val>
                                            <p:strVal val="#ppt_h"/>
                                          </p:val>
                                        </p:tav>
                                      </p:tavLst>
                                    </p:anim>
                                    <p:anim calcmode="lin" valueType="num">
                                      <p:cBhvr>
                                        <p:cTn id="296" dur="2000" fill="hold"/>
                                        <p:tgtEl>
                                          <p:spTgt spid="34"/>
                                        </p:tgtEl>
                                        <p:attrNameLst>
                                          <p:attrName>ppt_w</p:attrName>
                                        </p:attrNameLst>
                                      </p:cBhvr>
                                      <p:tavLst>
                                        <p:tav tm="0">
                                          <p:val>
                                            <p:fltVal val="0"/>
                                          </p:val>
                                        </p:tav>
                                        <p:tav tm="100000">
                                          <p:val>
                                            <p:strVal val="#ppt_w"/>
                                          </p:val>
                                        </p:tav>
                                      </p:tavLst>
                                    </p:anim>
                                  </p:childTnLst>
                                </p:cTn>
                              </p:par>
                              <p:par>
                                <p:cTn id="297" presetID="35" presetClass="entr" presetSubtype="0" fill="hold" grpId="1" nodeType="withEffect">
                                  <p:stCondLst>
                                    <p:cond delay="0"/>
                                  </p:stCondLst>
                                  <p:childTnLst>
                                    <p:set>
                                      <p:cBhvr>
                                        <p:cTn id="298" dur="1" fill="hold">
                                          <p:stCondLst>
                                            <p:cond delay="0"/>
                                          </p:stCondLst>
                                        </p:cTn>
                                        <p:tgtEl>
                                          <p:spTgt spid="35"/>
                                        </p:tgtEl>
                                        <p:attrNameLst>
                                          <p:attrName>style.visibility</p:attrName>
                                        </p:attrNameLst>
                                      </p:cBhvr>
                                      <p:to>
                                        <p:strVal val="visible"/>
                                      </p:to>
                                    </p:set>
                                    <p:animEffect transition="in" filter="fade">
                                      <p:cBhvr>
                                        <p:cTn id="299" dur="2000"/>
                                        <p:tgtEl>
                                          <p:spTgt spid="35"/>
                                        </p:tgtEl>
                                      </p:cBhvr>
                                    </p:animEffect>
                                    <p:anim calcmode="lin" valueType="num">
                                      <p:cBhvr>
                                        <p:cTn id="300" dur="2000" fill="hold"/>
                                        <p:tgtEl>
                                          <p:spTgt spid="35"/>
                                        </p:tgtEl>
                                        <p:attrNameLst>
                                          <p:attrName>style.rotation</p:attrName>
                                        </p:attrNameLst>
                                      </p:cBhvr>
                                      <p:tavLst>
                                        <p:tav tm="0">
                                          <p:val>
                                            <p:fltVal val="720"/>
                                          </p:val>
                                        </p:tav>
                                        <p:tav tm="100000">
                                          <p:val>
                                            <p:fltVal val="0"/>
                                          </p:val>
                                        </p:tav>
                                      </p:tavLst>
                                    </p:anim>
                                    <p:anim calcmode="lin" valueType="num">
                                      <p:cBhvr>
                                        <p:cTn id="301" dur="2000" fill="hold"/>
                                        <p:tgtEl>
                                          <p:spTgt spid="35"/>
                                        </p:tgtEl>
                                        <p:attrNameLst>
                                          <p:attrName>ppt_h</p:attrName>
                                        </p:attrNameLst>
                                      </p:cBhvr>
                                      <p:tavLst>
                                        <p:tav tm="0">
                                          <p:val>
                                            <p:fltVal val="0"/>
                                          </p:val>
                                        </p:tav>
                                        <p:tav tm="100000">
                                          <p:val>
                                            <p:strVal val="#ppt_h"/>
                                          </p:val>
                                        </p:tav>
                                      </p:tavLst>
                                    </p:anim>
                                    <p:anim calcmode="lin" valueType="num">
                                      <p:cBhvr>
                                        <p:cTn id="302" dur="2000" fill="hold"/>
                                        <p:tgtEl>
                                          <p:spTgt spid="35"/>
                                        </p:tgtEl>
                                        <p:attrNameLst>
                                          <p:attrName>ppt_w</p:attrName>
                                        </p:attrNameLst>
                                      </p:cBhvr>
                                      <p:tavLst>
                                        <p:tav tm="0">
                                          <p:val>
                                            <p:fltVal val="0"/>
                                          </p:val>
                                        </p:tav>
                                        <p:tav tm="100000">
                                          <p:val>
                                            <p:strVal val="#ppt_w"/>
                                          </p:val>
                                        </p:tav>
                                      </p:tavLst>
                                    </p:anim>
                                  </p:childTnLst>
                                </p:cTn>
                              </p:par>
                              <p:par>
                                <p:cTn id="303" presetID="35" presetClass="entr" presetSubtype="0" fill="hold" grpId="1" nodeType="withEffect">
                                  <p:stCondLst>
                                    <p:cond delay="0"/>
                                  </p:stCondLst>
                                  <p:childTnLst>
                                    <p:set>
                                      <p:cBhvr>
                                        <p:cTn id="304" dur="1" fill="hold">
                                          <p:stCondLst>
                                            <p:cond delay="0"/>
                                          </p:stCondLst>
                                        </p:cTn>
                                        <p:tgtEl>
                                          <p:spTgt spid="36"/>
                                        </p:tgtEl>
                                        <p:attrNameLst>
                                          <p:attrName>style.visibility</p:attrName>
                                        </p:attrNameLst>
                                      </p:cBhvr>
                                      <p:to>
                                        <p:strVal val="visible"/>
                                      </p:to>
                                    </p:set>
                                    <p:animEffect transition="in" filter="fade">
                                      <p:cBhvr>
                                        <p:cTn id="305" dur="2000"/>
                                        <p:tgtEl>
                                          <p:spTgt spid="36"/>
                                        </p:tgtEl>
                                      </p:cBhvr>
                                    </p:animEffect>
                                    <p:anim calcmode="lin" valueType="num">
                                      <p:cBhvr>
                                        <p:cTn id="306" dur="2000" fill="hold"/>
                                        <p:tgtEl>
                                          <p:spTgt spid="36"/>
                                        </p:tgtEl>
                                        <p:attrNameLst>
                                          <p:attrName>style.rotation</p:attrName>
                                        </p:attrNameLst>
                                      </p:cBhvr>
                                      <p:tavLst>
                                        <p:tav tm="0">
                                          <p:val>
                                            <p:fltVal val="720"/>
                                          </p:val>
                                        </p:tav>
                                        <p:tav tm="100000">
                                          <p:val>
                                            <p:fltVal val="0"/>
                                          </p:val>
                                        </p:tav>
                                      </p:tavLst>
                                    </p:anim>
                                    <p:anim calcmode="lin" valueType="num">
                                      <p:cBhvr>
                                        <p:cTn id="307" dur="2000" fill="hold"/>
                                        <p:tgtEl>
                                          <p:spTgt spid="36"/>
                                        </p:tgtEl>
                                        <p:attrNameLst>
                                          <p:attrName>ppt_h</p:attrName>
                                        </p:attrNameLst>
                                      </p:cBhvr>
                                      <p:tavLst>
                                        <p:tav tm="0">
                                          <p:val>
                                            <p:fltVal val="0"/>
                                          </p:val>
                                        </p:tav>
                                        <p:tav tm="100000">
                                          <p:val>
                                            <p:strVal val="#ppt_h"/>
                                          </p:val>
                                        </p:tav>
                                      </p:tavLst>
                                    </p:anim>
                                    <p:anim calcmode="lin" valueType="num">
                                      <p:cBhvr>
                                        <p:cTn id="308" dur="2000" fill="hold"/>
                                        <p:tgtEl>
                                          <p:spTgt spid="36"/>
                                        </p:tgtEl>
                                        <p:attrNameLst>
                                          <p:attrName>ppt_w</p:attrName>
                                        </p:attrNameLst>
                                      </p:cBhvr>
                                      <p:tavLst>
                                        <p:tav tm="0">
                                          <p:val>
                                            <p:fltVal val="0"/>
                                          </p:val>
                                        </p:tav>
                                        <p:tav tm="100000">
                                          <p:val>
                                            <p:strVal val="#ppt_w"/>
                                          </p:val>
                                        </p:tav>
                                      </p:tavLst>
                                    </p:anim>
                                  </p:childTnLst>
                                </p:cTn>
                              </p:par>
                              <p:par>
                                <p:cTn id="309" presetID="35" presetClass="entr" presetSubtype="0" fill="hold" grpId="1" nodeType="withEffect">
                                  <p:stCondLst>
                                    <p:cond delay="0"/>
                                  </p:stCondLst>
                                  <p:childTnLst>
                                    <p:set>
                                      <p:cBhvr>
                                        <p:cTn id="310" dur="1" fill="hold">
                                          <p:stCondLst>
                                            <p:cond delay="0"/>
                                          </p:stCondLst>
                                        </p:cTn>
                                        <p:tgtEl>
                                          <p:spTgt spid="37"/>
                                        </p:tgtEl>
                                        <p:attrNameLst>
                                          <p:attrName>style.visibility</p:attrName>
                                        </p:attrNameLst>
                                      </p:cBhvr>
                                      <p:to>
                                        <p:strVal val="visible"/>
                                      </p:to>
                                    </p:set>
                                    <p:animEffect transition="in" filter="fade">
                                      <p:cBhvr>
                                        <p:cTn id="311" dur="2000"/>
                                        <p:tgtEl>
                                          <p:spTgt spid="37"/>
                                        </p:tgtEl>
                                      </p:cBhvr>
                                    </p:animEffect>
                                    <p:anim calcmode="lin" valueType="num">
                                      <p:cBhvr>
                                        <p:cTn id="312" dur="2000" fill="hold"/>
                                        <p:tgtEl>
                                          <p:spTgt spid="37"/>
                                        </p:tgtEl>
                                        <p:attrNameLst>
                                          <p:attrName>style.rotation</p:attrName>
                                        </p:attrNameLst>
                                      </p:cBhvr>
                                      <p:tavLst>
                                        <p:tav tm="0">
                                          <p:val>
                                            <p:fltVal val="720"/>
                                          </p:val>
                                        </p:tav>
                                        <p:tav tm="100000">
                                          <p:val>
                                            <p:fltVal val="0"/>
                                          </p:val>
                                        </p:tav>
                                      </p:tavLst>
                                    </p:anim>
                                    <p:anim calcmode="lin" valueType="num">
                                      <p:cBhvr>
                                        <p:cTn id="313" dur="2000" fill="hold"/>
                                        <p:tgtEl>
                                          <p:spTgt spid="37"/>
                                        </p:tgtEl>
                                        <p:attrNameLst>
                                          <p:attrName>ppt_h</p:attrName>
                                        </p:attrNameLst>
                                      </p:cBhvr>
                                      <p:tavLst>
                                        <p:tav tm="0">
                                          <p:val>
                                            <p:fltVal val="0"/>
                                          </p:val>
                                        </p:tav>
                                        <p:tav tm="100000">
                                          <p:val>
                                            <p:strVal val="#ppt_h"/>
                                          </p:val>
                                        </p:tav>
                                      </p:tavLst>
                                    </p:anim>
                                    <p:anim calcmode="lin" valueType="num">
                                      <p:cBhvr>
                                        <p:cTn id="314" dur="2000" fill="hold"/>
                                        <p:tgtEl>
                                          <p:spTgt spid="37"/>
                                        </p:tgtEl>
                                        <p:attrNameLst>
                                          <p:attrName>ppt_w</p:attrName>
                                        </p:attrNameLst>
                                      </p:cBhvr>
                                      <p:tavLst>
                                        <p:tav tm="0">
                                          <p:val>
                                            <p:fltVal val="0"/>
                                          </p:val>
                                        </p:tav>
                                        <p:tav tm="100000">
                                          <p:val>
                                            <p:strVal val="#ppt_w"/>
                                          </p:val>
                                        </p:tav>
                                      </p:tavLst>
                                    </p:anim>
                                  </p:childTnLst>
                                </p:cTn>
                              </p:par>
                              <p:par>
                                <p:cTn id="315" presetID="35" presetClass="entr" presetSubtype="0" fill="hold" grpId="1" nodeType="withEffect">
                                  <p:stCondLst>
                                    <p:cond delay="0"/>
                                  </p:stCondLst>
                                  <p:childTnLst>
                                    <p:set>
                                      <p:cBhvr>
                                        <p:cTn id="316" dur="1" fill="hold">
                                          <p:stCondLst>
                                            <p:cond delay="0"/>
                                          </p:stCondLst>
                                        </p:cTn>
                                        <p:tgtEl>
                                          <p:spTgt spid="38"/>
                                        </p:tgtEl>
                                        <p:attrNameLst>
                                          <p:attrName>style.visibility</p:attrName>
                                        </p:attrNameLst>
                                      </p:cBhvr>
                                      <p:to>
                                        <p:strVal val="visible"/>
                                      </p:to>
                                    </p:set>
                                    <p:animEffect transition="in" filter="fade">
                                      <p:cBhvr>
                                        <p:cTn id="317" dur="2000"/>
                                        <p:tgtEl>
                                          <p:spTgt spid="38"/>
                                        </p:tgtEl>
                                      </p:cBhvr>
                                    </p:animEffect>
                                    <p:anim calcmode="lin" valueType="num">
                                      <p:cBhvr>
                                        <p:cTn id="318" dur="2000" fill="hold"/>
                                        <p:tgtEl>
                                          <p:spTgt spid="38"/>
                                        </p:tgtEl>
                                        <p:attrNameLst>
                                          <p:attrName>style.rotation</p:attrName>
                                        </p:attrNameLst>
                                      </p:cBhvr>
                                      <p:tavLst>
                                        <p:tav tm="0">
                                          <p:val>
                                            <p:fltVal val="720"/>
                                          </p:val>
                                        </p:tav>
                                        <p:tav tm="100000">
                                          <p:val>
                                            <p:fltVal val="0"/>
                                          </p:val>
                                        </p:tav>
                                      </p:tavLst>
                                    </p:anim>
                                    <p:anim calcmode="lin" valueType="num">
                                      <p:cBhvr>
                                        <p:cTn id="319" dur="2000" fill="hold"/>
                                        <p:tgtEl>
                                          <p:spTgt spid="38"/>
                                        </p:tgtEl>
                                        <p:attrNameLst>
                                          <p:attrName>ppt_h</p:attrName>
                                        </p:attrNameLst>
                                      </p:cBhvr>
                                      <p:tavLst>
                                        <p:tav tm="0">
                                          <p:val>
                                            <p:fltVal val="0"/>
                                          </p:val>
                                        </p:tav>
                                        <p:tav tm="100000">
                                          <p:val>
                                            <p:strVal val="#ppt_h"/>
                                          </p:val>
                                        </p:tav>
                                      </p:tavLst>
                                    </p:anim>
                                    <p:anim calcmode="lin" valueType="num">
                                      <p:cBhvr>
                                        <p:cTn id="320" dur="2000" fill="hold"/>
                                        <p:tgtEl>
                                          <p:spTgt spid="38"/>
                                        </p:tgtEl>
                                        <p:attrNameLst>
                                          <p:attrName>ppt_w</p:attrName>
                                        </p:attrNameLst>
                                      </p:cBhvr>
                                      <p:tavLst>
                                        <p:tav tm="0">
                                          <p:val>
                                            <p:fltVal val="0"/>
                                          </p:val>
                                        </p:tav>
                                        <p:tav tm="100000">
                                          <p:val>
                                            <p:strVal val="#ppt_w"/>
                                          </p:val>
                                        </p:tav>
                                      </p:tavLst>
                                    </p:anim>
                                  </p:childTnLst>
                                </p:cTn>
                              </p:par>
                              <p:par>
                                <p:cTn id="321" presetID="35" presetClass="entr" presetSubtype="0" fill="hold" grpId="1" nodeType="withEffect">
                                  <p:stCondLst>
                                    <p:cond delay="0"/>
                                  </p:stCondLst>
                                  <p:childTnLst>
                                    <p:set>
                                      <p:cBhvr>
                                        <p:cTn id="322" dur="1" fill="hold">
                                          <p:stCondLst>
                                            <p:cond delay="0"/>
                                          </p:stCondLst>
                                        </p:cTn>
                                        <p:tgtEl>
                                          <p:spTgt spid="39"/>
                                        </p:tgtEl>
                                        <p:attrNameLst>
                                          <p:attrName>style.visibility</p:attrName>
                                        </p:attrNameLst>
                                      </p:cBhvr>
                                      <p:to>
                                        <p:strVal val="visible"/>
                                      </p:to>
                                    </p:set>
                                    <p:animEffect transition="in" filter="fade">
                                      <p:cBhvr>
                                        <p:cTn id="323" dur="2000"/>
                                        <p:tgtEl>
                                          <p:spTgt spid="39"/>
                                        </p:tgtEl>
                                      </p:cBhvr>
                                    </p:animEffect>
                                    <p:anim calcmode="lin" valueType="num">
                                      <p:cBhvr>
                                        <p:cTn id="324" dur="2000" fill="hold"/>
                                        <p:tgtEl>
                                          <p:spTgt spid="39"/>
                                        </p:tgtEl>
                                        <p:attrNameLst>
                                          <p:attrName>style.rotation</p:attrName>
                                        </p:attrNameLst>
                                      </p:cBhvr>
                                      <p:tavLst>
                                        <p:tav tm="0">
                                          <p:val>
                                            <p:fltVal val="720"/>
                                          </p:val>
                                        </p:tav>
                                        <p:tav tm="100000">
                                          <p:val>
                                            <p:fltVal val="0"/>
                                          </p:val>
                                        </p:tav>
                                      </p:tavLst>
                                    </p:anim>
                                    <p:anim calcmode="lin" valueType="num">
                                      <p:cBhvr>
                                        <p:cTn id="325" dur="2000" fill="hold"/>
                                        <p:tgtEl>
                                          <p:spTgt spid="39"/>
                                        </p:tgtEl>
                                        <p:attrNameLst>
                                          <p:attrName>ppt_h</p:attrName>
                                        </p:attrNameLst>
                                      </p:cBhvr>
                                      <p:tavLst>
                                        <p:tav tm="0">
                                          <p:val>
                                            <p:fltVal val="0"/>
                                          </p:val>
                                        </p:tav>
                                        <p:tav tm="100000">
                                          <p:val>
                                            <p:strVal val="#ppt_h"/>
                                          </p:val>
                                        </p:tav>
                                      </p:tavLst>
                                    </p:anim>
                                    <p:anim calcmode="lin" valueType="num">
                                      <p:cBhvr>
                                        <p:cTn id="326" dur="2000" fill="hold"/>
                                        <p:tgtEl>
                                          <p:spTgt spid="39"/>
                                        </p:tgtEl>
                                        <p:attrNameLst>
                                          <p:attrName>ppt_w</p:attrName>
                                        </p:attrNameLst>
                                      </p:cBhvr>
                                      <p:tavLst>
                                        <p:tav tm="0">
                                          <p:val>
                                            <p:fltVal val="0"/>
                                          </p:val>
                                        </p:tav>
                                        <p:tav tm="100000">
                                          <p:val>
                                            <p:strVal val="#ppt_w"/>
                                          </p:val>
                                        </p:tav>
                                      </p:tavLst>
                                    </p:anim>
                                  </p:childTnLst>
                                </p:cTn>
                              </p:par>
                              <p:par>
                                <p:cTn id="327" presetID="35" presetClass="entr" presetSubtype="0" fill="hold" grpId="1" nodeType="withEffect">
                                  <p:stCondLst>
                                    <p:cond delay="0"/>
                                  </p:stCondLst>
                                  <p:childTnLst>
                                    <p:set>
                                      <p:cBhvr>
                                        <p:cTn id="328" dur="1" fill="hold">
                                          <p:stCondLst>
                                            <p:cond delay="0"/>
                                          </p:stCondLst>
                                        </p:cTn>
                                        <p:tgtEl>
                                          <p:spTgt spid="40"/>
                                        </p:tgtEl>
                                        <p:attrNameLst>
                                          <p:attrName>style.visibility</p:attrName>
                                        </p:attrNameLst>
                                      </p:cBhvr>
                                      <p:to>
                                        <p:strVal val="visible"/>
                                      </p:to>
                                    </p:set>
                                    <p:animEffect transition="in" filter="fade">
                                      <p:cBhvr>
                                        <p:cTn id="329" dur="2000"/>
                                        <p:tgtEl>
                                          <p:spTgt spid="40"/>
                                        </p:tgtEl>
                                      </p:cBhvr>
                                    </p:animEffect>
                                    <p:anim calcmode="lin" valueType="num">
                                      <p:cBhvr>
                                        <p:cTn id="330" dur="2000" fill="hold"/>
                                        <p:tgtEl>
                                          <p:spTgt spid="40"/>
                                        </p:tgtEl>
                                        <p:attrNameLst>
                                          <p:attrName>style.rotation</p:attrName>
                                        </p:attrNameLst>
                                      </p:cBhvr>
                                      <p:tavLst>
                                        <p:tav tm="0">
                                          <p:val>
                                            <p:fltVal val="720"/>
                                          </p:val>
                                        </p:tav>
                                        <p:tav tm="100000">
                                          <p:val>
                                            <p:fltVal val="0"/>
                                          </p:val>
                                        </p:tav>
                                      </p:tavLst>
                                    </p:anim>
                                    <p:anim calcmode="lin" valueType="num">
                                      <p:cBhvr>
                                        <p:cTn id="331" dur="2000" fill="hold"/>
                                        <p:tgtEl>
                                          <p:spTgt spid="40"/>
                                        </p:tgtEl>
                                        <p:attrNameLst>
                                          <p:attrName>ppt_h</p:attrName>
                                        </p:attrNameLst>
                                      </p:cBhvr>
                                      <p:tavLst>
                                        <p:tav tm="0">
                                          <p:val>
                                            <p:fltVal val="0"/>
                                          </p:val>
                                        </p:tav>
                                        <p:tav tm="100000">
                                          <p:val>
                                            <p:strVal val="#ppt_h"/>
                                          </p:val>
                                        </p:tav>
                                      </p:tavLst>
                                    </p:anim>
                                    <p:anim calcmode="lin" valueType="num">
                                      <p:cBhvr>
                                        <p:cTn id="332" dur="2000" fill="hold"/>
                                        <p:tgtEl>
                                          <p:spTgt spid="40"/>
                                        </p:tgtEl>
                                        <p:attrNameLst>
                                          <p:attrName>ppt_w</p:attrName>
                                        </p:attrNameLst>
                                      </p:cBhvr>
                                      <p:tavLst>
                                        <p:tav tm="0">
                                          <p:val>
                                            <p:fltVal val="0"/>
                                          </p:val>
                                        </p:tav>
                                        <p:tav tm="100000">
                                          <p:val>
                                            <p:strVal val="#ppt_w"/>
                                          </p:val>
                                        </p:tav>
                                      </p:tavLst>
                                    </p:anim>
                                  </p:childTnLst>
                                </p:cTn>
                              </p:par>
                              <p:par>
                                <p:cTn id="333" presetID="35" presetClass="entr" presetSubtype="0" fill="hold" grpId="1" nodeType="withEffect">
                                  <p:stCondLst>
                                    <p:cond delay="0"/>
                                  </p:stCondLst>
                                  <p:childTnLst>
                                    <p:set>
                                      <p:cBhvr>
                                        <p:cTn id="334" dur="1" fill="hold">
                                          <p:stCondLst>
                                            <p:cond delay="0"/>
                                          </p:stCondLst>
                                        </p:cTn>
                                        <p:tgtEl>
                                          <p:spTgt spid="41"/>
                                        </p:tgtEl>
                                        <p:attrNameLst>
                                          <p:attrName>style.visibility</p:attrName>
                                        </p:attrNameLst>
                                      </p:cBhvr>
                                      <p:to>
                                        <p:strVal val="visible"/>
                                      </p:to>
                                    </p:set>
                                    <p:animEffect transition="in" filter="fade">
                                      <p:cBhvr>
                                        <p:cTn id="335" dur="2000"/>
                                        <p:tgtEl>
                                          <p:spTgt spid="41"/>
                                        </p:tgtEl>
                                      </p:cBhvr>
                                    </p:animEffect>
                                    <p:anim calcmode="lin" valueType="num">
                                      <p:cBhvr>
                                        <p:cTn id="336" dur="2000" fill="hold"/>
                                        <p:tgtEl>
                                          <p:spTgt spid="41"/>
                                        </p:tgtEl>
                                        <p:attrNameLst>
                                          <p:attrName>style.rotation</p:attrName>
                                        </p:attrNameLst>
                                      </p:cBhvr>
                                      <p:tavLst>
                                        <p:tav tm="0">
                                          <p:val>
                                            <p:fltVal val="720"/>
                                          </p:val>
                                        </p:tav>
                                        <p:tav tm="100000">
                                          <p:val>
                                            <p:fltVal val="0"/>
                                          </p:val>
                                        </p:tav>
                                      </p:tavLst>
                                    </p:anim>
                                    <p:anim calcmode="lin" valueType="num">
                                      <p:cBhvr>
                                        <p:cTn id="337" dur="2000" fill="hold"/>
                                        <p:tgtEl>
                                          <p:spTgt spid="41"/>
                                        </p:tgtEl>
                                        <p:attrNameLst>
                                          <p:attrName>ppt_h</p:attrName>
                                        </p:attrNameLst>
                                      </p:cBhvr>
                                      <p:tavLst>
                                        <p:tav tm="0">
                                          <p:val>
                                            <p:fltVal val="0"/>
                                          </p:val>
                                        </p:tav>
                                        <p:tav tm="100000">
                                          <p:val>
                                            <p:strVal val="#ppt_h"/>
                                          </p:val>
                                        </p:tav>
                                      </p:tavLst>
                                    </p:anim>
                                    <p:anim calcmode="lin" valueType="num">
                                      <p:cBhvr>
                                        <p:cTn id="338" dur="2000" fill="hold"/>
                                        <p:tgtEl>
                                          <p:spTgt spid="41"/>
                                        </p:tgtEl>
                                        <p:attrNameLst>
                                          <p:attrName>ppt_w</p:attrName>
                                        </p:attrNameLst>
                                      </p:cBhvr>
                                      <p:tavLst>
                                        <p:tav tm="0">
                                          <p:val>
                                            <p:fltVal val="0"/>
                                          </p:val>
                                        </p:tav>
                                        <p:tav tm="100000">
                                          <p:val>
                                            <p:strVal val="#ppt_w"/>
                                          </p:val>
                                        </p:tav>
                                      </p:tavLst>
                                    </p:anim>
                                  </p:childTnLst>
                                </p:cTn>
                              </p:par>
                              <p:par>
                                <p:cTn id="339" presetID="35" presetClass="entr" presetSubtype="0" fill="hold" grpId="1" nodeType="withEffect">
                                  <p:stCondLst>
                                    <p:cond delay="0"/>
                                  </p:stCondLst>
                                  <p:childTnLst>
                                    <p:set>
                                      <p:cBhvr>
                                        <p:cTn id="340" dur="1" fill="hold">
                                          <p:stCondLst>
                                            <p:cond delay="0"/>
                                          </p:stCondLst>
                                        </p:cTn>
                                        <p:tgtEl>
                                          <p:spTgt spid="42"/>
                                        </p:tgtEl>
                                        <p:attrNameLst>
                                          <p:attrName>style.visibility</p:attrName>
                                        </p:attrNameLst>
                                      </p:cBhvr>
                                      <p:to>
                                        <p:strVal val="visible"/>
                                      </p:to>
                                    </p:set>
                                    <p:animEffect transition="in" filter="fade">
                                      <p:cBhvr>
                                        <p:cTn id="341" dur="2000"/>
                                        <p:tgtEl>
                                          <p:spTgt spid="42"/>
                                        </p:tgtEl>
                                      </p:cBhvr>
                                    </p:animEffect>
                                    <p:anim calcmode="lin" valueType="num">
                                      <p:cBhvr>
                                        <p:cTn id="342" dur="2000" fill="hold"/>
                                        <p:tgtEl>
                                          <p:spTgt spid="42"/>
                                        </p:tgtEl>
                                        <p:attrNameLst>
                                          <p:attrName>style.rotation</p:attrName>
                                        </p:attrNameLst>
                                      </p:cBhvr>
                                      <p:tavLst>
                                        <p:tav tm="0">
                                          <p:val>
                                            <p:fltVal val="720"/>
                                          </p:val>
                                        </p:tav>
                                        <p:tav tm="100000">
                                          <p:val>
                                            <p:fltVal val="0"/>
                                          </p:val>
                                        </p:tav>
                                      </p:tavLst>
                                    </p:anim>
                                    <p:anim calcmode="lin" valueType="num">
                                      <p:cBhvr>
                                        <p:cTn id="343" dur="2000" fill="hold"/>
                                        <p:tgtEl>
                                          <p:spTgt spid="42"/>
                                        </p:tgtEl>
                                        <p:attrNameLst>
                                          <p:attrName>ppt_h</p:attrName>
                                        </p:attrNameLst>
                                      </p:cBhvr>
                                      <p:tavLst>
                                        <p:tav tm="0">
                                          <p:val>
                                            <p:fltVal val="0"/>
                                          </p:val>
                                        </p:tav>
                                        <p:tav tm="100000">
                                          <p:val>
                                            <p:strVal val="#ppt_h"/>
                                          </p:val>
                                        </p:tav>
                                      </p:tavLst>
                                    </p:anim>
                                    <p:anim calcmode="lin" valueType="num">
                                      <p:cBhvr>
                                        <p:cTn id="344" dur="2000" fill="hold"/>
                                        <p:tgtEl>
                                          <p:spTgt spid="42"/>
                                        </p:tgtEl>
                                        <p:attrNameLst>
                                          <p:attrName>ppt_w</p:attrName>
                                        </p:attrNameLst>
                                      </p:cBhvr>
                                      <p:tavLst>
                                        <p:tav tm="0">
                                          <p:val>
                                            <p:fltVal val="0"/>
                                          </p:val>
                                        </p:tav>
                                        <p:tav tm="100000">
                                          <p:val>
                                            <p:strVal val="#ppt_w"/>
                                          </p:val>
                                        </p:tav>
                                      </p:tavLst>
                                    </p:anim>
                                  </p:childTnLst>
                                </p:cTn>
                              </p:par>
                              <p:par>
                                <p:cTn id="345" presetID="35" presetClass="entr" presetSubtype="0" fill="hold" grpId="1" nodeType="withEffect">
                                  <p:stCondLst>
                                    <p:cond delay="0"/>
                                  </p:stCondLst>
                                  <p:childTnLst>
                                    <p:set>
                                      <p:cBhvr>
                                        <p:cTn id="346" dur="1" fill="hold">
                                          <p:stCondLst>
                                            <p:cond delay="0"/>
                                          </p:stCondLst>
                                        </p:cTn>
                                        <p:tgtEl>
                                          <p:spTgt spid="43"/>
                                        </p:tgtEl>
                                        <p:attrNameLst>
                                          <p:attrName>style.visibility</p:attrName>
                                        </p:attrNameLst>
                                      </p:cBhvr>
                                      <p:to>
                                        <p:strVal val="visible"/>
                                      </p:to>
                                    </p:set>
                                    <p:animEffect transition="in" filter="fade">
                                      <p:cBhvr>
                                        <p:cTn id="347" dur="2000"/>
                                        <p:tgtEl>
                                          <p:spTgt spid="43"/>
                                        </p:tgtEl>
                                      </p:cBhvr>
                                    </p:animEffect>
                                    <p:anim calcmode="lin" valueType="num">
                                      <p:cBhvr>
                                        <p:cTn id="348" dur="2000" fill="hold"/>
                                        <p:tgtEl>
                                          <p:spTgt spid="43"/>
                                        </p:tgtEl>
                                        <p:attrNameLst>
                                          <p:attrName>style.rotation</p:attrName>
                                        </p:attrNameLst>
                                      </p:cBhvr>
                                      <p:tavLst>
                                        <p:tav tm="0">
                                          <p:val>
                                            <p:fltVal val="720"/>
                                          </p:val>
                                        </p:tav>
                                        <p:tav tm="100000">
                                          <p:val>
                                            <p:fltVal val="0"/>
                                          </p:val>
                                        </p:tav>
                                      </p:tavLst>
                                    </p:anim>
                                    <p:anim calcmode="lin" valueType="num">
                                      <p:cBhvr>
                                        <p:cTn id="349" dur="2000" fill="hold"/>
                                        <p:tgtEl>
                                          <p:spTgt spid="43"/>
                                        </p:tgtEl>
                                        <p:attrNameLst>
                                          <p:attrName>ppt_h</p:attrName>
                                        </p:attrNameLst>
                                      </p:cBhvr>
                                      <p:tavLst>
                                        <p:tav tm="0">
                                          <p:val>
                                            <p:fltVal val="0"/>
                                          </p:val>
                                        </p:tav>
                                        <p:tav tm="100000">
                                          <p:val>
                                            <p:strVal val="#ppt_h"/>
                                          </p:val>
                                        </p:tav>
                                      </p:tavLst>
                                    </p:anim>
                                    <p:anim calcmode="lin" valueType="num">
                                      <p:cBhvr>
                                        <p:cTn id="350" dur="2000" fill="hold"/>
                                        <p:tgtEl>
                                          <p:spTgt spid="43"/>
                                        </p:tgtEl>
                                        <p:attrNameLst>
                                          <p:attrName>ppt_w</p:attrName>
                                        </p:attrNameLst>
                                      </p:cBhvr>
                                      <p:tavLst>
                                        <p:tav tm="0">
                                          <p:val>
                                            <p:fltVal val="0"/>
                                          </p:val>
                                        </p:tav>
                                        <p:tav tm="100000">
                                          <p:val>
                                            <p:strVal val="#ppt_w"/>
                                          </p:val>
                                        </p:tav>
                                      </p:tavLst>
                                    </p:anim>
                                  </p:childTnLst>
                                </p:cTn>
                              </p:par>
                              <p:par>
                                <p:cTn id="351" presetID="35" presetClass="entr" presetSubtype="0" fill="hold" grpId="1" nodeType="withEffect">
                                  <p:stCondLst>
                                    <p:cond delay="0"/>
                                  </p:stCondLst>
                                  <p:childTnLst>
                                    <p:set>
                                      <p:cBhvr>
                                        <p:cTn id="352" dur="1" fill="hold">
                                          <p:stCondLst>
                                            <p:cond delay="0"/>
                                          </p:stCondLst>
                                        </p:cTn>
                                        <p:tgtEl>
                                          <p:spTgt spid="44"/>
                                        </p:tgtEl>
                                        <p:attrNameLst>
                                          <p:attrName>style.visibility</p:attrName>
                                        </p:attrNameLst>
                                      </p:cBhvr>
                                      <p:to>
                                        <p:strVal val="visible"/>
                                      </p:to>
                                    </p:set>
                                    <p:animEffect transition="in" filter="fade">
                                      <p:cBhvr>
                                        <p:cTn id="353" dur="2000"/>
                                        <p:tgtEl>
                                          <p:spTgt spid="44"/>
                                        </p:tgtEl>
                                      </p:cBhvr>
                                    </p:animEffect>
                                    <p:anim calcmode="lin" valueType="num">
                                      <p:cBhvr>
                                        <p:cTn id="354" dur="2000" fill="hold"/>
                                        <p:tgtEl>
                                          <p:spTgt spid="44"/>
                                        </p:tgtEl>
                                        <p:attrNameLst>
                                          <p:attrName>style.rotation</p:attrName>
                                        </p:attrNameLst>
                                      </p:cBhvr>
                                      <p:tavLst>
                                        <p:tav tm="0">
                                          <p:val>
                                            <p:fltVal val="720"/>
                                          </p:val>
                                        </p:tav>
                                        <p:tav tm="100000">
                                          <p:val>
                                            <p:fltVal val="0"/>
                                          </p:val>
                                        </p:tav>
                                      </p:tavLst>
                                    </p:anim>
                                    <p:anim calcmode="lin" valueType="num">
                                      <p:cBhvr>
                                        <p:cTn id="355" dur="2000" fill="hold"/>
                                        <p:tgtEl>
                                          <p:spTgt spid="44"/>
                                        </p:tgtEl>
                                        <p:attrNameLst>
                                          <p:attrName>ppt_h</p:attrName>
                                        </p:attrNameLst>
                                      </p:cBhvr>
                                      <p:tavLst>
                                        <p:tav tm="0">
                                          <p:val>
                                            <p:fltVal val="0"/>
                                          </p:val>
                                        </p:tav>
                                        <p:tav tm="100000">
                                          <p:val>
                                            <p:strVal val="#ppt_h"/>
                                          </p:val>
                                        </p:tav>
                                      </p:tavLst>
                                    </p:anim>
                                    <p:anim calcmode="lin" valueType="num">
                                      <p:cBhvr>
                                        <p:cTn id="356" dur="2000" fill="hold"/>
                                        <p:tgtEl>
                                          <p:spTgt spid="44"/>
                                        </p:tgtEl>
                                        <p:attrNameLst>
                                          <p:attrName>ppt_w</p:attrName>
                                        </p:attrNameLst>
                                      </p:cBhvr>
                                      <p:tavLst>
                                        <p:tav tm="0">
                                          <p:val>
                                            <p:fltVal val="0"/>
                                          </p:val>
                                        </p:tav>
                                        <p:tav tm="100000">
                                          <p:val>
                                            <p:strVal val="#ppt_w"/>
                                          </p:val>
                                        </p:tav>
                                      </p:tavLst>
                                    </p:anim>
                                  </p:childTnLst>
                                </p:cTn>
                              </p:par>
                            </p:childTnLst>
                          </p:cTn>
                        </p:par>
                        <p:par>
                          <p:cTn id="357" fill="hold">
                            <p:stCondLst>
                              <p:cond delay="2000"/>
                            </p:stCondLst>
                            <p:childTnLst>
                              <p:par>
                                <p:cTn id="358" presetID="2" presetClass="exit" presetSubtype="12" fill="hold" grpId="2" nodeType="afterEffect">
                                  <p:stCondLst>
                                    <p:cond delay="0"/>
                                  </p:stCondLst>
                                  <p:childTnLst>
                                    <p:anim calcmode="lin" valueType="num">
                                      <p:cBhvr additive="base">
                                        <p:cTn id="359" dur="2000"/>
                                        <p:tgtEl>
                                          <p:spTgt spid="4"/>
                                        </p:tgtEl>
                                        <p:attrNameLst>
                                          <p:attrName>ppt_x</p:attrName>
                                        </p:attrNameLst>
                                      </p:cBhvr>
                                      <p:tavLst>
                                        <p:tav tm="0">
                                          <p:val>
                                            <p:strVal val="ppt_x"/>
                                          </p:val>
                                        </p:tav>
                                        <p:tav tm="100000">
                                          <p:val>
                                            <p:strVal val="0-ppt_w/2"/>
                                          </p:val>
                                        </p:tav>
                                      </p:tavLst>
                                    </p:anim>
                                    <p:anim calcmode="lin" valueType="num">
                                      <p:cBhvr additive="base">
                                        <p:cTn id="360" dur="2000"/>
                                        <p:tgtEl>
                                          <p:spTgt spid="4"/>
                                        </p:tgtEl>
                                        <p:attrNameLst>
                                          <p:attrName>ppt_y</p:attrName>
                                        </p:attrNameLst>
                                      </p:cBhvr>
                                      <p:tavLst>
                                        <p:tav tm="0">
                                          <p:val>
                                            <p:strVal val="ppt_y"/>
                                          </p:val>
                                        </p:tav>
                                        <p:tav tm="100000">
                                          <p:val>
                                            <p:strVal val="1+ppt_h/2"/>
                                          </p:val>
                                        </p:tav>
                                      </p:tavLst>
                                    </p:anim>
                                    <p:set>
                                      <p:cBhvr>
                                        <p:cTn id="361" dur="1" fill="hold">
                                          <p:stCondLst>
                                            <p:cond delay="1999"/>
                                          </p:stCondLst>
                                        </p:cTn>
                                        <p:tgtEl>
                                          <p:spTgt spid="4"/>
                                        </p:tgtEl>
                                        <p:attrNameLst>
                                          <p:attrName>style.visibility</p:attrName>
                                        </p:attrNameLst>
                                      </p:cBhvr>
                                      <p:to>
                                        <p:strVal val="hidden"/>
                                      </p:to>
                                    </p:set>
                                  </p:childTnLst>
                                </p:cTn>
                              </p:par>
                              <p:par>
                                <p:cTn id="362" presetID="2" presetClass="exit" presetSubtype="12" fill="hold" grpId="2" nodeType="withEffect">
                                  <p:stCondLst>
                                    <p:cond delay="0"/>
                                  </p:stCondLst>
                                  <p:childTnLst>
                                    <p:anim calcmode="lin" valueType="num">
                                      <p:cBhvr additive="base">
                                        <p:cTn id="363" dur="2000"/>
                                        <p:tgtEl>
                                          <p:spTgt spid="6"/>
                                        </p:tgtEl>
                                        <p:attrNameLst>
                                          <p:attrName>ppt_x</p:attrName>
                                        </p:attrNameLst>
                                      </p:cBhvr>
                                      <p:tavLst>
                                        <p:tav tm="0">
                                          <p:val>
                                            <p:strVal val="ppt_x"/>
                                          </p:val>
                                        </p:tav>
                                        <p:tav tm="100000">
                                          <p:val>
                                            <p:strVal val="0-ppt_w/2"/>
                                          </p:val>
                                        </p:tav>
                                      </p:tavLst>
                                    </p:anim>
                                    <p:anim calcmode="lin" valueType="num">
                                      <p:cBhvr additive="base">
                                        <p:cTn id="364" dur="2000"/>
                                        <p:tgtEl>
                                          <p:spTgt spid="6"/>
                                        </p:tgtEl>
                                        <p:attrNameLst>
                                          <p:attrName>ppt_y</p:attrName>
                                        </p:attrNameLst>
                                      </p:cBhvr>
                                      <p:tavLst>
                                        <p:tav tm="0">
                                          <p:val>
                                            <p:strVal val="ppt_y"/>
                                          </p:val>
                                        </p:tav>
                                        <p:tav tm="100000">
                                          <p:val>
                                            <p:strVal val="1+ppt_h/2"/>
                                          </p:val>
                                        </p:tav>
                                      </p:tavLst>
                                    </p:anim>
                                    <p:set>
                                      <p:cBhvr>
                                        <p:cTn id="365" dur="1" fill="hold">
                                          <p:stCondLst>
                                            <p:cond delay="1999"/>
                                          </p:stCondLst>
                                        </p:cTn>
                                        <p:tgtEl>
                                          <p:spTgt spid="6"/>
                                        </p:tgtEl>
                                        <p:attrNameLst>
                                          <p:attrName>style.visibility</p:attrName>
                                        </p:attrNameLst>
                                      </p:cBhvr>
                                      <p:to>
                                        <p:strVal val="hidden"/>
                                      </p:to>
                                    </p:set>
                                  </p:childTnLst>
                                </p:cTn>
                              </p:par>
                              <p:par>
                                <p:cTn id="366" presetID="2" presetClass="exit" presetSubtype="12" fill="hold" grpId="2" nodeType="withEffect">
                                  <p:stCondLst>
                                    <p:cond delay="0"/>
                                  </p:stCondLst>
                                  <p:childTnLst>
                                    <p:anim calcmode="lin" valueType="num">
                                      <p:cBhvr additive="base">
                                        <p:cTn id="367" dur="2000"/>
                                        <p:tgtEl>
                                          <p:spTgt spid="8"/>
                                        </p:tgtEl>
                                        <p:attrNameLst>
                                          <p:attrName>ppt_x</p:attrName>
                                        </p:attrNameLst>
                                      </p:cBhvr>
                                      <p:tavLst>
                                        <p:tav tm="0">
                                          <p:val>
                                            <p:strVal val="ppt_x"/>
                                          </p:val>
                                        </p:tav>
                                        <p:tav tm="100000">
                                          <p:val>
                                            <p:strVal val="0-ppt_w/2"/>
                                          </p:val>
                                        </p:tav>
                                      </p:tavLst>
                                    </p:anim>
                                    <p:anim calcmode="lin" valueType="num">
                                      <p:cBhvr additive="base">
                                        <p:cTn id="368" dur="2000"/>
                                        <p:tgtEl>
                                          <p:spTgt spid="8"/>
                                        </p:tgtEl>
                                        <p:attrNameLst>
                                          <p:attrName>ppt_y</p:attrName>
                                        </p:attrNameLst>
                                      </p:cBhvr>
                                      <p:tavLst>
                                        <p:tav tm="0">
                                          <p:val>
                                            <p:strVal val="ppt_y"/>
                                          </p:val>
                                        </p:tav>
                                        <p:tav tm="100000">
                                          <p:val>
                                            <p:strVal val="1+ppt_h/2"/>
                                          </p:val>
                                        </p:tav>
                                      </p:tavLst>
                                    </p:anim>
                                    <p:set>
                                      <p:cBhvr>
                                        <p:cTn id="369" dur="1" fill="hold">
                                          <p:stCondLst>
                                            <p:cond delay="1999"/>
                                          </p:stCondLst>
                                        </p:cTn>
                                        <p:tgtEl>
                                          <p:spTgt spid="8"/>
                                        </p:tgtEl>
                                        <p:attrNameLst>
                                          <p:attrName>style.visibility</p:attrName>
                                        </p:attrNameLst>
                                      </p:cBhvr>
                                      <p:to>
                                        <p:strVal val="hidden"/>
                                      </p:to>
                                    </p:set>
                                  </p:childTnLst>
                                </p:cTn>
                              </p:par>
                              <p:par>
                                <p:cTn id="370" presetID="2" presetClass="exit" presetSubtype="12" fill="hold" grpId="2" nodeType="withEffect">
                                  <p:stCondLst>
                                    <p:cond delay="0"/>
                                  </p:stCondLst>
                                  <p:childTnLst>
                                    <p:anim calcmode="lin" valueType="num">
                                      <p:cBhvr additive="base">
                                        <p:cTn id="371" dur="2000"/>
                                        <p:tgtEl>
                                          <p:spTgt spid="18"/>
                                        </p:tgtEl>
                                        <p:attrNameLst>
                                          <p:attrName>ppt_x</p:attrName>
                                        </p:attrNameLst>
                                      </p:cBhvr>
                                      <p:tavLst>
                                        <p:tav tm="0">
                                          <p:val>
                                            <p:strVal val="ppt_x"/>
                                          </p:val>
                                        </p:tav>
                                        <p:tav tm="100000">
                                          <p:val>
                                            <p:strVal val="0-ppt_w/2"/>
                                          </p:val>
                                        </p:tav>
                                      </p:tavLst>
                                    </p:anim>
                                    <p:anim calcmode="lin" valueType="num">
                                      <p:cBhvr additive="base">
                                        <p:cTn id="372" dur="2000"/>
                                        <p:tgtEl>
                                          <p:spTgt spid="18"/>
                                        </p:tgtEl>
                                        <p:attrNameLst>
                                          <p:attrName>ppt_y</p:attrName>
                                        </p:attrNameLst>
                                      </p:cBhvr>
                                      <p:tavLst>
                                        <p:tav tm="0">
                                          <p:val>
                                            <p:strVal val="ppt_y"/>
                                          </p:val>
                                        </p:tav>
                                        <p:tav tm="100000">
                                          <p:val>
                                            <p:strVal val="1+ppt_h/2"/>
                                          </p:val>
                                        </p:tav>
                                      </p:tavLst>
                                    </p:anim>
                                    <p:set>
                                      <p:cBhvr>
                                        <p:cTn id="373" dur="1" fill="hold">
                                          <p:stCondLst>
                                            <p:cond delay="1999"/>
                                          </p:stCondLst>
                                        </p:cTn>
                                        <p:tgtEl>
                                          <p:spTgt spid="18"/>
                                        </p:tgtEl>
                                        <p:attrNameLst>
                                          <p:attrName>style.visibility</p:attrName>
                                        </p:attrNameLst>
                                      </p:cBhvr>
                                      <p:to>
                                        <p:strVal val="hidden"/>
                                      </p:to>
                                    </p:set>
                                  </p:childTnLst>
                                </p:cTn>
                              </p:par>
                              <p:par>
                                <p:cTn id="374" presetID="2" presetClass="exit" presetSubtype="12" fill="hold" grpId="2" nodeType="withEffect">
                                  <p:stCondLst>
                                    <p:cond delay="0"/>
                                  </p:stCondLst>
                                  <p:childTnLst>
                                    <p:anim calcmode="lin" valueType="num">
                                      <p:cBhvr additive="base">
                                        <p:cTn id="375" dur="2000"/>
                                        <p:tgtEl>
                                          <p:spTgt spid="20"/>
                                        </p:tgtEl>
                                        <p:attrNameLst>
                                          <p:attrName>ppt_x</p:attrName>
                                        </p:attrNameLst>
                                      </p:cBhvr>
                                      <p:tavLst>
                                        <p:tav tm="0">
                                          <p:val>
                                            <p:strVal val="ppt_x"/>
                                          </p:val>
                                        </p:tav>
                                        <p:tav tm="100000">
                                          <p:val>
                                            <p:strVal val="0-ppt_w/2"/>
                                          </p:val>
                                        </p:tav>
                                      </p:tavLst>
                                    </p:anim>
                                    <p:anim calcmode="lin" valueType="num">
                                      <p:cBhvr additive="base">
                                        <p:cTn id="376" dur="2000"/>
                                        <p:tgtEl>
                                          <p:spTgt spid="20"/>
                                        </p:tgtEl>
                                        <p:attrNameLst>
                                          <p:attrName>ppt_y</p:attrName>
                                        </p:attrNameLst>
                                      </p:cBhvr>
                                      <p:tavLst>
                                        <p:tav tm="0">
                                          <p:val>
                                            <p:strVal val="ppt_y"/>
                                          </p:val>
                                        </p:tav>
                                        <p:tav tm="100000">
                                          <p:val>
                                            <p:strVal val="1+ppt_h/2"/>
                                          </p:val>
                                        </p:tav>
                                      </p:tavLst>
                                    </p:anim>
                                    <p:set>
                                      <p:cBhvr>
                                        <p:cTn id="377" dur="1" fill="hold">
                                          <p:stCondLst>
                                            <p:cond delay="1999"/>
                                          </p:stCondLst>
                                        </p:cTn>
                                        <p:tgtEl>
                                          <p:spTgt spid="20"/>
                                        </p:tgtEl>
                                        <p:attrNameLst>
                                          <p:attrName>style.visibility</p:attrName>
                                        </p:attrNameLst>
                                      </p:cBhvr>
                                      <p:to>
                                        <p:strVal val="hidden"/>
                                      </p:to>
                                    </p:set>
                                  </p:childTnLst>
                                </p:cTn>
                              </p:par>
                              <p:par>
                                <p:cTn id="378" presetID="2" presetClass="exit" presetSubtype="12" fill="hold" grpId="2" nodeType="withEffect">
                                  <p:stCondLst>
                                    <p:cond delay="0"/>
                                  </p:stCondLst>
                                  <p:childTnLst>
                                    <p:anim calcmode="lin" valueType="num">
                                      <p:cBhvr additive="base">
                                        <p:cTn id="379" dur="2000"/>
                                        <p:tgtEl>
                                          <p:spTgt spid="22"/>
                                        </p:tgtEl>
                                        <p:attrNameLst>
                                          <p:attrName>ppt_x</p:attrName>
                                        </p:attrNameLst>
                                      </p:cBhvr>
                                      <p:tavLst>
                                        <p:tav tm="0">
                                          <p:val>
                                            <p:strVal val="ppt_x"/>
                                          </p:val>
                                        </p:tav>
                                        <p:tav tm="100000">
                                          <p:val>
                                            <p:strVal val="0-ppt_w/2"/>
                                          </p:val>
                                        </p:tav>
                                      </p:tavLst>
                                    </p:anim>
                                    <p:anim calcmode="lin" valueType="num">
                                      <p:cBhvr additive="base">
                                        <p:cTn id="380" dur="2000"/>
                                        <p:tgtEl>
                                          <p:spTgt spid="22"/>
                                        </p:tgtEl>
                                        <p:attrNameLst>
                                          <p:attrName>ppt_y</p:attrName>
                                        </p:attrNameLst>
                                      </p:cBhvr>
                                      <p:tavLst>
                                        <p:tav tm="0">
                                          <p:val>
                                            <p:strVal val="ppt_y"/>
                                          </p:val>
                                        </p:tav>
                                        <p:tav tm="100000">
                                          <p:val>
                                            <p:strVal val="1+ppt_h/2"/>
                                          </p:val>
                                        </p:tav>
                                      </p:tavLst>
                                    </p:anim>
                                    <p:set>
                                      <p:cBhvr>
                                        <p:cTn id="381" dur="1" fill="hold">
                                          <p:stCondLst>
                                            <p:cond delay="1999"/>
                                          </p:stCondLst>
                                        </p:cTn>
                                        <p:tgtEl>
                                          <p:spTgt spid="22"/>
                                        </p:tgtEl>
                                        <p:attrNameLst>
                                          <p:attrName>style.visibility</p:attrName>
                                        </p:attrNameLst>
                                      </p:cBhvr>
                                      <p:to>
                                        <p:strVal val="hidden"/>
                                      </p:to>
                                    </p:set>
                                  </p:childTnLst>
                                </p:cTn>
                              </p:par>
                              <p:par>
                                <p:cTn id="382" presetID="2" presetClass="exit" presetSubtype="12" fill="hold" grpId="2" nodeType="withEffect">
                                  <p:stCondLst>
                                    <p:cond delay="0"/>
                                  </p:stCondLst>
                                  <p:childTnLst>
                                    <p:anim calcmode="lin" valueType="num">
                                      <p:cBhvr additive="base">
                                        <p:cTn id="383" dur="2000"/>
                                        <p:tgtEl>
                                          <p:spTgt spid="25"/>
                                        </p:tgtEl>
                                        <p:attrNameLst>
                                          <p:attrName>ppt_x</p:attrName>
                                        </p:attrNameLst>
                                      </p:cBhvr>
                                      <p:tavLst>
                                        <p:tav tm="0">
                                          <p:val>
                                            <p:strVal val="ppt_x"/>
                                          </p:val>
                                        </p:tav>
                                        <p:tav tm="100000">
                                          <p:val>
                                            <p:strVal val="0-ppt_w/2"/>
                                          </p:val>
                                        </p:tav>
                                      </p:tavLst>
                                    </p:anim>
                                    <p:anim calcmode="lin" valueType="num">
                                      <p:cBhvr additive="base">
                                        <p:cTn id="384" dur="2000"/>
                                        <p:tgtEl>
                                          <p:spTgt spid="25"/>
                                        </p:tgtEl>
                                        <p:attrNameLst>
                                          <p:attrName>ppt_y</p:attrName>
                                        </p:attrNameLst>
                                      </p:cBhvr>
                                      <p:tavLst>
                                        <p:tav tm="0">
                                          <p:val>
                                            <p:strVal val="ppt_y"/>
                                          </p:val>
                                        </p:tav>
                                        <p:tav tm="100000">
                                          <p:val>
                                            <p:strVal val="1+ppt_h/2"/>
                                          </p:val>
                                        </p:tav>
                                      </p:tavLst>
                                    </p:anim>
                                    <p:set>
                                      <p:cBhvr>
                                        <p:cTn id="385" dur="1" fill="hold">
                                          <p:stCondLst>
                                            <p:cond delay="1999"/>
                                          </p:stCondLst>
                                        </p:cTn>
                                        <p:tgtEl>
                                          <p:spTgt spid="25"/>
                                        </p:tgtEl>
                                        <p:attrNameLst>
                                          <p:attrName>style.visibility</p:attrName>
                                        </p:attrNameLst>
                                      </p:cBhvr>
                                      <p:to>
                                        <p:strVal val="hidden"/>
                                      </p:to>
                                    </p:set>
                                  </p:childTnLst>
                                </p:cTn>
                              </p:par>
                              <p:par>
                                <p:cTn id="386" presetID="2" presetClass="exit" presetSubtype="12" fill="hold" grpId="2" nodeType="withEffect">
                                  <p:stCondLst>
                                    <p:cond delay="0"/>
                                  </p:stCondLst>
                                  <p:childTnLst>
                                    <p:anim calcmode="lin" valueType="num">
                                      <p:cBhvr additive="base">
                                        <p:cTn id="387" dur="2000"/>
                                        <p:tgtEl>
                                          <p:spTgt spid="27"/>
                                        </p:tgtEl>
                                        <p:attrNameLst>
                                          <p:attrName>ppt_x</p:attrName>
                                        </p:attrNameLst>
                                      </p:cBhvr>
                                      <p:tavLst>
                                        <p:tav tm="0">
                                          <p:val>
                                            <p:strVal val="ppt_x"/>
                                          </p:val>
                                        </p:tav>
                                        <p:tav tm="100000">
                                          <p:val>
                                            <p:strVal val="0-ppt_w/2"/>
                                          </p:val>
                                        </p:tav>
                                      </p:tavLst>
                                    </p:anim>
                                    <p:anim calcmode="lin" valueType="num">
                                      <p:cBhvr additive="base">
                                        <p:cTn id="388" dur="2000"/>
                                        <p:tgtEl>
                                          <p:spTgt spid="27"/>
                                        </p:tgtEl>
                                        <p:attrNameLst>
                                          <p:attrName>ppt_y</p:attrName>
                                        </p:attrNameLst>
                                      </p:cBhvr>
                                      <p:tavLst>
                                        <p:tav tm="0">
                                          <p:val>
                                            <p:strVal val="ppt_y"/>
                                          </p:val>
                                        </p:tav>
                                        <p:tav tm="100000">
                                          <p:val>
                                            <p:strVal val="1+ppt_h/2"/>
                                          </p:val>
                                        </p:tav>
                                      </p:tavLst>
                                    </p:anim>
                                    <p:set>
                                      <p:cBhvr>
                                        <p:cTn id="389" dur="1" fill="hold">
                                          <p:stCondLst>
                                            <p:cond delay="1999"/>
                                          </p:stCondLst>
                                        </p:cTn>
                                        <p:tgtEl>
                                          <p:spTgt spid="27"/>
                                        </p:tgtEl>
                                        <p:attrNameLst>
                                          <p:attrName>style.visibility</p:attrName>
                                        </p:attrNameLst>
                                      </p:cBhvr>
                                      <p:to>
                                        <p:strVal val="hidden"/>
                                      </p:to>
                                    </p:set>
                                  </p:childTnLst>
                                </p:cTn>
                              </p:par>
                              <p:par>
                                <p:cTn id="390" presetID="2" presetClass="exit" presetSubtype="12" fill="hold" grpId="2" nodeType="withEffect">
                                  <p:stCondLst>
                                    <p:cond delay="0"/>
                                  </p:stCondLst>
                                  <p:childTnLst>
                                    <p:anim calcmode="lin" valueType="num">
                                      <p:cBhvr additive="base">
                                        <p:cTn id="391" dur="2000"/>
                                        <p:tgtEl>
                                          <p:spTgt spid="29"/>
                                        </p:tgtEl>
                                        <p:attrNameLst>
                                          <p:attrName>ppt_x</p:attrName>
                                        </p:attrNameLst>
                                      </p:cBhvr>
                                      <p:tavLst>
                                        <p:tav tm="0">
                                          <p:val>
                                            <p:strVal val="ppt_x"/>
                                          </p:val>
                                        </p:tav>
                                        <p:tav tm="100000">
                                          <p:val>
                                            <p:strVal val="0-ppt_w/2"/>
                                          </p:val>
                                        </p:tav>
                                      </p:tavLst>
                                    </p:anim>
                                    <p:anim calcmode="lin" valueType="num">
                                      <p:cBhvr additive="base">
                                        <p:cTn id="392" dur="2000"/>
                                        <p:tgtEl>
                                          <p:spTgt spid="29"/>
                                        </p:tgtEl>
                                        <p:attrNameLst>
                                          <p:attrName>ppt_y</p:attrName>
                                        </p:attrNameLst>
                                      </p:cBhvr>
                                      <p:tavLst>
                                        <p:tav tm="0">
                                          <p:val>
                                            <p:strVal val="ppt_y"/>
                                          </p:val>
                                        </p:tav>
                                        <p:tav tm="100000">
                                          <p:val>
                                            <p:strVal val="1+ppt_h/2"/>
                                          </p:val>
                                        </p:tav>
                                      </p:tavLst>
                                    </p:anim>
                                    <p:set>
                                      <p:cBhvr>
                                        <p:cTn id="393" dur="1" fill="hold">
                                          <p:stCondLst>
                                            <p:cond delay="1999"/>
                                          </p:stCondLst>
                                        </p:cTn>
                                        <p:tgtEl>
                                          <p:spTgt spid="29"/>
                                        </p:tgtEl>
                                        <p:attrNameLst>
                                          <p:attrName>style.visibility</p:attrName>
                                        </p:attrNameLst>
                                      </p:cBhvr>
                                      <p:to>
                                        <p:strVal val="hidden"/>
                                      </p:to>
                                    </p:set>
                                  </p:childTnLst>
                                </p:cTn>
                              </p:par>
                              <p:par>
                                <p:cTn id="394" presetID="2" presetClass="exit" presetSubtype="12" fill="hold" grpId="2" nodeType="withEffect">
                                  <p:stCondLst>
                                    <p:cond delay="0"/>
                                  </p:stCondLst>
                                  <p:childTnLst>
                                    <p:anim calcmode="lin" valueType="num">
                                      <p:cBhvr additive="base">
                                        <p:cTn id="395" dur="2000"/>
                                        <p:tgtEl>
                                          <p:spTgt spid="32"/>
                                        </p:tgtEl>
                                        <p:attrNameLst>
                                          <p:attrName>ppt_x</p:attrName>
                                        </p:attrNameLst>
                                      </p:cBhvr>
                                      <p:tavLst>
                                        <p:tav tm="0">
                                          <p:val>
                                            <p:strVal val="ppt_x"/>
                                          </p:val>
                                        </p:tav>
                                        <p:tav tm="100000">
                                          <p:val>
                                            <p:strVal val="0-ppt_w/2"/>
                                          </p:val>
                                        </p:tav>
                                      </p:tavLst>
                                    </p:anim>
                                    <p:anim calcmode="lin" valueType="num">
                                      <p:cBhvr additive="base">
                                        <p:cTn id="396" dur="2000"/>
                                        <p:tgtEl>
                                          <p:spTgt spid="32"/>
                                        </p:tgtEl>
                                        <p:attrNameLst>
                                          <p:attrName>ppt_y</p:attrName>
                                        </p:attrNameLst>
                                      </p:cBhvr>
                                      <p:tavLst>
                                        <p:tav tm="0">
                                          <p:val>
                                            <p:strVal val="ppt_y"/>
                                          </p:val>
                                        </p:tav>
                                        <p:tav tm="100000">
                                          <p:val>
                                            <p:strVal val="1+ppt_h/2"/>
                                          </p:val>
                                        </p:tav>
                                      </p:tavLst>
                                    </p:anim>
                                    <p:set>
                                      <p:cBhvr>
                                        <p:cTn id="397" dur="1" fill="hold">
                                          <p:stCondLst>
                                            <p:cond delay="1999"/>
                                          </p:stCondLst>
                                        </p:cTn>
                                        <p:tgtEl>
                                          <p:spTgt spid="32"/>
                                        </p:tgtEl>
                                        <p:attrNameLst>
                                          <p:attrName>style.visibility</p:attrName>
                                        </p:attrNameLst>
                                      </p:cBhvr>
                                      <p:to>
                                        <p:strVal val="hidden"/>
                                      </p:to>
                                    </p:set>
                                  </p:childTnLst>
                                </p:cTn>
                              </p:par>
                              <p:par>
                                <p:cTn id="398" presetID="2" presetClass="exit" presetSubtype="12" fill="hold" grpId="2" nodeType="withEffect">
                                  <p:stCondLst>
                                    <p:cond delay="0"/>
                                  </p:stCondLst>
                                  <p:childTnLst>
                                    <p:anim calcmode="lin" valueType="num">
                                      <p:cBhvr additive="base">
                                        <p:cTn id="399" dur="2000"/>
                                        <p:tgtEl>
                                          <p:spTgt spid="34"/>
                                        </p:tgtEl>
                                        <p:attrNameLst>
                                          <p:attrName>ppt_x</p:attrName>
                                        </p:attrNameLst>
                                      </p:cBhvr>
                                      <p:tavLst>
                                        <p:tav tm="0">
                                          <p:val>
                                            <p:strVal val="ppt_x"/>
                                          </p:val>
                                        </p:tav>
                                        <p:tav tm="100000">
                                          <p:val>
                                            <p:strVal val="0-ppt_w/2"/>
                                          </p:val>
                                        </p:tav>
                                      </p:tavLst>
                                    </p:anim>
                                    <p:anim calcmode="lin" valueType="num">
                                      <p:cBhvr additive="base">
                                        <p:cTn id="400" dur="2000"/>
                                        <p:tgtEl>
                                          <p:spTgt spid="34"/>
                                        </p:tgtEl>
                                        <p:attrNameLst>
                                          <p:attrName>ppt_y</p:attrName>
                                        </p:attrNameLst>
                                      </p:cBhvr>
                                      <p:tavLst>
                                        <p:tav tm="0">
                                          <p:val>
                                            <p:strVal val="ppt_y"/>
                                          </p:val>
                                        </p:tav>
                                        <p:tav tm="100000">
                                          <p:val>
                                            <p:strVal val="1+ppt_h/2"/>
                                          </p:val>
                                        </p:tav>
                                      </p:tavLst>
                                    </p:anim>
                                    <p:set>
                                      <p:cBhvr>
                                        <p:cTn id="401" dur="1" fill="hold">
                                          <p:stCondLst>
                                            <p:cond delay="1999"/>
                                          </p:stCondLst>
                                        </p:cTn>
                                        <p:tgtEl>
                                          <p:spTgt spid="34"/>
                                        </p:tgtEl>
                                        <p:attrNameLst>
                                          <p:attrName>style.visibility</p:attrName>
                                        </p:attrNameLst>
                                      </p:cBhvr>
                                      <p:to>
                                        <p:strVal val="hidden"/>
                                      </p:to>
                                    </p:set>
                                  </p:childTnLst>
                                </p:cTn>
                              </p:par>
                              <p:par>
                                <p:cTn id="402" presetID="2" presetClass="exit" presetSubtype="12" fill="hold" grpId="2" nodeType="withEffect">
                                  <p:stCondLst>
                                    <p:cond delay="0"/>
                                  </p:stCondLst>
                                  <p:childTnLst>
                                    <p:anim calcmode="lin" valueType="num">
                                      <p:cBhvr additive="base">
                                        <p:cTn id="403" dur="2000"/>
                                        <p:tgtEl>
                                          <p:spTgt spid="36"/>
                                        </p:tgtEl>
                                        <p:attrNameLst>
                                          <p:attrName>ppt_x</p:attrName>
                                        </p:attrNameLst>
                                      </p:cBhvr>
                                      <p:tavLst>
                                        <p:tav tm="0">
                                          <p:val>
                                            <p:strVal val="ppt_x"/>
                                          </p:val>
                                        </p:tav>
                                        <p:tav tm="100000">
                                          <p:val>
                                            <p:strVal val="0-ppt_w/2"/>
                                          </p:val>
                                        </p:tav>
                                      </p:tavLst>
                                    </p:anim>
                                    <p:anim calcmode="lin" valueType="num">
                                      <p:cBhvr additive="base">
                                        <p:cTn id="404" dur="2000"/>
                                        <p:tgtEl>
                                          <p:spTgt spid="36"/>
                                        </p:tgtEl>
                                        <p:attrNameLst>
                                          <p:attrName>ppt_y</p:attrName>
                                        </p:attrNameLst>
                                      </p:cBhvr>
                                      <p:tavLst>
                                        <p:tav tm="0">
                                          <p:val>
                                            <p:strVal val="ppt_y"/>
                                          </p:val>
                                        </p:tav>
                                        <p:tav tm="100000">
                                          <p:val>
                                            <p:strVal val="1+ppt_h/2"/>
                                          </p:val>
                                        </p:tav>
                                      </p:tavLst>
                                    </p:anim>
                                    <p:set>
                                      <p:cBhvr>
                                        <p:cTn id="405" dur="1" fill="hold">
                                          <p:stCondLst>
                                            <p:cond delay="1999"/>
                                          </p:stCondLst>
                                        </p:cTn>
                                        <p:tgtEl>
                                          <p:spTgt spid="36"/>
                                        </p:tgtEl>
                                        <p:attrNameLst>
                                          <p:attrName>style.visibility</p:attrName>
                                        </p:attrNameLst>
                                      </p:cBhvr>
                                      <p:to>
                                        <p:strVal val="hidden"/>
                                      </p:to>
                                    </p:set>
                                  </p:childTnLst>
                                </p:cTn>
                              </p:par>
                              <p:par>
                                <p:cTn id="406" presetID="2" presetClass="exit" presetSubtype="12" fill="hold" grpId="2" nodeType="withEffect">
                                  <p:stCondLst>
                                    <p:cond delay="0"/>
                                  </p:stCondLst>
                                  <p:childTnLst>
                                    <p:anim calcmode="lin" valueType="num">
                                      <p:cBhvr additive="base">
                                        <p:cTn id="407" dur="2000"/>
                                        <p:tgtEl>
                                          <p:spTgt spid="39"/>
                                        </p:tgtEl>
                                        <p:attrNameLst>
                                          <p:attrName>ppt_x</p:attrName>
                                        </p:attrNameLst>
                                      </p:cBhvr>
                                      <p:tavLst>
                                        <p:tav tm="0">
                                          <p:val>
                                            <p:strVal val="ppt_x"/>
                                          </p:val>
                                        </p:tav>
                                        <p:tav tm="100000">
                                          <p:val>
                                            <p:strVal val="0-ppt_w/2"/>
                                          </p:val>
                                        </p:tav>
                                      </p:tavLst>
                                    </p:anim>
                                    <p:anim calcmode="lin" valueType="num">
                                      <p:cBhvr additive="base">
                                        <p:cTn id="408" dur="2000"/>
                                        <p:tgtEl>
                                          <p:spTgt spid="39"/>
                                        </p:tgtEl>
                                        <p:attrNameLst>
                                          <p:attrName>ppt_y</p:attrName>
                                        </p:attrNameLst>
                                      </p:cBhvr>
                                      <p:tavLst>
                                        <p:tav tm="0">
                                          <p:val>
                                            <p:strVal val="ppt_y"/>
                                          </p:val>
                                        </p:tav>
                                        <p:tav tm="100000">
                                          <p:val>
                                            <p:strVal val="1+ppt_h/2"/>
                                          </p:val>
                                        </p:tav>
                                      </p:tavLst>
                                    </p:anim>
                                    <p:set>
                                      <p:cBhvr>
                                        <p:cTn id="409" dur="1" fill="hold">
                                          <p:stCondLst>
                                            <p:cond delay="1999"/>
                                          </p:stCondLst>
                                        </p:cTn>
                                        <p:tgtEl>
                                          <p:spTgt spid="39"/>
                                        </p:tgtEl>
                                        <p:attrNameLst>
                                          <p:attrName>style.visibility</p:attrName>
                                        </p:attrNameLst>
                                      </p:cBhvr>
                                      <p:to>
                                        <p:strVal val="hidden"/>
                                      </p:to>
                                    </p:set>
                                  </p:childTnLst>
                                </p:cTn>
                              </p:par>
                              <p:par>
                                <p:cTn id="410" presetID="2" presetClass="exit" presetSubtype="12" fill="hold" grpId="2" nodeType="withEffect">
                                  <p:stCondLst>
                                    <p:cond delay="0"/>
                                  </p:stCondLst>
                                  <p:childTnLst>
                                    <p:anim calcmode="lin" valueType="num">
                                      <p:cBhvr additive="base">
                                        <p:cTn id="411" dur="2000"/>
                                        <p:tgtEl>
                                          <p:spTgt spid="41"/>
                                        </p:tgtEl>
                                        <p:attrNameLst>
                                          <p:attrName>ppt_x</p:attrName>
                                        </p:attrNameLst>
                                      </p:cBhvr>
                                      <p:tavLst>
                                        <p:tav tm="0">
                                          <p:val>
                                            <p:strVal val="ppt_x"/>
                                          </p:val>
                                        </p:tav>
                                        <p:tav tm="100000">
                                          <p:val>
                                            <p:strVal val="0-ppt_w/2"/>
                                          </p:val>
                                        </p:tav>
                                      </p:tavLst>
                                    </p:anim>
                                    <p:anim calcmode="lin" valueType="num">
                                      <p:cBhvr additive="base">
                                        <p:cTn id="412" dur="2000"/>
                                        <p:tgtEl>
                                          <p:spTgt spid="41"/>
                                        </p:tgtEl>
                                        <p:attrNameLst>
                                          <p:attrName>ppt_y</p:attrName>
                                        </p:attrNameLst>
                                      </p:cBhvr>
                                      <p:tavLst>
                                        <p:tav tm="0">
                                          <p:val>
                                            <p:strVal val="ppt_y"/>
                                          </p:val>
                                        </p:tav>
                                        <p:tav tm="100000">
                                          <p:val>
                                            <p:strVal val="1+ppt_h/2"/>
                                          </p:val>
                                        </p:tav>
                                      </p:tavLst>
                                    </p:anim>
                                    <p:set>
                                      <p:cBhvr>
                                        <p:cTn id="413" dur="1" fill="hold">
                                          <p:stCondLst>
                                            <p:cond delay="1999"/>
                                          </p:stCondLst>
                                        </p:cTn>
                                        <p:tgtEl>
                                          <p:spTgt spid="41"/>
                                        </p:tgtEl>
                                        <p:attrNameLst>
                                          <p:attrName>style.visibility</p:attrName>
                                        </p:attrNameLst>
                                      </p:cBhvr>
                                      <p:to>
                                        <p:strVal val="hidden"/>
                                      </p:to>
                                    </p:set>
                                  </p:childTnLst>
                                </p:cTn>
                              </p:par>
                              <p:par>
                                <p:cTn id="414" presetID="2" presetClass="exit" presetSubtype="12" fill="hold" grpId="2" nodeType="withEffect">
                                  <p:stCondLst>
                                    <p:cond delay="0"/>
                                  </p:stCondLst>
                                  <p:childTnLst>
                                    <p:anim calcmode="lin" valueType="num">
                                      <p:cBhvr additive="base">
                                        <p:cTn id="415" dur="2000"/>
                                        <p:tgtEl>
                                          <p:spTgt spid="43"/>
                                        </p:tgtEl>
                                        <p:attrNameLst>
                                          <p:attrName>ppt_x</p:attrName>
                                        </p:attrNameLst>
                                      </p:cBhvr>
                                      <p:tavLst>
                                        <p:tav tm="0">
                                          <p:val>
                                            <p:strVal val="ppt_x"/>
                                          </p:val>
                                        </p:tav>
                                        <p:tav tm="100000">
                                          <p:val>
                                            <p:strVal val="0-ppt_w/2"/>
                                          </p:val>
                                        </p:tav>
                                      </p:tavLst>
                                    </p:anim>
                                    <p:anim calcmode="lin" valueType="num">
                                      <p:cBhvr additive="base">
                                        <p:cTn id="416" dur="2000"/>
                                        <p:tgtEl>
                                          <p:spTgt spid="43"/>
                                        </p:tgtEl>
                                        <p:attrNameLst>
                                          <p:attrName>ppt_y</p:attrName>
                                        </p:attrNameLst>
                                      </p:cBhvr>
                                      <p:tavLst>
                                        <p:tav tm="0">
                                          <p:val>
                                            <p:strVal val="ppt_y"/>
                                          </p:val>
                                        </p:tav>
                                        <p:tav tm="100000">
                                          <p:val>
                                            <p:strVal val="1+ppt_h/2"/>
                                          </p:val>
                                        </p:tav>
                                      </p:tavLst>
                                    </p:anim>
                                    <p:set>
                                      <p:cBhvr>
                                        <p:cTn id="417" dur="1" fill="hold">
                                          <p:stCondLst>
                                            <p:cond delay="1999"/>
                                          </p:stCondLst>
                                        </p:cTn>
                                        <p:tgtEl>
                                          <p:spTgt spid="43"/>
                                        </p:tgtEl>
                                        <p:attrNameLst>
                                          <p:attrName>style.visibility</p:attrName>
                                        </p:attrNameLst>
                                      </p:cBhvr>
                                      <p:to>
                                        <p:strVal val="hidden"/>
                                      </p:to>
                                    </p:set>
                                  </p:childTnLst>
                                </p:cTn>
                              </p:par>
                              <p:par>
                                <p:cTn id="418" presetID="2" presetClass="exit" presetSubtype="8" fill="hold" grpId="2" nodeType="withEffect">
                                  <p:stCondLst>
                                    <p:cond delay="0"/>
                                  </p:stCondLst>
                                  <p:childTnLst>
                                    <p:anim calcmode="lin" valueType="num">
                                      <p:cBhvr additive="base">
                                        <p:cTn id="419" dur="2000"/>
                                        <p:tgtEl>
                                          <p:spTgt spid="3"/>
                                        </p:tgtEl>
                                        <p:attrNameLst>
                                          <p:attrName>ppt_x</p:attrName>
                                        </p:attrNameLst>
                                      </p:cBhvr>
                                      <p:tavLst>
                                        <p:tav tm="0">
                                          <p:val>
                                            <p:strVal val="ppt_x"/>
                                          </p:val>
                                        </p:tav>
                                        <p:tav tm="100000">
                                          <p:val>
                                            <p:strVal val="0-ppt_w/2"/>
                                          </p:val>
                                        </p:tav>
                                      </p:tavLst>
                                    </p:anim>
                                    <p:anim calcmode="lin" valueType="num">
                                      <p:cBhvr additive="base">
                                        <p:cTn id="420" dur="2000"/>
                                        <p:tgtEl>
                                          <p:spTgt spid="3"/>
                                        </p:tgtEl>
                                        <p:attrNameLst>
                                          <p:attrName>ppt_y</p:attrName>
                                        </p:attrNameLst>
                                      </p:cBhvr>
                                      <p:tavLst>
                                        <p:tav tm="0">
                                          <p:val>
                                            <p:strVal val="ppt_y"/>
                                          </p:val>
                                        </p:tav>
                                        <p:tav tm="100000">
                                          <p:val>
                                            <p:strVal val="ppt_y"/>
                                          </p:val>
                                        </p:tav>
                                      </p:tavLst>
                                    </p:anim>
                                    <p:set>
                                      <p:cBhvr>
                                        <p:cTn id="421" dur="1" fill="hold">
                                          <p:stCondLst>
                                            <p:cond delay="1999"/>
                                          </p:stCondLst>
                                        </p:cTn>
                                        <p:tgtEl>
                                          <p:spTgt spid="3"/>
                                        </p:tgtEl>
                                        <p:attrNameLst>
                                          <p:attrName>style.visibility</p:attrName>
                                        </p:attrNameLst>
                                      </p:cBhvr>
                                      <p:to>
                                        <p:strVal val="hidden"/>
                                      </p:to>
                                    </p:set>
                                  </p:childTnLst>
                                </p:cTn>
                              </p:par>
                              <p:par>
                                <p:cTn id="422" presetID="2" presetClass="exit" presetSubtype="8" fill="hold" grpId="2" nodeType="withEffect">
                                  <p:stCondLst>
                                    <p:cond delay="0"/>
                                  </p:stCondLst>
                                  <p:childTnLst>
                                    <p:anim calcmode="lin" valueType="num">
                                      <p:cBhvr additive="base">
                                        <p:cTn id="423" dur="2000"/>
                                        <p:tgtEl>
                                          <p:spTgt spid="17"/>
                                        </p:tgtEl>
                                        <p:attrNameLst>
                                          <p:attrName>ppt_x</p:attrName>
                                        </p:attrNameLst>
                                      </p:cBhvr>
                                      <p:tavLst>
                                        <p:tav tm="0">
                                          <p:val>
                                            <p:strVal val="ppt_x"/>
                                          </p:val>
                                        </p:tav>
                                        <p:tav tm="100000">
                                          <p:val>
                                            <p:strVal val="0-ppt_w/2"/>
                                          </p:val>
                                        </p:tav>
                                      </p:tavLst>
                                    </p:anim>
                                    <p:anim calcmode="lin" valueType="num">
                                      <p:cBhvr additive="base">
                                        <p:cTn id="424" dur="2000"/>
                                        <p:tgtEl>
                                          <p:spTgt spid="17"/>
                                        </p:tgtEl>
                                        <p:attrNameLst>
                                          <p:attrName>ppt_y</p:attrName>
                                        </p:attrNameLst>
                                      </p:cBhvr>
                                      <p:tavLst>
                                        <p:tav tm="0">
                                          <p:val>
                                            <p:strVal val="ppt_y"/>
                                          </p:val>
                                        </p:tav>
                                        <p:tav tm="100000">
                                          <p:val>
                                            <p:strVal val="ppt_y"/>
                                          </p:val>
                                        </p:tav>
                                      </p:tavLst>
                                    </p:anim>
                                    <p:set>
                                      <p:cBhvr>
                                        <p:cTn id="425" dur="1" fill="hold">
                                          <p:stCondLst>
                                            <p:cond delay="1999"/>
                                          </p:stCondLst>
                                        </p:cTn>
                                        <p:tgtEl>
                                          <p:spTgt spid="17"/>
                                        </p:tgtEl>
                                        <p:attrNameLst>
                                          <p:attrName>style.visibility</p:attrName>
                                        </p:attrNameLst>
                                      </p:cBhvr>
                                      <p:to>
                                        <p:strVal val="hidden"/>
                                      </p:to>
                                    </p:set>
                                  </p:childTnLst>
                                </p:cTn>
                              </p:par>
                              <p:par>
                                <p:cTn id="426" presetID="2" presetClass="exit" presetSubtype="8" fill="hold" grpId="2" nodeType="withEffect">
                                  <p:stCondLst>
                                    <p:cond delay="0"/>
                                  </p:stCondLst>
                                  <p:childTnLst>
                                    <p:anim calcmode="lin" valueType="num">
                                      <p:cBhvr additive="base">
                                        <p:cTn id="427" dur="2000"/>
                                        <p:tgtEl>
                                          <p:spTgt spid="24"/>
                                        </p:tgtEl>
                                        <p:attrNameLst>
                                          <p:attrName>ppt_x</p:attrName>
                                        </p:attrNameLst>
                                      </p:cBhvr>
                                      <p:tavLst>
                                        <p:tav tm="0">
                                          <p:val>
                                            <p:strVal val="ppt_x"/>
                                          </p:val>
                                        </p:tav>
                                        <p:tav tm="100000">
                                          <p:val>
                                            <p:strVal val="0-ppt_w/2"/>
                                          </p:val>
                                        </p:tav>
                                      </p:tavLst>
                                    </p:anim>
                                    <p:anim calcmode="lin" valueType="num">
                                      <p:cBhvr additive="base">
                                        <p:cTn id="428" dur="2000"/>
                                        <p:tgtEl>
                                          <p:spTgt spid="24"/>
                                        </p:tgtEl>
                                        <p:attrNameLst>
                                          <p:attrName>ppt_y</p:attrName>
                                        </p:attrNameLst>
                                      </p:cBhvr>
                                      <p:tavLst>
                                        <p:tav tm="0">
                                          <p:val>
                                            <p:strVal val="ppt_y"/>
                                          </p:val>
                                        </p:tav>
                                        <p:tav tm="100000">
                                          <p:val>
                                            <p:strVal val="ppt_y"/>
                                          </p:val>
                                        </p:tav>
                                      </p:tavLst>
                                    </p:anim>
                                    <p:set>
                                      <p:cBhvr>
                                        <p:cTn id="429" dur="1" fill="hold">
                                          <p:stCondLst>
                                            <p:cond delay="1999"/>
                                          </p:stCondLst>
                                        </p:cTn>
                                        <p:tgtEl>
                                          <p:spTgt spid="24"/>
                                        </p:tgtEl>
                                        <p:attrNameLst>
                                          <p:attrName>style.visibility</p:attrName>
                                        </p:attrNameLst>
                                      </p:cBhvr>
                                      <p:to>
                                        <p:strVal val="hidden"/>
                                      </p:to>
                                    </p:set>
                                  </p:childTnLst>
                                </p:cTn>
                              </p:par>
                              <p:par>
                                <p:cTn id="430" presetID="2" presetClass="exit" presetSubtype="8" fill="hold" grpId="2" nodeType="withEffect">
                                  <p:stCondLst>
                                    <p:cond delay="0"/>
                                  </p:stCondLst>
                                  <p:childTnLst>
                                    <p:anim calcmode="lin" valueType="num">
                                      <p:cBhvr additive="base">
                                        <p:cTn id="431" dur="2000"/>
                                        <p:tgtEl>
                                          <p:spTgt spid="31"/>
                                        </p:tgtEl>
                                        <p:attrNameLst>
                                          <p:attrName>ppt_x</p:attrName>
                                        </p:attrNameLst>
                                      </p:cBhvr>
                                      <p:tavLst>
                                        <p:tav tm="0">
                                          <p:val>
                                            <p:strVal val="ppt_x"/>
                                          </p:val>
                                        </p:tav>
                                        <p:tav tm="100000">
                                          <p:val>
                                            <p:strVal val="0-ppt_w/2"/>
                                          </p:val>
                                        </p:tav>
                                      </p:tavLst>
                                    </p:anim>
                                    <p:anim calcmode="lin" valueType="num">
                                      <p:cBhvr additive="base">
                                        <p:cTn id="432" dur="2000"/>
                                        <p:tgtEl>
                                          <p:spTgt spid="31"/>
                                        </p:tgtEl>
                                        <p:attrNameLst>
                                          <p:attrName>ppt_y</p:attrName>
                                        </p:attrNameLst>
                                      </p:cBhvr>
                                      <p:tavLst>
                                        <p:tav tm="0">
                                          <p:val>
                                            <p:strVal val="ppt_y"/>
                                          </p:val>
                                        </p:tav>
                                        <p:tav tm="100000">
                                          <p:val>
                                            <p:strVal val="ppt_y"/>
                                          </p:val>
                                        </p:tav>
                                      </p:tavLst>
                                    </p:anim>
                                    <p:set>
                                      <p:cBhvr>
                                        <p:cTn id="433" dur="1" fill="hold">
                                          <p:stCondLst>
                                            <p:cond delay="1999"/>
                                          </p:stCondLst>
                                        </p:cTn>
                                        <p:tgtEl>
                                          <p:spTgt spid="31"/>
                                        </p:tgtEl>
                                        <p:attrNameLst>
                                          <p:attrName>style.visibility</p:attrName>
                                        </p:attrNameLst>
                                      </p:cBhvr>
                                      <p:to>
                                        <p:strVal val="hidden"/>
                                      </p:to>
                                    </p:set>
                                  </p:childTnLst>
                                </p:cTn>
                              </p:par>
                              <p:par>
                                <p:cTn id="434" presetID="2" presetClass="exit" presetSubtype="8" fill="hold" grpId="2" nodeType="withEffect">
                                  <p:stCondLst>
                                    <p:cond delay="0"/>
                                  </p:stCondLst>
                                  <p:childTnLst>
                                    <p:anim calcmode="lin" valueType="num">
                                      <p:cBhvr additive="base">
                                        <p:cTn id="435" dur="2000"/>
                                        <p:tgtEl>
                                          <p:spTgt spid="38"/>
                                        </p:tgtEl>
                                        <p:attrNameLst>
                                          <p:attrName>ppt_x</p:attrName>
                                        </p:attrNameLst>
                                      </p:cBhvr>
                                      <p:tavLst>
                                        <p:tav tm="0">
                                          <p:val>
                                            <p:strVal val="ppt_x"/>
                                          </p:val>
                                        </p:tav>
                                        <p:tav tm="100000">
                                          <p:val>
                                            <p:strVal val="0-ppt_w/2"/>
                                          </p:val>
                                        </p:tav>
                                      </p:tavLst>
                                    </p:anim>
                                    <p:anim calcmode="lin" valueType="num">
                                      <p:cBhvr additive="base">
                                        <p:cTn id="436" dur="2000"/>
                                        <p:tgtEl>
                                          <p:spTgt spid="38"/>
                                        </p:tgtEl>
                                        <p:attrNameLst>
                                          <p:attrName>ppt_y</p:attrName>
                                        </p:attrNameLst>
                                      </p:cBhvr>
                                      <p:tavLst>
                                        <p:tav tm="0">
                                          <p:val>
                                            <p:strVal val="ppt_y"/>
                                          </p:val>
                                        </p:tav>
                                        <p:tav tm="100000">
                                          <p:val>
                                            <p:strVal val="ppt_y"/>
                                          </p:val>
                                        </p:tav>
                                      </p:tavLst>
                                    </p:anim>
                                    <p:set>
                                      <p:cBhvr>
                                        <p:cTn id="437" dur="1" fill="hold">
                                          <p:stCondLst>
                                            <p:cond delay="1999"/>
                                          </p:stCondLst>
                                        </p:cTn>
                                        <p:tgtEl>
                                          <p:spTgt spid="38"/>
                                        </p:tgtEl>
                                        <p:attrNameLst>
                                          <p:attrName>style.visibility</p:attrName>
                                        </p:attrNameLst>
                                      </p:cBhvr>
                                      <p:to>
                                        <p:strVal val="hidden"/>
                                      </p:to>
                                    </p:set>
                                  </p:childTnLst>
                                </p:cTn>
                              </p:par>
                              <p:par>
                                <p:cTn id="438" presetID="2" presetClass="exit" presetSubtype="9" fill="hold" grpId="2" nodeType="withEffect">
                                  <p:stCondLst>
                                    <p:cond delay="0"/>
                                  </p:stCondLst>
                                  <p:childTnLst>
                                    <p:anim calcmode="lin" valueType="num">
                                      <p:cBhvr additive="base">
                                        <p:cTn id="439" dur="2000"/>
                                        <p:tgtEl>
                                          <p:spTgt spid="5"/>
                                        </p:tgtEl>
                                        <p:attrNameLst>
                                          <p:attrName>ppt_x</p:attrName>
                                        </p:attrNameLst>
                                      </p:cBhvr>
                                      <p:tavLst>
                                        <p:tav tm="0">
                                          <p:val>
                                            <p:strVal val="ppt_x"/>
                                          </p:val>
                                        </p:tav>
                                        <p:tav tm="100000">
                                          <p:val>
                                            <p:strVal val="0-ppt_w/2"/>
                                          </p:val>
                                        </p:tav>
                                      </p:tavLst>
                                    </p:anim>
                                    <p:anim calcmode="lin" valueType="num">
                                      <p:cBhvr additive="base">
                                        <p:cTn id="440" dur="2000"/>
                                        <p:tgtEl>
                                          <p:spTgt spid="5"/>
                                        </p:tgtEl>
                                        <p:attrNameLst>
                                          <p:attrName>ppt_y</p:attrName>
                                        </p:attrNameLst>
                                      </p:cBhvr>
                                      <p:tavLst>
                                        <p:tav tm="0">
                                          <p:val>
                                            <p:strVal val="ppt_y"/>
                                          </p:val>
                                        </p:tav>
                                        <p:tav tm="100000">
                                          <p:val>
                                            <p:strVal val="0-ppt_h/2"/>
                                          </p:val>
                                        </p:tav>
                                      </p:tavLst>
                                    </p:anim>
                                    <p:set>
                                      <p:cBhvr>
                                        <p:cTn id="441" dur="1" fill="hold">
                                          <p:stCondLst>
                                            <p:cond delay="1999"/>
                                          </p:stCondLst>
                                        </p:cTn>
                                        <p:tgtEl>
                                          <p:spTgt spid="5"/>
                                        </p:tgtEl>
                                        <p:attrNameLst>
                                          <p:attrName>style.visibility</p:attrName>
                                        </p:attrNameLst>
                                      </p:cBhvr>
                                      <p:to>
                                        <p:strVal val="hidden"/>
                                      </p:to>
                                    </p:set>
                                  </p:childTnLst>
                                </p:cTn>
                              </p:par>
                              <p:par>
                                <p:cTn id="442" presetID="2" presetClass="exit" presetSubtype="9" fill="hold" grpId="2" nodeType="withEffect">
                                  <p:stCondLst>
                                    <p:cond delay="0"/>
                                  </p:stCondLst>
                                  <p:childTnLst>
                                    <p:anim calcmode="lin" valueType="num">
                                      <p:cBhvr additive="base">
                                        <p:cTn id="443" dur="2000"/>
                                        <p:tgtEl>
                                          <p:spTgt spid="7"/>
                                        </p:tgtEl>
                                        <p:attrNameLst>
                                          <p:attrName>ppt_x</p:attrName>
                                        </p:attrNameLst>
                                      </p:cBhvr>
                                      <p:tavLst>
                                        <p:tav tm="0">
                                          <p:val>
                                            <p:strVal val="ppt_x"/>
                                          </p:val>
                                        </p:tav>
                                        <p:tav tm="100000">
                                          <p:val>
                                            <p:strVal val="0-ppt_w/2"/>
                                          </p:val>
                                        </p:tav>
                                      </p:tavLst>
                                    </p:anim>
                                    <p:anim calcmode="lin" valueType="num">
                                      <p:cBhvr additive="base">
                                        <p:cTn id="444" dur="2000"/>
                                        <p:tgtEl>
                                          <p:spTgt spid="7"/>
                                        </p:tgtEl>
                                        <p:attrNameLst>
                                          <p:attrName>ppt_y</p:attrName>
                                        </p:attrNameLst>
                                      </p:cBhvr>
                                      <p:tavLst>
                                        <p:tav tm="0">
                                          <p:val>
                                            <p:strVal val="ppt_y"/>
                                          </p:val>
                                        </p:tav>
                                        <p:tav tm="100000">
                                          <p:val>
                                            <p:strVal val="0-ppt_h/2"/>
                                          </p:val>
                                        </p:tav>
                                      </p:tavLst>
                                    </p:anim>
                                    <p:set>
                                      <p:cBhvr>
                                        <p:cTn id="445" dur="1" fill="hold">
                                          <p:stCondLst>
                                            <p:cond delay="1999"/>
                                          </p:stCondLst>
                                        </p:cTn>
                                        <p:tgtEl>
                                          <p:spTgt spid="7"/>
                                        </p:tgtEl>
                                        <p:attrNameLst>
                                          <p:attrName>style.visibility</p:attrName>
                                        </p:attrNameLst>
                                      </p:cBhvr>
                                      <p:to>
                                        <p:strVal val="hidden"/>
                                      </p:to>
                                    </p:set>
                                  </p:childTnLst>
                                </p:cTn>
                              </p:par>
                              <p:par>
                                <p:cTn id="446" presetID="2" presetClass="exit" presetSubtype="9" fill="hold" grpId="2" nodeType="withEffect">
                                  <p:stCondLst>
                                    <p:cond delay="0"/>
                                  </p:stCondLst>
                                  <p:childTnLst>
                                    <p:anim calcmode="lin" valueType="num">
                                      <p:cBhvr additive="base">
                                        <p:cTn id="447" dur="2000"/>
                                        <p:tgtEl>
                                          <p:spTgt spid="9"/>
                                        </p:tgtEl>
                                        <p:attrNameLst>
                                          <p:attrName>ppt_x</p:attrName>
                                        </p:attrNameLst>
                                      </p:cBhvr>
                                      <p:tavLst>
                                        <p:tav tm="0">
                                          <p:val>
                                            <p:strVal val="ppt_x"/>
                                          </p:val>
                                        </p:tav>
                                        <p:tav tm="100000">
                                          <p:val>
                                            <p:strVal val="0-ppt_w/2"/>
                                          </p:val>
                                        </p:tav>
                                      </p:tavLst>
                                    </p:anim>
                                    <p:anim calcmode="lin" valueType="num">
                                      <p:cBhvr additive="base">
                                        <p:cTn id="448" dur="2000"/>
                                        <p:tgtEl>
                                          <p:spTgt spid="9"/>
                                        </p:tgtEl>
                                        <p:attrNameLst>
                                          <p:attrName>ppt_y</p:attrName>
                                        </p:attrNameLst>
                                      </p:cBhvr>
                                      <p:tavLst>
                                        <p:tav tm="0">
                                          <p:val>
                                            <p:strVal val="ppt_y"/>
                                          </p:val>
                                        </p:tav>
                                        <p:tav tm="100000">
                                          <p:val>
                                            <p:strVal val="0-ppt_h/2"/>
                                          </p:val>
                                        </p:tav>
                                      </p:tavLst>
                                    </p:anim>
                                    <p:set>
                                      <p:cBhvr>
                                        <p:cTn id="449" dur="1" fill="hold">
                                          <p:stCondLst>
                                            <p:cond delay="1999"/>
                                          </p:stCondLst>
                                        </p:cTn>
                                        <p:tgtEl>
                                          <p:spTgt spid="9"/>
                                        </p:tgtEl>
                                        <p:attrNameLst>
                                          <p:attrName>style.visibility</p:attrName>
                                        </p:attrNameLst>
                                      </p:cBhvr>
                                      <p:to>
                                        <p:strVal val="hidden"/>
                                      </p:to>
                                    </p:set>
                                  </p:childTnLst>
                                </p:cTn>
                              </p:par>
                              <p:par>
                                <p:cTn id="450" presetID="2" presetClass="exit" presetSubtype="9" fill="hold" grpId="2" nodeType="withEffect">
                                  <p:stCondLst>
                                    <p:cond delay="0"/>
                                  </p:stCondLst>
                                  <p:childTnLst>
                                    <p:anim calcmode="lin" valueType="num">
                                      <p:cBhvr additive="base">
                                        <p:cTn id="451" dur="2000"/>
                                        <p:tgtEl>
                                          <p:spTgt spid="19"/>
                                        </p:tgtEl>
                                        <p:attrNameLst>
                                          <p:attrName>ppt_x</p:attrName>
                                        </p:attrNameLst>
                                      </p:cBhvr>
                                      <p:tavLst>
                                        <p:tav tm="0">
                                          <p:val>
                                            <p:strVal val="ppt_x"/>
                                          </p:val>
                                        </p:tav>
                                        <p:tav tm="100000">
                                          <p:val>
                                            <p:strVal val="0-ppt_w/2"/>
                                          </p:val>
                                        </p:tav>
                                      </p:tavLst>
                                    </p:anim>
                                    <p:anim calcmode="lin" valueType="num">
                                      <p:cBhvr additive="base">
                                        <p:cTn id="452" dur="2000"/>
                                        <p:tgtEl>
                                          <p:spTgt spid="19"/>
                                        </p:tgtEl>
                                        <p:attrNameLst>
                                          <p:attrName>ppt_y</p:attrName>
                                        </p:attrNameLst>
                                      </p:cBhvr>
                                      <p:tavLst>
                                        <p:tav tm="0">
                                          <p:val>
                                            <p:strVal val="ppt_y"/>
                                          </p:val>
                                        </p:tav>
                                        <p:tav tm="100000">
                                          <p:val>
                                            <p:strVal val="0-ppt_h/2"/>
                                          </p:val>
                                        </p:tav>
                                      </p:tavLst>
                                    </p:anim>
                                    <p:set>
                                      <p:cBhvr>
                                        <p:cTn id="453" dur="1" fill="hold">
                                          <p:stCondLst>
                                            <p:cond delay="1999"/>
                                          </p:stCondLst>
                                        </p:cTn>
                                        <p:tgtEl>
                                          <p:spTgt spid="19"/>
                                        </p:tgtEl>
                                        <p:attrNameLst>
                                          <p:attrName>style.visibility</p:attrName>
                                        </p:attrNameLst>
                                      </p:cBhvr>
                                      <p:to>
                                        <p:strVal val="hidden"/>
                                      </p:to>
                                    </p:set>
                                  </p:childTnLst>
                                </p:cTn>
                              </p:par>
                              <p:par>
                                <p:cTn id="454" presetID="2" presetClass="exit" presetSubtype="9" fill="hold" grpId="2" nodeType="withEffect">
                                  <p:stCondLst>
                                    <p:cond delay="0"/>
                                  </p:stCondLst>
                                  <p:childTnLst>
                                    <p:anim calcmode="lin" valueType="num">
                                      <p:cBhvr additive="base">
                                        <p:cTn id="455" dur="2000"/>
                                        <p:tgtEl>
                                          <p:spTgt spid="21"/>
                                        </p:tgtEl>
                                        <p:attrNameLst>
                                          <p:attrName>ppt_x</p:attrName>
                                        </p:attrNameLst>
                                      </p:cBhvr>
                                      <p:tavLst>
                                        <p:tav tm="0">
                                          <p:val>
                                            <p:strVal val="ppt_x"/>
                                          </p:val>
                                        </p:tav>
                                        <p:tav tm="100000">
                                          <p:val>
                                            <p:strVal val="0-ppt_w/2"/>
                                          </p:val>
                                        </p:tav>
                                      </p:tavLst>
                                    </p:anim>
                                    <p:anim calcmode="lin" valueType="num">
                                      <p:cBhvr additive="base">
                                        <p:cTn id="456" dur="2000"/>
                                        <p:tgtEl>
                                          <p:spTgt spid="21"/>
                                        </p:tgtEl>
                                        <p:attrNameLst>
                                          <p:attrName>ppt_y</p:attrName>
                                        </p:attrNameLst>
                                      </p:cBhvr>
                                      <p:tavLst>
                                        <p:tav tm="0">
                                          <p:val>
                                            <p:strVal val="ppt_y"/>
                                          </p:val>
                                        </p:tav>
                                        <p:tav tm="100000">
                                          <p:val>
                                            <p:strVal val="0-ppt_h/2"/>
                                          </p:val>
                                        </p:tav>
                                      </p:tavLst>
                                    </p:anim>
                                    <p:set>
                                      <p:cBhvr>
                                        <p:cTn id="457" dur="1" fill="hold">
                                          <p:stCondLst>
                                            <p:cond delay="1999"/>
                                          </p:stCondLst>
                                        </p:cTn>
                                        <p:tgtEl>
                                          <p:spTgt spid="21"/>
                                        </p:tgtEl>
                                        <p:attrNameLst>
                                          <p:attrName>style.visibility</p:attrName>
                                        </p:attrNameLst>
                                      </p:cBhvr>
                                      <p:to>
                                        <p:strVal val="hidden"/>
                                      </p:to>
                                    </p:set>
                                  </p:childTnLst>
                                </p:cTn>
                              </p:par>
                              <p:par>
                                <p:cTn id="458" presetID="2" presetClass="exit" presetSubtype="9" fill="hold" grpId="2" nodeType="withEffect">
                                  <p:stCondLst>
                                    <p:cond delay="0"/>
                                  </p:stCondLst>
                                  <p:childTnLst>
                                    <p:anim calcmode="lin" valueType="num">
                                      <p:cBhvr additive="base">
                                        <p:cTn id="459" dur="2000"/>
                                        <p:tgtEl>
                                          <p:spTgt spid="23"/>
                                        </p:tgtEl>
                                        <p:attrNameLst>
                                          <p:attrName>ppt_x</p:attrName>
                                        </p:attrNameLst>
                                      </p:cBhvr>
                                      <p:tavLst>
                                        <p:tav tm="0">
                                          <p:val>
                                            <p:strVal val="ppt_x"/>
                                          </p:val>
                                        </p:tav>
                                        <p:tav tm="100000">
                                          <p:val>
                                            <p:strVal val="0-ppt_w/2"/>
                                          </p:val>
                                        </p:tav>
                                      </p:tavLst>
                                    </p:anim>
                                    <p:anim calcmode="lin" valueType="num">
                                      <p:cBhvr additive="base">
                                        <p:cTn id="460" dur="2000"/>
                                        <p:tgtEl>
                                          <p:spTgt spid="23"/>
                                        </p:tgtEl>
                                        <p:attrNameLst>
                                          <p:attrName>ppt_y</p:attrName>
                                        </p:attrNameLst>
                                      </p:cBhvr>
                                      <p:tavLst>
                                        <p:tav tm="0">
                                          <p:val>
                                            <p:strVal val="ppt_y"/>
                                          </p:val>
                                        </p:tav>
                                        <p:tav tm="100000">
                                          <p:val>
                                            <p:strVal val="0-ppt_h/2"/>
                                          </p:val>
                                        </p:tav>
                                      </p:tavLst>
                                    </p:anim>
                                    <p:set>
                                      <p:cBhvr>
                                        <p:cTn id="461" dur="1" fill="hold">
                                          <p:stCondLst>
                                            <p:cond delay="1999"/>
                                          </p:stCondLst>
                                        </p:cTn>
                                        <p:tgtEl>
                                          <p:spTgt spid="23"/>
                                        </p:tgtEl>
                                        <p:attrNameLst>
                                          <p:attrName>style.visibility</p:attrName>
                                        </p:attrNameLst>
                                      </p:cBhvr>
                                      <p:to>
                                        <p:strVal val="hidden"/>
                                      </p:to>
                                    </p:set>
                                  </p:childTnLst>
                                </p:cTn>
                              </p:par>
                              <p:par>
                                <p:cTn id="462" presetID="2" presetClass="exit" presetSubtype="9" fill="hold" grpId="2" nodeType="withEffect">
                                  <p:stCondLst>
                                    <p:cond delay="0"/>
                                  </p:stCondLst>
                                  <p:childTnLst>
                                    <p:anim calcmode="lin" valueType="num">
                                      <p:cBhvr additive="base">
                                        <p:cTn id="463" dur="2000"/>
                                        <p:tgtEl>
                                          <p:spTgt spid="26"/>
                                        </p:tgtEl>
                                        <p:attrNameLst>
                                          <p:attrName>ppt_x</p:attrName>
                                        </p:attrNameLst>
                                      </p:cBhvr>
                                      <p:tavLst>
                                        <p:tav tm="0">
                                          <p:val>
                                            <p:strVal val="ppt_x"/>
                                          </p:val>
                                        </p:tav>
                                        <p:tav tm="100000">
                                          <p:val>
                                            <p:strVal val="0-ppt_w/2"/>
                                          </p:val>
                                        </p:tav>
                                      </p:tavLst>
                                    </p:anim>
                                    <p:anim calcmode="lin" valueType="num">
                                      <p:cBhvr additive="base">
                                        <p:cTn id="464" dur="2000"/>
                                        <p:tgtEl>
                                          <p:spTgt spid="26"/>
                                        </p:tgtEl>
                                        <p:attrNameLst>
                                          <p:attrName>ppt_y</p:attrName>
                                        </p:attrNameLst>
                                      </p:cBhvr>
                                      <p:tavLst>
                                        <p:tav tm="0">
                                          <p:val>
                                            <p:strVal val="ppt_y"/>
                                          </p:val>
                                        </p:tav>
                                        <p:tav tm="100000">
                                          <p:val>
                                            <p:strVal val="0-ppt_h/2"/>
                                          </p:val>
                                        </p:tav>
                                      </p:tavLst>
                                    </p:anim>
                                    <p:set>
                                      <p:cBhvr>
                                        <p:cTn id="465" dur="1" fill="hold">
                                          <p:stCondLst>
                                            <p:cond delay="1999"/>
                                          </p:stCondLst>
                                        </p:cTn>
                                        <p:tgtEl>
                                          <p:spTgt spid="26"/>
                                        </p:tgtEl>
                                        <p:attrNameLst>
                                          <p:attrName>style.visibility</p:attrName>
                                        </p:attrNameLst>
                                      </p:cBhvr>
                                      <p:to>
                                        <p:strVal val="hidden"/>
                                      </p:to>
                                    </p:set>
                                  </p:childTnLst>
                                </p:cTn>
                              </p:par>
                              <p:par>
                                <p:cTn id="466" presetID="2" presetClass="exit" presetSubtype="9" fill="hold" grpId="2" nodeType="withEffect">
                                  <p:stCondLst>
                                    <p:cond delay="0"/>
                                  </p:stCondLst>
                                  <p:childTnLst>
                                    <p:anim calcmode="lin" valueType="num">
                                      <p:cBhvr additive="base">
                                        <p:cTn id="467" dur="2000"/>
                                        <p:tgtEl>
                                          <p:spTgt spid="28"/>
                                        </p:tgtEl>
                                        <p:attrNameLst>
                                          <p:attrName>ppt_x</p:attrName>
                                        </p:attrNameLst>
                                      </p:cBhvr>
                                      <p:tavLst>
                                        <p:tav tm="0">
                                          <p:val>
                                            <p:strVal val="ppt_x"/>
                                          </p:val>
                                        </p:tav>
                                        <p:tav tm="100000">
                                          <p:val>
                                            <p:strVal val="0-ppt_w/2"/>
                                          </p:val>
                                        </p:tav>
                                      </p:tavLst>
                                    </p:anim>
                                    <p:anim calcmode="lin" valueType="num">
                                      <p:cBhvr additive="base">
                                        <p:cTn id="468" dur="2000"/>
                                        <p:tgtEl>
                                          <p:spTgt spid="28"/>
                                        </p:tgtEl>
                                        <p:attrNameLst>
                                          <p:attrName>ppt_y</p:attrName>
                                        </p:attrNameLst>
                                      </p:cBhvr>
                                      <p:tavLst>
                                        <p:tav tm="0">
                                          <p:val>
                                            <p:strVal val="ppt_y"/>
                                          </p:val>
                                        </p:tav>
                                        <p:tav tm="100000">
                                          <p:val>
                                            <p:strVal val="0-ppt_h/2"/>
                                          </p:val>
                                        </p:tav>
                                      </p:tavLst>
                                    </p:anim>
                                    <p:set>
                                      <p:cBhvr>
                                        <p:cTn id="469" dur="1" fill="hold">
                                          <p:stCondLst>
                                            <p:cond delay="1999"/>
                                          </p:stCondLst>
                                        </p:cTn>
                                        <p:tgtEl>
                                          <p:spTgt spid="28"/>
                                        </p:tgtEl>
                                        <p:attrNameLst>
                                          <p:attrName>style.visibility</p:attrName>
                                        </p:attrNameLst>
                                      </p:cBhvr>
                                      <p:to>
                                        <p:strVal val="hidden"/>
                                      </p:to>
                                    </p:set>
                                  </p:childTnLst>
                                </p:cTn>
                              </p:par>
                              <p:par>
                                <p:cTn id="470" presetID="2" presetClass="exit" presetSubtype="9" fill="hold" grpId="2" nodeType="withEffect">
                                  <p:stCondLst>
                                    <p:cond delay="0"/>
                                  </p:stCondLst>
                                  <p:childTnLst>
                                    <p:anim calcmode="lin" valueType="num">
                                      <p:cBhvr additive="base">
                                        <p:cTn id="471" dur="2000"/>
                                        <p:tgtEl>
                                          <p:spTgt spid="30"/>
                                        </p:tgtEl>
                                        <p:attrNameLst>
                                          <p:attrName>ppt_x</p:attrName>
                                        </p:attrNameLst>
                                      </p:cBhvr>
                                      <p:tavLst>
                                        <p:tav tm="0">
                                          <p:val>
                                            <p:strVal val="ppt_x"/>
                                          </p:val>
                                        </p:tav>
                                        <p:tav tm="100000">
                                          <p:val>
                                            <p:strVal val="0-ppt_w/2"/>
                                          </p:val>
                                        </p:tav>
                                      </p:tavLst>
                                    </p:anim>
                                    <p:anim calcmode="lin" valueType="num">
                                      <p:cBhvr additive="base">
                                        <p:cTn id="472" dur="2000"/>
                                        <p:tgtEl>
                                          <p:spTgt spid="30"/>
                                        </p:tgtEl>
                                        <p:attrNameLst>
                                          <p:attrName>ppt_y</p:attrName>
                                        </p:attrNameLst>
                                      </p:cBhvr>
                                      <p:tavLst>
                                        <p:tav tm="0">
                                          <p:val>
                                            <p:strVal val="ppt_y"/>
                                          </p:val>
                                        </p:tav>
                                        <p:tav tm="100000">
                                          <p:val>
                                            <p:strVal val="0-ppt_h/2"/>
                                          </p:val>
                                        </p:tav>
                                      </p:tavLst>
                                    </p:anim>
                                    <p:set>
                                      <p:cBhvr>
                                        <p:cTn id="473" dur="1" fill="hold">
                                          <p:stCondLst>
                                            <p:cond delay="1999"/>
                                          </p:stCondLst>
                                        </p:cTn>
                                        <p:tgtEl>
                                          <p:spTgt spid="30"/>
                                        </p:tgtEl>
                                        <p:attrNameLst>
                                          <p:attrName>style.visibility</p:attrName>
                                        </p:attrNameLst>
                                      </p:cBhvr>
                                      <p:to>
                                        <p:strVal val="hidden"/>
                                      </p:to>
                                    </p:set>
                                  </p:childTnLst>
                                </p:cTn>
                              </p:par>
                              <p:par>
                                <p:cTn id="474" presetID="2" presetClass="exit" presetSubtype="9" fill="hold" grpId="2" nodeType="withEffect">
                                  <p:stCondLst>
                                    <p:cond delay="0"/>
                                  </p:stCondLst>
                                  <p:childTnLst>
                                    <p:anim calcmode="lin" valueType="num">
                                      <p:cBhvr additive="base">
                                        <p:cTn id="475" dur="2000"/>
                                        <p:tgtEl>
                                          <p:spTgt spid="33"/>
                                        </p:tgtEl>
                                        <p:attrNameLst>
                                          <p:attrName>ppt_x</p:attrName>
                                        </p:attrNameLst>
                                      </p:cBhvr>
                                      <p:tavLst>
                                        <p:tav tm="0">
                                          <p:val>
                                            <p:strVal val="ppt_x"/>
                                          </p:val>
                                        </p:tav>
                                        <p:tav tm="100000">
                                          <p:val>
                                            <p:strVal val="0-ppt_w/2"/>
                                          </p:val>
                                        </p:tav>
                                      </p:tavLst>
                                    </p:anim>
                                    <p:anim calcmode="lin" valueType="num">
                                      <p:cBhvr additive="base">
                                        <p:cTn id="476" dur="2000"/>
                                        <p:tgtEl>
                                          <p:spTgt spid="33"/>
                                        </p:tgtEl>
                                        <p:attrNameLst>
                                          <p:attrName>ppt_y</p:attrName>
                                        </p:attrNameLst>
                                      </p:cBhvr>
                                      <p:tavLst>
                                        <p:tav tm="0">
                                          <p:val>
                                            <p:strVal val="ppt_y"/>
                                          </p:val>
                                        </p:tav>
                                        <p:tav tm="100000">
                                          <p:val>
                                            <p:strVal val="0-ppt_h/2"/>
                                          </p:val>
                                        </p:tav>
                                      </p:tavLst>
                                    </p:anim>
                                    <p:set>
                                      <p:cBhvr>
                                        <p:cTn id="477" dur="1" fill="hold">
                                          <p:stCondLst>
                                            <p:cond delay="1999"/>
                                          </p:stCondLst>
                                        </p:cTn>
                                        <p:tgtEl>
                                          <p:spTgt spid="33"/>
                                        </p:tgtEl>
                                        <p:attrNameLst>
                                          <p:attrName>style.visibility</p:attrName>
                                        </p:attrNameLst>
                                      </p:cBhvr>
                                      <p:to>
                                        <p:strVal val="hidden"/>
                                      </p:to>
                                    </p:set>
                                  </p:childTnLst>
                                </p:cTn>
                              </p:par>
                              <p:par>
                                <p:cTn id="478" presetID="2" presetClass="exit" presetSubtype="9" fill="hold" grpId="2" nodeType="withEffect">
                                  <p:stCondLst>
                                    <p:cond delay="0"/>
                                  </p:stCondLst>
                                  <p:childTnLst>
                                    <p:anim calcmode="lin" valueType="num">
                                      <p:cBhvr additive="base">
                                        <p:cTn id="479" dur="2000"/>
                                        <p:tgtEl>
                                          <p:spTgt spid="35"/>
                                        </p:tgtEl>
                                        <p:attrNameLst>
                                          <p:attrName>ppt_x</p:attrName>
                                        </p:attrNameLst>
                                      </p:cBhvr>
                                      <p:tavLst>
                                        <p:tav tm="0">
                                          <p:val>
                                            <p:strVal val="ppt_x"/>
                                          </p:val>
                                        </p:tav>
                                        <p:tav tm="100000">
                                          <p:val>
                                            <p:strVal val="0-ppt_w/2"/>
                                          </p:val>
                                        </p:tav>
                                      </p:tavLst>
                                    </p:anim>
                                    <p:anim calcmode="lin" valueType="num">
                                      <p:cBhvr additive="base">
                                        <p:cTn id="480" dur="2000"/>
                                        <p:tgtEl>
                                          <p:spTgt spid="35"/>
                                        </p:tgtEl>
                                        <p:attrNameLst>
                                          <p:attrName>ppt_y</p:attrName>
                                        </p:attrNameLst>
                                      </p:cBhvr>
                                      <p:tavLst>
                                        <p:tav tm="0">
                                          <p:val>
                                            <p:strVal val="ppt_y"/>
                                          </p:val>
                                        </p:tav>
                                        <p:tav tm="100000">
                                          <p:val>
                                            <p:strVal val="0-ppt_h/2"/>
                                          </p:val>
                                        </p:tav>
                                      </p:tavLst>
                                    </p:anim>
                                    <p:set>
                                      <p:cBhvr>
                                        <p:cTn id="481" dur="1" fill="hold">
                                          <p:stCondLst>
                                            <p:cond delay="1999"/>
                                          </p:stCondLst>
                                        </p:cTn>
                                        <p:tgtEl>
                                          <p:spTgt spid="35"/>
                                        </p:tgtEl>
                                        <p:attrNameLst>
                                          <p:attrName>style.visibility</p:attrName>
                                        </p:attrNameLst>
                                      </p:cBhvr>
                                      <p:to>
                                        <p:strVal val="hidden"/>
                                      </p:to>
                                    </p:set>
                                  </p:childTnLst>
                                </p:cTn>
                              </p:par>
                              <p:par>
                                <p:cTn id="482" presetID="2" presetClass="exit" presetSubtype="9" fill="hold" grpId="2" nodeType="withEffect">
                                  <p:stCondLst>
                                    <p:cond delay="0"/>
                                  </p:stCondLst>
                                  <p:childTnLst>
                                    <p:anim calcmode="lin" valueType="num">
                                      <p:cBhvr additive="base">
                                        <p:cTn id="483" dur="2000"/>
                                        <p:tgtEl>
                                          <p:spTgt spid="37"/>
                                        </p:tgtEl>
                                        <p:attrNameLst>
                                          <p:attrName>ppt_x</p:attrName>
                                        </p:attrNameLst>
                                      </p:cBhvr>
                                      <p:tavLst>
                                        <p:tav tm="0">
                                          <p:val>
                                            <p:strVal val="ppt_x"/>
                                          </p:val>
                                        </p:tav>
                                        <p:tav tm="100000">
                                          <p:val>
                                            <p:strVal val="0-ppt_w/2"/>
                                          </p:val>
                                        </p:tav>
                                      </p:tavLst>
                                    </p:anim>
                                    <p:anim calcmode="lin" valueType="num">
                                      <p:cBhvr additive="base">
                                        <p:cTn id="484" dur="2000"/>
                                        <p:tgtEl>
                                          <p:spTgt spid="37"/>
                                        </p:tgtEl>
                                        <p:attrNameLst>
                                          <p:attrName>ppt_y</p:attrName>
                                        </p:attrNameLst>
                                      </p:cBhvr>
                                      <p:tavLst>
                                        <p:tav tm="0">
                                          <p:val>
                                            <p:strVal val="ppt_y"/>
                                          </p:val>
                                        </p:tav>
                                        <p:tav tm="100000">
                                          <p:val>
                                            <p:strVal val="0-ppt_h/2"/>
                                          </p:val>
                                        </p:tav>
                                      </p:tavLst>
                                    </p:anim>
                                    <p:set>
                                      <p:cBhvr>
                                        <p:cTn id="485" dur="1" fill="hold">
                                          <p:stCondLst>
                                            <p:cond delay="1999"/>
                                          </p:stCondLst>
                                        </p:cTn>
                                        <p:tgtEl>
                                          <p:spTgt spid="37"/>
                                        </p:tgtEl>
                                        <p:attrNameLst>
                                          <p:attrName>style.visibility</p:attrName>
                                        </p:attrNameLst>
                                      </p:cBhvr>
                                      <p:to>
                                        <p:strVal val="hidden"/>
                                      </p:to>
                                    </p:set>
                                  </p:childTnLst>
                                </p:cTn>
                              </p:par>
                              <p:par>
                                <p:cTn id="486" presetID="2" presetClass="exit" presetSubtype="9" fill="hold" grpId="2" nodeType="withEffect">
                                  <p:stCondLst>
                                    <p:cond delay="0"/>
                                  </p:stCondLst>
                                  <p:childTnLst>
                                    <p:anim calcmode="lin" valueType="num">
                                      <p:cBhvr additive="base">
                                        <p:cTn id="487" dur="2000"/>
                                        <p:tgtEl>
                                          <p:spTgt spid="40"/>
                                        </p:tgtEl>
                                        <p:attrNameLst>
                                          <p:attrName>ppt_x</p:attrName>
                                        </p:attrNameLst>
                                      </p:cBhvr>
                                      <p:tavLst>
                                        <p:tav tm="0">
                                          <p:val>
                                            <p:strVal val="ppt_x"/>
                                          </p:val>
                                        </p:tav>
                                        <p:tav tm="100000">
                                          <p:val>
                                            <p:strVal val="0-ppt_w/2"/>
                                          </p:val>
                                        </p:tav>
                                      </p:tavLst>
                                    </p:anim>
                                    <p:anim calcmode="lin" valueType="num">
                                      <p:cBhvr additive="base">
                                        <p:cTn id="488" dur="2000"/>
                                        <p:tgtEl>
                                          <p:spTgt spid="40"/>
                                        </p:tgtEl>
                                        <p:attrNameLst>
                                          <p:attrName>ppt_y</p:attrName>
                                        </p:attrNameLst>
                                      </p:cBhvr>
                                      <p:tavLst>
                                        <p:tav tm="0">
                                          <p:val>
                                            <p:strVal val="ppt_y"/>
                                          </p:val>
                                        </p:tav>
                                        <p:tav tm="100000">
                                          <p:val>
                                            <p:strVal val="0-ppt_h/2"/>
                                          </p:val>
                                        </p:tav>
                                      </p:tavLst>
                                    </p:anim>
                                    <p:set>
                                      <p:cBhvr>
                                        <p:cTn id="489" dur="1" fill="hold">
                                          <p:stCondLst>
                                            <p:cond delay="1999"/>
                                          </p:stCondLst>
                                        </p:cTn>
                                        <p:tgtEl>
                                          <p:spTgt spid="40"/>
                                        </p:tgtEl>
                                        <p:attrNameLst>
                                          <p:attrName>style.visibility</p:attrName>
                                        </p:attrNameLst>
                                      </p:cBhvr>
                                      <p:to>
                                        <p:strVal val="hidden"/>
                                      </p:to>
                                    </p:set>
                                  </p:childTnLst>
                                </p:cTn>
                              </p:par>
                              <p:par>
                                <p:cTn id="490" presetID="2" presetClass="exit" presetSubtype="9" fill="hold" grpId="2" nodeType="withEffect">
                                  <p:stCondLst>
                                    <p:cond delay="0"/>
                                  </p:stCondLst>
                                  <p:childTnLst>
                                    <p:anim calcmode="lin" valueType="num">
                                      <p:cBhvr additive="base">
                                        <p:cTn id="491" dur="2000"/>
                                        <p:tgtEl>
                                          <p:spTgt spid="42"/>
                                        </p:tgtEl>
                                        <p:attrNameLst>
                                          <p:attrName>ppt_x</p:attrName>
                                        </p:attrNameLst>
                                      </p:cBhvr>
                                      <p:tavLst>
                                        <p:tav tm="0">
                                          <p:val>
                                            <p:strVal val="ppt_x"/>
                                          </p:val>
                                        </p:tav>
                                        <p:tav tm="100000">
                                          <p:val>
                                            <p:strVal val="0-ppt_w/2"/>
                                          </p:val>
                                        </p:tav>
                                      </p:tavLst>
                                    </p:anim>
                                    <p:anim calcmode="lin" valueType="num">
                                      <p:cBhvr additive="base">
                                        <p:cTn id="492" dur="2000"/>
                                        <p:tgtEl>
                                          <p:spTgt spid="42"/>
                                        </p:tgtEl>
                                        <p:attrNameLst>
                                          <p:attrName>ppt_y</p:attrName>
                                        </p:attrNameLst>
                                      </p:cBhvr>
                                      <p:tavLst>
                                        <p:tav tm="0">
                                          <p:val>
                                            <p:strVal val="ppt_y"/>
                                          </p:val>
                                        </p:tav>
                                        <p:tav tm="100000">
                                          <p:val>
                                            <p:strVal val="0-ppt_h/2"/>
                                          </p:val>
                                        </p:tav>
                                      </p:tavLst>
                                    </p:anim>
                                    <p:set>
                                      <p:cBhvr>
                                        <p:cTn id="493" dur="1" fill="hold">
                                          <p:stCondLst>
                                            <p:cond delay="1999"/>
                                          </p:stCondLst>
                                        </p:cTn>
                                        <p:tgtEl>
                                          <p:spTgt spid="42"/>
                                        </p:tgtEl>
                                        <p:attrNameLst>
                                          <p:attrName>style.visibility</p:attrName>
                                        </p:attrNameLst>
                                      </p:cBhvr>
                                      <p:to>
                                        <p:strVal val="hidden"/>
                                      </p:to>
                                    </p:set>
                                  </p:childTnLst>
                                </p:cTn>
                              </p:par>
                              <p:par>
                                <p:cTn id="494" presetID="2" presetClass="exit" presetSubtype="9" fill="hold" grpId="2" nodeType="withEffect">
                                  <p:stCondLst>
                                    <p:cond delay="0"/>
                                  </p:stCondLst>
                                  <p:childTnLst>
                                    <p:anim calcmode="lin" valueType="num">
                                      <p:cBhvr additive="base">
                                        <p:cTn id="495" dur="2000"/>
                                        <p:tgtEl>
                                          <p:spTgt spid="44"/>
                                        </p:tgtEl>
                                        <p:attrNameLst>
                                          <p:attrName>ppt_x</p:attrName>
                                        </p:attrNameLst>
                                      </p:cBhvr>
                                      <p:tavLst>
                                        <p:tav tm="0">
                                          <p:val>
                                            <p:strVal val="ppt_x"/>
                                          </p:val>
                                        </p:tav>
                                        <p:tav tm="100000">
                                          <p:val>
                                            <p:strVal val="0-ppt_w/2"/>
                                          </p:val>
                                        </p:tav>
                                      </p:tavLst>
                                    </p:anim>
                                    <p:anim calcmode="lin" valueType="num">
                                      <p:cBhvr additive="base">
                                        <p:cTn id="496" dur="2000"/>
                                        <p:tgtEl>
                                          <p:spTgt spid="44"/>
                                        </p:tgtEl>
                                        <p:attrNameLst>
                                          <p:attrName>ppt_y</p:attrName>
                                        </p:attrNameLst>
                                      </p:cBhvr>
                                      <p:tavLst>
                                        <p:tav tm="0">
                                          <p:val>
                                            <p:strVal val="ppt_y"/>
                                          </p:val>
                                        </p:tav>
                                        <p:tav tm="100000">
                                          <p:val>
                                            <p:strVal val="0-ppt_h/2"/>
                                          </p:val>
                                        </p:tav>
                                      </p:tavLst>
                                    </p:anim>
                                    <p:set>
                                      <p:cBhvr>
                                        <p:cTn id="497" dur="1" fill="hold">
                                          <p:stCondLst>
                                            <p:cond delay="1999"/>
                                          </p:stCondLst>
                                        </p:cTn>
                                        <p:tgtEl>
                                          <p:spTgt spid="44"/>
                                        </p:tgtEl>
                                        <p:attrNameLst>
                                          <p:attrName>style.visibility</p:attrName>
                                        </p:attrNameLst>
                                      </p:cBhvr>
                                      <p:to>
                                        <p:strVal val="hidden"/>
                                      </p:to>
                                    </p:set>
                                  </p:childTnLst>
                                </p:cTn>
                              </p:par>
                              <p:par>
                                <p:cTn id="498" presetID="17" presetClass="entr" presetSubtype="2" fill="hold" nodeType="withEffect">
                                  <p:stCondLst>
                                    <p:cond delay="0"/>
                                  </p:stCondLst>
                                  <p:childTnLst>
                                    <p:set>
                                      <p:cBhvr>
                                        <p:cTn id="499" dur="1" fill="hold">
                                          <p:stCondLst>
                                            <p:cond delay="0"/>
                                          </p:stCondLst>
                                        </p:cTn>
                                        <p:tgtEl>
                                          <p:spTgt spid="2"/>
                                        </p:tgtEl>
                                        <p:attrNameLst>
                                          <p:attrName>style.visibility</p:attrName>
                                        </p:attrNameLst>
                                      </p:cBhvr>
                                      <p:to>
                                        <p:strVal val="visible"/>
                                      </p:to>
                                    </p:set>
                                    <p:anim calcmode="lin" valueType="num">
                                      <p:cBhvr>
                                        <p:cTn id="500" dur="2000" fill="hold"/>
                                        <p:tgtEl>
                                          <p:spTgt spid="2"/>
                                        </p:tgtEl>
                                        <p:attrNameLst>
                                          <p:attrName>ppt_x</p:attrName>
                                        </p:attrNameLst>
                                      </p:cBhvr>
                                      <p:tavLst>
                                        <p:tav tm="0">
                                          <p:val>
                                            <p:strVal val="#ppt_x+#ppt_w/2"/>
                                          </p:val>
                                        </p:tav>
                                        <p:tav tm="100000">
                                          <p:val>
                                            <p:strVal val="#ppt_x"/>
                                          </p:val>
                                        </p:tav>
                                      </p:tavLst>
                                    </p:anim>
                                    <p:anim calcmode="lin" valueType="num">
                                      <p:cBhvr>
                                        <p:cTn id="501" dur="2000" fill="hold"/>
                                        <p:tgtEl>
                                          <p:spTgt spid="2"/>
                                        </p:tgtEl>
                                        <p:attrNameLst>
                                          <p:attrName>ppt_y</p:attrName>
                                        </p:attrNameLst>
                                      </p:cBhvr>
                                      <p:tavLst>
                                        <p:tav tm="0">
                                          <p:val>
                                            <p:strVal val="#ppt_y"/>
                                          </p:val>
                                        </p:tav>
                                        <p:tav tm="100000">
                                          <p:val>
                                            <p:strVal val="#ppt_y"/>
                                          </p:val>
                                        </p:tav>
                                      </p:tavLst>
                                    </p:anim>
                                    <p:anim calcmode="lin" valueType="num">
                                      <p:cBhvr>
                                        <p:cTn id="502" dur="2000" fill="hold"/>
                                        <p:tgtEl>
                                          <p:spTgt spid="2"/>
                                        </p:tgtEl>
                                        <p:attrNameLst>
                                          <p:attrName>ppt_w</p:attrName>
                                        </p:attrNameLst>
                                      </p:cBhvr>
                                      <p:tavLst>
                                        <p:tav tm="0">
                                          <p:val>
                                            <p:fltVal val="0"/>
                                          </p:val>
                                        </p:tav>
                                        <p:tav tm="100000">
                                          <p:val>
                                            <p:strVal val="#ppt_w"/>
                                          </p:val>
                                        </p:tav>
                                      </p:tavLst>
                                    </p:anim>
                                    <p:anim calcmode="lin" valueType="num">
                                      <p:cBhvr>
                                        <p:cTn id="50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40" grpId="0" animBg="1"/>
      <p:bldP spid="40" grpId="1" animBg="1"/>
      <p:bldP spid="40" grpId="2" animBg="1"/>
      <p:bldP spid="41" grpId="0" animBg="1"/>
      <p:bldP spid="41" grpId="1" animBg="1"/>
      <p:bldP spid="41" grpId="2" animBg="1"/>
      <p:bldP spid="42" grpId="0" animBg="1"/>
      <p:bldP spid="42" grpId="1" animBg="1"/>
      <p:bldP spid="42" grpId="2" animBg="1"/>
      <p:bldP spid="43" grpId="0" animBg="1"/>
      <p:bldP spid="43" grpId="1" animBg="1"/>
      <p:bldP spid="43" grpId="2" animBg="1"/>
      <p:bldP spid="44" grpId="0" animBg="1"/>
      <p:bldP spid="44" grpId="1" animBg="1"/>
      <p:bldP spid="44" grpId="2" animBg="1"/>
      <p:bldP spid="4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0"/>
              </a:schemeClr>
            </a:gs>
            <a:gs pos="64999">
              <a:srgbClr val="F0EBD5"/>
            </a:gs>
            <a:gs pos="100000">
              <a:srgbClr val="D1C39F"/>
            </a:gs>
          </a:gsLst>
          <a:lin ang="16200000" scaled="0"/>
          <a:tileRect/>
        </a:gradFill>
        <a:effectLst/>
      </p:bgPr>
    </p:bg>
    <p:spTree>
      <p:nvGrpSpPr>
        <p:cNvPr id="1" name=""/>
        <p:cNvGrpSpPr/>
        <p:nvPr/>
      </p:nvGrpSpPr>
      <p:grpSpPr>
        <a:xfrm>
          <a:off x="0" y="0"/>
          <a:ext cx="0" cy="0"/>
          <a:chOff x="0" y="0"/>
          <a:chExt cx="0" cy="0"/>
        </a:xfrm>
      </p:grpSpPr>
      <p:pic>
        <p:nvPicPr>
          <p:cNvPr id="2" name="1 Imagen" descr="f2be082d70b1e54c9925b986653f844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148262" y="0"/>
            <a:ext cx="2709257" cy="4857766"/>
          </a:xfrm>
          <a:prstGeom prst="moon">
            <a:avLst>
              <a:gd name="adj" fmla="val 7724"/>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flipH="1">
            <a:off x="6429388" y="0"/>
            <a:ext cx="2643206" cy="4857766"/>
          </a:xfrm>
          <a:prstGeom prst="moon">
            <a:avLst>
              <a:gd name="adj" fmla="val 7448"/>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5715040" y="0"/>
            <a:ext cx="2643206" cy="4857766"/>
          </a:xfrm>
          <a:prstGeom prst="moon">
            <a:avLst>
              <a:gd name="adj" fmla="val 8114"/>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862610" y="0"/>
            <a:ext cx="2709257" cy="4857766"/>
          </a:xfrm>
          <a:prstGeom prst="moon">
            <a:avLst>
              <a:gd name="adj" fmla="val 10326"/>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a:off x="1576990" y="0"/>
            <a:ext cx="2709257" cy="4857766"/>
          </a:xfrm>
          <a:prstGeom prst="moon">
            <a:avLst>
              <a:gd name="adj" fmla="val 9025"/>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flipH="1">
            <a:off x="5072098" y="0"/>
            <a:ext cx="2643206" cy="4857766"/>
          </a:xfrm>
          <a:prstGeom prst="moon">
            <a:avLst>
              <a:gd name="adj" fmla="val 10114"/>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a:off x="2291370" y="0"/>
            <a:ext cx="2709257" cy="4857766"/>
          </a:xfrm>
          <a:prstGeom prst="moon">
            <a:avLst>
              <a:gd name="adj" fmla="val 8374"/>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flipH="1">
            <a:off x="4429156" y="0"/>
            <a:ext cx="2643206" cy="4857766"/>
          </a:xfrm>
          <a:prstGeom prst="moon">
            <a:avLst>
              <a:gd name="adj" fmla="val 8781"/>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3" presetClass="entr" presetSubtype="10" fill="hold" grpId="2"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2000"/>
                                        <p:tgtEl>
                                          <p:spTgt spid="4"/>
                                        </p:tgtEl>
                                      </p:cBhvr>
                                    </p:animEffect>
                                  </p:childTnLst>
                                </p:cTn>
                              </p:par>
                              <p:par>
                                <p:cTn id="10" presetID="3" presetClass="entr" presetSubtype="10" fill="hold" grpId="2"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2000"/>
                                        <p:tgtEl>
                                          <p:spTgt spid="5"/>
                                        </p:tgtEl>
                                      </p:cBhvr>
                                    </p:animEffect>
                                  </p:childTnLst>
                                </p:cTn>
                              </p:par>
                              <p:par>
                                <p:cTn id="13" presetID="3" presetClass="entr" presetSubtype="10" fill="hold" grpId="2"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grpId="2"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000"/>
                                        <p:tgtEl>
                                          <p:spTgt spid="7"/>
                                        </p:tgtEl>
                                      </p:cBhvr>
                                    </p:animEffect>
                                  </p:childTnLst>
                                </p:cTn>
                              </p:par>
                              <p:par>
                                <p:cTn id="19" presetID="3" presetClass="entr" presetSubtype="10" fill="hold" grpId="2"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2000"/>
                                        <p:tgtEl>
                                          <p:spTgt spid="8"/>
                                        </p:tgtEl>
                                      </p:cBhvr>
                                    </p:animEffect>
                                  </p:childTnLst>
                                </p:cTn>
                              </p:par>
                              <p:par>
                                <p:cTn id="22" presetID="3" presetClass="entr" presetSubtype="10" fill="hold" grpId="2"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2000"/>
                                        <p:tgtEl>
                                          <p:spTgt spid="9"/>
                                        </p:tgtEl>
                                      </p:cBhvr>
                                    </p:animEffect>
                                  </p:childTnLst>
                                </p:cTn>
                              </p:par>
                              <p:par>
                                <p:cTn id="25" presetID="3" presetClass="entr" presetSubtype="10" fill="hold" grpId="2"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2000"/>
                                        <p:tgtEl>
                                          <p:spTgt spid="10"/>
                                        </p:tgtEl>
                                      </p:cBhvr>
                                    </p:animEffect>
                                  </p:childTnLst>
                                </p:cTn>
                              </p:par>
                              <p:par>
                                <p:cTn id="28" presetID="3" presetClass="entr" presetSubtype="10" fill="hold" grpId="2"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2000"/>
                                        <p:tgtEl>
                                          <p:spTgt spid="11"/>
                                        </p:tgtEl>
                                      </p:cBhvr>
                                    </p:animEffect>
                                  </p:childTnLst>
                                </p:cTn>
                              </p:par>
                              <p:par>
                                <p:cTn id="31" presetID="35" presetClass="entr" presetSubtype="0" fill="hold" grpId="1"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2000"/>
                                        <p:tgtEl>
                                          <p:spTgt spid="4"/>
                                        </p:tgtEl>
                                      </p:cBhvr>
                                    </p:animEffect>
                                    <p:anim calcmode="lin" valueType="num">
                                      <p:cBhvr>
                                        <p:cTn id="34" dur="2000" fill="hold"/>
                                        <p:tgtEl>
                                          <p:spTgt spid="4"/>
                                        </p:tgtEl>
                                        <p:attrNameLst>
                                          <p:attrName>style.rotation</p:attrName>
                                        </p:attrNameLst>
                                      </p:cBhvr>
                                      <p:tavLst>
                                        <p:tav tm="0">
                                          <p:val>
                                            <p:fltVal val="720"/>
                                          </p:val>
                                        </p:tav>
                                        <p:tav tm="100000">
                                          <p:val>
                                            <p:fltVal val="0"/>
                                          </p:val>
                                        </p:tav>
                                      </p:tavLst>
                                    </p:anim>
                                    <p:anim calcmode="lin" valueType="num">
                                      <p:cBhvr>
                                        <p:cTn id="35" dur="2000" fill="hold"/>
                                        <p:tgtEl>
                                          <p:spTgt spid="4"/>
                                        </p:tgtEl>
                                        <p:attrNameLst>
                                          <p:attrName>ppt_h</p:attrName>
                                        </p:attrNameLst>
                                      </p:cBhvr>
                                      <p:tavLst>
                                        <p:tav tm="0">
                                          <p:val>
                                            <p:fltVal val="0"/>
                                          </p:val>
                                        </p:tav>
                                        <p:tav tm="100000">
                                          <p:val>
                                            <p:strVal val="#ppt_h"/>
                                          </p:val>
                                        </p:tav>
                                      </p:tavLst>
                                    </p:anim>
                                    <p:anim calcmode="lin" valueType="num">
                                      <p:cBhvr>
                                        <p:cTn id="36" dur="2000" fill="hold"/>
                                        <p:tgtEl>
                                          <p:spTgt spid="4"/>
                                        </p:tgtEl>
                                        <p:attrNameLst>
                                          <p:attrName>ppt_w</p:attrName>
                                        </p:attrNameLst>
                                      </p:cBhvr>
                                      <p:tavLst>
                                        <p:tav tm="0">
                                          <p:val>
                                            <p:fltVal val="0"/>
                                          </p:val>
                                        </p:tav>
                                        <p:tav tm="100000">
                                          <p:val>
                                            <p:strVal val="#ppt_w"/>
                                          </p:val>
                                        </p:tav>
                                      </p:tavLst>
                                    </p:anim>
                                  </p:childTnLst>
                                </p:cTn>
                              </p:par>
                              <p:par>
                                <p:cTn id="37" presetID="35" presetClass="entr" presetSubtype="0"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2000"/>
                                        <p:tgtEl>
                                          <p:spTgt spid="5"/>
                                        </p:tgtEl>
                                      </p:cBhvr>
                                    </p:animEffect>
                                    <p:anim calcmode="lin" valueType="num">
                                      <p:cBhvr>
                                        <p:cTn id="40" dur="2000" fill="hold"/>
                                        <p:tgtEl>
                                          <p:spTgt spid="5"/>
                                        </p:tgtEl>
                                        <p:attrNameLst>
                                          <p:attrName>style.rotation</p:attrName>
                                        </p:attrNameLst>
                                      </p:cBhvr>
                                      <p:tavLst>
                                        <p:tav tm="0">
                                          <p:val>
                                            <p:fltVal val="720"/>
                                          </p:val>
                                        </p:tav>
                                        <p:tav tm="100000">
                                          <p:val>
                                            <p:fltVal val="0"/>
                                          </p:val>
                                        </p:tav>
                                      </p:tavLst>
                                    </p:anim>
                                    <p:anim calcmode="lin" valueType="num">
                                      <p:cBhvr>
                                        <p:cTn id="41" dur="2000" fill="hold"/>
                                        <p:tgtEl>
                                          <p:spTgt spid="5"/>
                                        </p:tgtEl>
                                        <p:attrNameLst>
                                          <p:attrName>ppt_h</p:attrName>
                                        </p:attrNameLst>
                                      </p:cBhvr>
                                      <p:tavLst>
                                        <p:tav tm="0">
                                          <p:val>
                                            <p:fltVal val="0"/>
                                          </p:val>
                                        </p:tav>
                                        <p:tav tm="100000">
                                          <p:val>
                                            <p:strVal val="#ppt_h"/>
                                          </p:val>
                                        </p:tav>
                                      </p:tavLst>
                                    </p:anim>
                                    <p:anim calcmode="lin" valueType="num">
                                      <p:cBhvr>
                                        <p:cTn id="42" dur="2000" fill="hold"/>
                                        <p:tgtEl>
                                          <p:spTgt spid="5"/>
                                        </p:tgtEl>
                                        <p:attrNameLst>
                                          <p:attrName>ppt_w</p:attrName>
                                        </p:attrNameLst>
                                      </p:cBhvr>
                                      <p:tavLst>
                                        <p:tav tm="0">
                                          <p:val>
                                            <p:fltVal val="0"/>
                                          </p:val>
                                        </p:tav>
                                        <p:tav tm="100000">
                                          <p:val>
                                            <p:strVal val="#ppt_w"/>
                                          </p:val>
                                        </p:tav>
                                      </p:tavLst>
                                    </p:anim>
                                  </p:childTnLst>
                                </p:cTn>
                              </p:par>
                              <p:par>
                                <p:cTn id="43" presetID="35" presetClass="entr" presetSubtype="0"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fade">
                                      <p:cBhvr>
                                        <p:cTn id="45" dur="2000"/>
                                        <p:tgtEl>
                                          <p:spTgt spid="6"/>
                                        </p:tgtEl>
                                      </p:cBhvr>
                                    </p:animEffect>
                                    <p:anim calcmode="lin" valueType="num">
                                      <p:cBhvr>
                                        <p:cTn id="46" dur="2000" fill="hold"/>
                                        <p:tgtEl>
                                          <p:spTgt spid="6"/>
                                        </p:tgtEl>
                                        <p:attrNameLst>
                                          <p:attrName>style.rotation</p:attrName>
                                        </p:attrNameLst>
                                      </p:cBhvr>
                                      <p:tavLst>
                                        <p:tav tm="0">
                                          <p:val>
                                            <p:fltVal val="720"/>
                                          </p:val>
                                        </p:tav>
                                        <p:tav tm="100000">
                                          <p:val>
                                            <p:fltVal val="0"/>
                                          </p:val>
                                        </p:tav>
                                      </p:tavLst>
                                    </p:anim>
                                    <p:anim calcmode="lin" valueType="num">
                                      <p:cBhvr>
                                        <p:cTn id="47" dur="2000" fill="hold"/>
                                        <p:tgtEl>
                                          <p:spTgt spid="6"/>
                                        </p:tgtEl>
                                        <p:attrNameLst>
                                          <p:attrName>ppt_h</p:attrName>
                                        </p:attrNameLst>
                                      </p:cBhvr>
                                      <p:tavLst>
                                        <p:tav tm="0">
                                          <p:val>
                                            <p:fltVal val="0"/>
                                          </p:val>
                                        </p:tav>
                                        <p:tav tm="100000">
                                          <p:val>
                                            <p:strVal val="#ppt_h"/>
                                          </p:val>
                                        </p:tav>
                                      </p:tavLst>
                                    </p:anim>
                                    <p:anim calcmode="lin" valueType="num">
                                      <p:cBhvr>
                                        <p:cTn id="48" dur="2000" fill="hold"/>
                                        <p:tgtEl>
                                          <p:spTgt spid="6"/>
                                        </p:tgtEl>
                                        <p:attrNameLst>
                                          <p:attrName>ppt_w</p:attrName>
                                        </p:attrNameLst>
                                      </p:cBhvr>
                                      <p:tavLst>
                                        <p:tav tm="0">
                                          <p:val>
                                            <p:fltVal val="0"/>
                                          </p:val>
                                        </p:tav>
                                        <p:tav tm="100000">
                                          <p:val>
                                            <p:strVal val="#ppt_w"/>
                                          </p:val>
                                        </p:tav>
                                      </p:tavLst>
                                    </p:anim>
                                  </p:childTnLst>
                                </p:cTn>
                              </p:par>
                              <p:par>
                                <p:cTn id="49" presetID="35" presetClass="entr" presetSubtype="0" fill="hold" grpId="1" nodeType="with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2000"/>
                                        <p:tgtEl>
                                          <p:spTgt spid="7"/>
                                        </p:tgtEl>
                                      </p:cBhvr>
                                    </p:animEffect>
                                    <p:anim calcmode="lin" valueType="num">
                                      <p:cBhvr>
                                        <p:cTn id="52" dur="2000" fill="hold"/>
                                        <p:tgtEl>
                                          <p:spTgt spid="7"/>
                                        </p:tgtEl>
                                        <p:attrNameLst>
                                          <p:attrName>style.rotation</p:attrName>
                                        </p:attrNameLst>
                                      </p:cBhvr>
                                      <p:tavLst>
                                        <p:tav tm="0">
                                          <p:val>
                                            <p:fltVal val="720"/>
                                          </p:val>
                                        </p:tav>
                                        <p:tav tm="100000">
                                          <p:val>
                                            <p:fltVal val="0"/>
                                          </p:val>
                                        </p:tav>
                                      </p:tavLst>
                                    </p:anim>
                                    <p:anim calcmode="lin" valueType="num">
                                      <p:cBhvr>
                                        <p:cTn id="53" dur="2000" fill="hold"/>
                                        <p:tgtEl>
                                          <p:spTgt spid="7"/>
                                        </p:tgtEl>
                                        <p:attrNameLst>
                                          <p:attrName>ppt_h</p:attrName>
                                        </p:attrNameLst>
                                      </p:cBhvr>
                                      <p:tavLst>
                                        <p:tav tm="0">
                                          <p:val>
                                            <p:fltVal val="0"/>
                                          </p:val>
                                        </p:tav>
                                        <p:tav tm="100000">
                                          <p:val>
                                            <p:strVal val="#ppt_h"/>
                                          </p:val>
                                        </p:tav>
                                      </p:tavLst>
                                    </p:anim>
                                    <p:anim calcmode="lin" valueType="num">
                                      <p:cBhvr>
                                        <p:cTn id="54" dur="2000" fill="hold"/>
                                        <p:tgtEl>
                                          <p:spTgt spid="7"/>
                                        </p:tgtEl>
                                        <p:attrNameLst>
                                          <p:attrName>ppt_w</p:attrName>
                                        </p:attrNameLst>
                                      </p:cBhvr>
                                      <p:tavLst>
                                        <p:tav tm="0">
                                          <p:val>
                                            <p:fltVal val="0"/>
                                          </p:val>
                                        </p:tav>
                                        <p:tav tm="100000">
                                          <p:val>
                                            <p:strVal val="#ppt_w"/>
                                          </p:val>
                                        </p:tav>
                                      </p:tavLst>
                                    </p:anim>
                                  </p:childTnLst>
                                </p:cTn>
                              </p:par>
                              <p:par>
                                <p:cTn id="55" presetID="35" presetClass="entr" presetSubtype="0"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2000"/>
                                        <p:tgtEl>
                                          <p:spTgt spid="8"/>
                                        </p:tgtEl>
                                      </p:cBhvr>
                                    </p:animEffect>
                                    <p:anim calcmode="lin" valueType="num">
                                      <p:cBhvr>
                                        <p:cTn id="58" dur="2000" fill="hold"/>
                                        <p:tgtEl>
                                          <p:spTgt spid="8"/>
                                        </p:tgtEl>
                                        <p:attrNameLst>
                                          <p:attrName>style.rotation</p:attrName>
                                        </p:attrNameLst>
                                      </p:cBhvr>
                                      <p:tavLst>
                                        <p:tav tm="0">
                                          <p:val>
                                            <p:fltVal val="720"/>
                                          </p:val>
                                        </p:tav>
                                        <p:tav tm="100000">
                                          <p:val>
                                            <p:fltVal val="0"/>
                                          </p:val>
                                        </p:tav>
                                      </p:tavLst>
                                    </p:anim>
                                    <p:anim calcmode="lin" valueType="num">
                                      <p:cBhvr>
                                        <p:cTn id="59" dur="2000" fill="hold"/>
                                        <p:tgtEl>
                                          <p:spTgt spid="8"/>
                                        </p:tgtEl>
                                        <p:attrNameLst>
                                          <p:attrName>ppt_h</p:attrName>
                                        </p:attrNameLst>
                                      </p:cBhvr>
                                      <p:tavLst>
                                        <p:tav tm="0">
                                          <p:val>
                                            <p:fltVal val="0"/>
                                          </p:val>
                                        </p:tav>
                                        <p:tav tm="100000">
                                          <p:val>
                                            <p:strVal val="#ppt_h"/>
                                          </p:val>
                                        </p:tav>
                                      </p:tavLst>
                                    </p:anim>
                                    <p:anim calcmode="lin" valueType="num">
                                      <p:cBhvr>
                                        <p:cTn id="60" dur="2000" fill="hold"/>
                                        <p:tgtEl>
                                          <p:spTgt spid="8"/>
                                        </p:tgtEl>
                                        <p:attrNameLst>
                                          <p:attrName>ppt_w</p:attrName>
                                        </p:attrNameLst>
                                      </p:cBhvr>
                                      <p:tavLst>
                                        <p:tav tm="0">
                                          <p:val>
                                            <p:fltVal val="0"/>
                                          </p:val>
                                        </p:tav>
                                        <p:tav tm="100000">
                                          <p:val>
                                            <p:strVal val="#ppt_w"/>
                                          </p:val>
                                        </p:tav>
                                      </p:tavLst>
                                    </p:anim>
                                  </p:childTnLst>
                                </p:cTn>
                              </p:par>
                              <p:par>
                                <p:cTn id="61" presetID="35" presetClass="entr" presetSubtype="0" fill="hold" grpId="1" nodeType="with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2000"/>
                                        <p:tgtEl>
                                          <p:spTgt spid="9"/>
                                        </p:tgtEl>
                                      </p:cBhvr>
                                    </p:animEffect>
                                    <p:anim calcmode="lin" valueType="num">
                                      <p:cBhvr>
                                        <p:cTn id="64" dur="2000" fill="hold"/>
                                        <p:tgtEl>
                                          <p:spTgt spid="9"/>
                                        </p:tgtEl>
                                        <p:attrNameLst>
                                          <p:attrName>style.rotation</p:attrName>
                                        </p:attrNameLst>
                                      </p:cBhvr>
                                      <p:tavLst>
                                        <p:tav tm="0">
                                          <p:val>
                                            <p:fltVal val="720"/>
                                          </p:val>
                                        </p:tav>
                                        <p:tav tm="100000">
                                          <p:val>
                                            <p:fltVal val="0"/>
                                          </p:val>
                                        </p:tav>
                                      </p:tavLst>
                                    </p:anim>
                                    <p:anim calcmode="lin" valueType="num">
                                      <p:cBhvr>
                                        <p:cTn id="65" dur="2000" fill="hold"/>
                                        <p:tgtEl>
                                          <p:spTgt spid="9"/>
                                        </p:tgtEl>
                                        <p:attrNameLst>
                                          <p:attrName>ppt_h</p:attrName>
                                        </p:attrNameLst>
                                      </p:cBhvr>
                                      <p:tavLst>
                                        <p:tav tm="0">
                                          <p:val>
                                            <p:fltVal val="0"/>
                                          </p:val>
                                        </p:tav>
                                        <p:tav tm="100000">
                                          <p:val>
                                            <p:strVal val="#ppt_h"/>
                                          </p:val>
                                        </p:tav>
                                      </p:tavLst>
                                    </p:anim>
                                    <p:anim calcmode="lin" valueType="num">
                                      <p:cBhvr>
                                        <p:cTn id="66" dur="2000" fill="hold"/>
                                        <p:tgtEl>
                                          <p:spTgt spid="9"/>
                                        </p:tgtEl>
                                        <p:attrNameLst>
                                          <p:attrName>ppt_w</p:attrName>
                                        </p:attrNameLst>
                                      </p:cBhvr>
                                      <p:tavLst>
                                        <p:tav tm="0">
                                          <p:val>
                                            <p:fltVal val="0"/>
                                          </p:val>
                                        </p:tav>
                                        <p:tav tm="100000">
                                          <p:val>
                                            <p:strVal val="#ppt_w"/>
                                          </p:val>
                                        </p:tav>
                                      </p:tavLst>
                                    </p:anim>
                                  </p:childTnLst>
                                </p:cTn>
                              </p:par>
                              <p:par>
                                <p:cTn id="67" presetID="35" presetClass="entr" presetSubtype="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2000"/>
                                        <p:tgtEl>
                                          <p:spTgt spid="10"/>
                                        </p:tgtEl>
                                      </p:cBhvr>
                                    </p:animEffect>
                                    <p:anim calcmode="lin" valueType="num">
                                      <p:cBhvr>
                                        <p:cTn id="70" dur="2000" fill="hold"/>
                                        <p:tgtEl>
                                          <p:spTgt spid="10"/>
                                        </p:tgtEl>
                                        <p:attrNameLst>
                                          <p:attrName>style.rotation</p:attrName>
                                        </p:attrNameLst>
                                      </p:cBhvr>
                                      <p:tavLst>
                                        <p:tav tm="0">
                                          <p:val>
                                            <p:fltVal val="720"/>
                                          </p:val>
                                        </p:tav>
                                        <p:tav tm="100000">
                                          <p:val>
                                            <p:fltVal val="0"/>
                                          </p:val>
                                        </p:tav>
                                      </p:tavLst>
                                    </p:anim>
                                    <p:anim calcmode="lin" valueType="num">
                                      <p:cBhvr>
                                        <p:cTn id="71" dur="2000" fill="hold"/>
                                        <p:tgtEl>
                                          <p:spTgt spid="10"/>
                                        </p:tgtEl>
                                        <p:attrNameLst>
                                          <p:attrName>ppt_h</p:attrName>
                                        </p:attrNameLst>
                                      </p:cBhvr>
                                      <p:tavLst>
                                        <p:tav tm="0">
                                          <p:val>
                                            <p:fltVal val="0"/>
                                          </p:val>
                                        </p:tav>
                                        <p:tav tm="100000">
                                          <p:val>
                                            <p:strVal val="#ppt_h"/>
                                          </p:val>
                                        </p:tav>
                                      </p:tavLst>
                                    </p:anim>
                                    <p:anim calcmode="lin" valueType="num">
                                      <p:cBhvr>
                                        <p:cTn id="72" dur="2000" fill="hold"/>
                                        <p:tgtEl>
                                          <p:spTgt spid="10"/>
                                        </p:tgtEl>
                                        <p:attrNameLst>
                                          <p:attrName>ppt_w</p:attrName>
                                        </p:attrNameLst>
                                      </p:cBhvr>
                                      <p:tavLst>
                                        <p:tav tm="0">
                                          <p:val>
                                            <p:fltVal val="0"/>
                                          </p:val>
                                        </p:tav>
                                        <p:tav tm="100000">
                                          <p:val>
                                            <p:strVal val="#ppt_w"/>
                                          </p:val>
                                        </p:tav>
                                      </p:tavLst>
                                    </p:anim>
                                  </p:childTnLst>
                                </p:cTn>
                              </p:par>
                              <p:par>
                                <p:cTn id="73" presetID="35" presetClass="entr" presetSubtype="0" fill="hold" grpId="1"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2000"/>
                                        <p:tgtEl>
                                          <p:spTgt spid="11"/>
                                        </p:tgtEl>
                                      </p:cBhvr>
                                    </p:animEffect>
                                    <p:anim calcmode="lin" valueType="num">
                                      <p:cBhvr>
                                        <p:cTn id="76" dur="2000" fill="hold"/>
                                        <p:tgtEl>
                                          <p:spTgt spid="11"/>
                                        </p:tgtEl>
                                        <p:attrNameLst>
                                          <p:attrName>style.rotation</p:attrName>
                                        </p:attrNameLst>
                                      </p:cBhvr>
                                      <p:tavLst>
                                        <p:tav tm="0">
                                          <p:val>
                                            <p:fltVal val="720"/>
                                          </p:val>
                                        </p:tav>
                                        <p:tav tm="100000">
                                          <p:val>
                                            <p:fltVal val="0"/>
                                          </p:val>
                                        </p:tav>
                                      </p:tavLst>
                                    </p:anim>
                                    <p:anim calcmode="lin" valueType="num">
                                      <p:cBhvr>
                                        <p:cTn id="77" dur="2000" fill="hold"/>
                                        <p:tgtEl>
                                          <p:spTgt spid="11"/>
                                        </p:tgtEl>
                                        <p:attrNameLst>
                                          <p:attrName>ppt_h</p:attrName>
                                        </p:attrNameLst>
                                      </p:cBhvr>
                                      <p:tavLst>
                                        <p:tav tm="0">
                                          <p:val>
                                            <p:fltVal val="0"/>
                                          </p:val>
                                        </p:tav>
                                        <p:tav tm="100000">
                                          <p:val>
                                            <p:strVal val="#ppt_h"/>
                                          </p:val>
                                        </p:tav>
                                      </p:tavLst>
                                    </p:anim>
                                    <p:anim calcmode="lin" valueType="num">
                                      <p:cBhvr>
                                        <p:cTn id="78" dur="2000" fill="hold"/>
                                        <p:tgtEl>
                                          <p:spTgt spid="11"/>
                                        </p:tgtEl>
                                        <p:attrNameLst>
                                          <p:attrName>ppt_w</p:attrName>
                                        </p:attrNameLst>
                                      </p:cBhvr>
                                      <p:tavLst>
                                        <p:tav tm="0">
                                          <p:val>
                                            <p:fltVal val="0"/>
                                          </p:val>
                                        </p:tav>
                                        <p:tav tm="100000">
                                          <p:val>
                                            <p:strVal val="#ppt_w"/>
                                          </p:val>
                                        </p:tav>
                                      </p:tavLst>
                                    </p:anim>
                                  </p:childTnLst>
                                </p:cTn>
                              </p:par>
                              <p:par>
                                <p:cTn id="79" presetID="2" presetClass="entr" presetSubtype="2" fill="hold" grpId="0"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additive="base">
                                        <p:cTn id="81" dur="2000" fill="hold"/>
                                        <p:tgtEl>
                                          <p:spTgt spid="4"/>
                                        </p:tgtEl>
                                        <p:attrNameLst>
                                          <p:attrName>ppt_x</p:attrName>
                                        </p:attrNameLst>
                                      </p:cBhvr>
                                      <p:tavLst>
                                        <p:tav tm="0">
                                          <p:val>
                                            <p:strVal val="1+#ppt_w/2"/>
                                          </p:val>
                                        </p:tav>
                                        <p:tav tm="100000">
                                          <p:val>
                                            <p:strVal val="#ppt_x"/>
                                          </p:val>
                                        </p:tav>
                                      </p:tavLst>
                                    </p:anim>
                                    <p:anim calcmode="lin" valueType="num">
                                      <p:cBhvr additive="base">
                                        <p:cTn id="82" dur="2000" fill="hold"/>
                                        <p:tgtEl>
                                          <p:spTgt spid="4"/>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7"/>
                                        </p:tgtEl>
                                        <p:attrNameLst>
                                          <p:attrName>style.visibility</p:attrName>
                                        </p:attrNameLst>
                                      </p:cBhvr>
                                      <p:to>
                                        <p:strVal val="visible"/>
                                      </p:to>
                                    </p:set>
                                    <p:anim calcmode="lin" valueType="num">
                                      <p:cBhvr additive="base">
                                        <p:cTn id="85" dur="2000" fill="hold"/>
                                        <p:tgtEl>
                                          <p:spTgt spid="7"/>
                                        </p:tgtEl>
                                        <p:attrNameLst>
                                          <p:attrName>ppt_x</p:attrName>
                                        </p:attrNameLst>
                                      </p:cBhvr>
                                      <p:tavLst>
                                        <p:tav tm="0">
                                          <p:val>
                                            <p:strVal val="1+#ppt_w/2"/>
                                          </p:val>
                                        </p:tav>
                                        <p:tav tm="100000">
                                          <p:val>
                                            <p:strVal val="#ppt_x"/>
                                          </p:val>
                                        </p:tav>
                                      </p:tavLst>
                                    </p:anim>
                                    <p:anim calcmode="lin" valueType="num">
                                      <p:cBhvr additive="base">
                                        <p:cTn id="86" dur="2000" fill="hold"/>
                                        <p:tgtEl>
                                          <p:spTgt spid="7"/>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8"/>
                                        </p:tgtEl>
                                        <p:attrNameLst>
                                          <p:attrName>style.visibility</p:attrName>
                                        </p:attrNameLst>
                                      </p:cBhvr>
                                      <p:to>
                                        <p:strVal val="visible"/>
                                      </p:to>
                                    </p:set>
                                    <p:anim calcmode="lin" valueType="num">
                                      <p:cBhvr additive="base">
                                        <p:cTn id="89" dur="2000" fill="hold"/>
                                        <p:tgtEl>
                                          <p:spTgt spid="8"/>
                                        </p:tgtEl>
                                        <p:attrNameLst>
                                          <p:attrName>ppt_x</p:attrName>
                                        </p:attrNameLst>
                                      </p:cBhvr>
                                      <p:tavLst>
                                        <p:tav tm="0">
                                          <p:val>
                                            <p:strVal val="1+#ppt_w/2"/>
                                          </p:val>
                                        </p:tav>
                                        <p:tav tm="100000">
                                          <p:val>
                                            <p:strVal val="#ppt_x"/>
                                          </p:val>
                                        </p:tav>
                                      </p:tavLst>
                                    </p:anim>
                                    <p:anim calcmode="lin" valueType="num">
                                      <p:cBhvr additive="base">
                                        <p:cTn id="90" dur="2000" fill="hold"/>
                                        <p:tgtEl>
                                          <p:spTgt spid="8"/>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2000" fill="hold"/>
                                        <p:tgtEl>
                                          <p:spTgt spid="10"/>
                                        </p:tgtEl>
                                        <p:attrNameLst>
                                          <p:attrName>ppt_x</p:attrName>
                                        </p:attrNameLst>
                                      </p:cBhvr>
                                      <p:tavLst>
                                        <p:tav tm="0">
                                          <p:val>
                                            <p:strVal val="1+#ppt_w/2"/>
                                          </p:val>
                                        </p:tav>
                                        <p:tav tm="100000">
                                          <p:val>
                                            <p:strVal val="#ppt_x"/>
                                          </p:val>
                                        </p:tav>
                                      </p:tavLst>
                                    </p:anim>
                                    <p:anim calcmode="lin" valueType="num">
                                      <p:cBhvr additive="base">
                                        <p:cTn id="94" dur="2000" fill="hold"/>
                                        <p:tgtEl>
                                          <p:spTgt spid="10"/>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5"/>
                                        </p:tgtEl>
                                        <p:attrNameLst>
                                          <p:attrName>style.visibility</p:attrName>
                                        </p:attrNameLst>
                                      </p:cBhvr>
                                      <p:to>
                                        <p:strVal val="visible"/>
                                      </p:to>
                                    </p:set>
                                    <p:anim calcmode="lin" valueType="num">
                                      <p:cBhvr additive="base">
                                        <p:cTn id="97" dur="2000" fill="hold"/>
                                        <p:tgtEl>
                                          <p:spTgt spid="5"/>
                                        </p:tgtEl>
                                        <p:attrNameLst>
                                          <p:attrName>ppt_x</p:attrName>
                                        </p:attrNameLst>
                                      </p:cBhvr>
                                      <p:tavLst>
                                        <p:tav tm="0">
                                          <p:val>
                                            <p:strVal val="0-#ppt_w/2"/>
                                          </p:val>
                                        </p:tav>
                                        <p:tav tm="100000">
                                          <p:val>
                                            <p:strVal val="#ppt_x"/>
                                          </p:val>
                                        </p:tav>
                                      </p:tavLst>
                                    </p:anim>
                                    <p:anim calcmode="lin" valueType="num">
                                      <p:cBhvr additive="base">
                                        <p:cTn id="98" dur="2000" fill="hold"/>
                                        <p:tgtEl>
                                          <p:spTgt spid="5"/>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6"/>
                                        </p:tgtEl>
                                        <p:attrNameLst>
                                          <p:attrName>style.visibility</p:attrName>
                                        </p:attrNameLst>
                                      </p:cBhvr>
                                      <p:to>
                                        <p:strVal val="visible"/>
                                      </p:to>
                                    </p:set>
                                    <p:anim calcmode="lin" valueType="num">
                                      <p:cBhvr additive="base">
                                        <p:cTn id="101" dur="2000" fill="hold"/>
                                        <p:tgtEl>
                                          <p:spTgt spid="6"/>
                                        </p:tgtEl>
                                        <p:attrNameLst>
                                          <p:attrName>ppt_x</p:attrName>
                                        </p:attrNameLst>
                                      </p:cBhvr>
                                      <p:tavLst>
                                        <p:tav tm="0">
                                          <p:val>
                                            <p:strVal val="0-#ppt_w/2"/>
                                          </p:val>
                                        </p:tav>
                                        <p:tav tm="100000">
                                          <p:val>
                                            <p:strVal val="#ppt_x"/>
                                          </p:val>
                                        </p:tav>
                                      </p:tavLst>
                                    </p:anim>
                                    <p:anim calcmode="lin" valueType="num">
                                      <p:cBhvr additive="base">
                                        <p:cTn id="102" dur="2000" fill="hold"/>
                                        <p:tgtEl>
                                          <p:spTgt spid="6"/>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2000" fill="hold"/>
                                        <p:tgtEl>
                                          <p:spTgt spid="9"/>
                                        </p:tgtEl>
                                        <p:attrNameLst>
                                          <p:attrName>ppt_x</p:attrName>
                                        </p:attrNameLst>
                                      </p:cBhvr>
                                      <p:tavLst>
                                        <p:tav tm="0">
                                          <p:val>
                                            <p:strVal val="0-#ppt_w/2"/>
                                          </p:val>
                                        </p:tav>
                                        <p:tav tm="100000">
                                          <p:val>
                                            <p:strVal val="#ppt_x"/>
                                          </p:val>
                                        </p:tav>
                                      </p:tavLst>
                                    </p:anim>
                                    <p:anim calcmode="lin" valueType="num">
                                      <p:cBhvr additive="base">
                                        <p:cTn id="106" dur="2000" fill="hold"/>
                                        <p:tgtEl>
                                          <p:spTgt spid="9"/>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1"/>
                                        </p:tgtEl>
                                        <p:attrNameLst>
                                          <p:attrName>style.visibility</p:attrName>
                                        </p:attrNameLst>
                                      </p:cBhvr>
                                      <p:to>
                                        <p:strVal val="visible"/>
                                      </p:to>
                                    </p:set>
                                    <p:anim calcmode="lin" valueType="num">
                                      <p:cBhvr additive="base">
                                        <p:cTn id="109" dur="2000" fill="hold"/>
                                        <p:tgtEl>
                                          <p:spTgt spid="11"/>
                                        </p:tgtEl>
                                        <p:attrNameLst>
                                          <p:attrName>ppt_x</p:attrName>
                                        </p:attrNameLst>
                                      </p:cBhvr>
                                      <p:tavLst>
                                        <p:tav tm="0">
                                          <p:val>
                                            <p:strVal val="0-#ppt_w/2"/>
                                          </p:val>
                                        </p:tav>
                                        <p:tav tm="100000">
                                          <p:val>
                                            <p:strVal val="#ppt_x"/>
                                          </p:val>
                                        </p:tav>
                                      </p:tavLst>
                                    </p:anim>
                                    <p:anim calcmode="lin" valueType="num">
                                      <p:cBhvr additive="base">
                                        <p:cTn id="110" dur="2000" fill="hold"/>
                                        <p:tgtEl>
                                          <p:spTgt spid="11"/>
                                        </p:tgtEl>
                                        <p:attrNameLst>
                                          <p:attrName>ppt_y</p:attrName>
                                        </p:attrNameLst>
                                      </p:cBhvr>
                                      <p:tavLst>
                                        <p:tav tm="0">
                                          <p:val>
                                            <p:strVal val="#ppt_y"/>
                                          </p:val>
                                        </p:tav>
                                        <p:tav tm="100000">
                                          <p:val>
                                            <p:strVal val="#ppt_y"/>
                                          </p:val>
                                        </p:tav>
                                      </p:tavLst>
                                    </p:anim>
                                  </p:childTnLst>
                                </p:cTn>
                              </p:par>
                            </p:childTnLst>
                          </p:cTn>
                        </p:par>
                        <p:par>
                          <p:cTn id="111" fill="hold">
                            <p:stCondLst>
                              <p:cond delay="2000"/>
                            </p:stCondLst>
                            <p:childTnLst>
                              <p:par>
                                <p:cTn id="112" presetID="2" presetClass="exit" presetSubtype="2" fill="hold" grpId="3" nodeType="afterEffect">
                                  <p:stCondLst>
                                    <p:cond delay="0"/>
                                  </p:stCondLst>
                                  <p:childTnLst>
                                    <p:anim calcmode="lin" valueType="num">
                                      <p:cBhvr additive="base">
                                        <p:cTn id="113" dur="2000"/>
                                        <p:tgtEl>
                                          <p:spTgt spid="4"/>
                                        </p:tgtEl>
                                        <p:attrNameLst>
                                          <p:attrName>ppt_x</p:attrName>
                                        </p:attrNameLst>
                                      </p:cBhvr>
                                      <p:tavLst>
                                        <p:tav tm="0">
                                          <p:val>
                                            <p:strVal val="ppt_x"/>
                                          </p:val>
                                        </p:tav>
                                        <p:tav tm="100000">
                                          <p:val>
                                            <p:strVal val="1+ppt_w/2"/>
                                          </p:val>
                                        </p:tav>
                                      </p:tavLst>
                                    </p:anim>
                                    <p:anim calcmode="lin" valueType="num">
                                      <p:cBhvr additive="base">
                                        <p:cTn id="114" dur="2000"/>
                                        <p:tgtEl>
                                          <p:spTgt spid="4"/>
                                        </p:tgtEl>
                                        <p:attrNameLst>
                                          <p:attrName>ppt_y</p:attrName>
                                        </p:attrNameLst>
                                      </p:cBhvr>
                                      <p:tavLst>
                                        <p:tav tm="0">
                                          <p:val>
                                            <p:strVal val="ppt_y"/>
                                          </p:val>
                                        </p:tav>
                                        <p:tav tm="100000">
                                          <p:val>
                                            <p:strVal val="ppt_y"/>
                                          </p:val>
                                        </p:tav>
                                      </p:tavLst>
                                    </p:anim>
                                    <p:set>
                                      <p:cBhvr>
                                        <p:cTn id="115" dur="1" fill="hold">
                                          <p:stCondLst>
                                            <p:cond delay="1999"/>
                                          </p:stCondLst>
                                        </p:cTn>
                                        <p:tgtEl>
                                          <p:spTgt spid="4"/>
                                        </p:tgtEl>
                                        <p:attrNameLst>
                                          <p:attrName>style.visibility</p:attrName>
                                        </p:attrNameLst>
                                      </p:cBhvr>
                                      <p:to>
                                        <p:strVal val="hidden"/>
                                      </p:to>
                                    </p:set>
                                  </p:childTnLst>
                                </p:cTn>
                              </p:par>
                              <p:par>
                                <p:cTn id="116" presetID="2" presetClass="exit" presetSubtype="2" fill="hold" grpId="3"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1+ppt_w/2"/>
                                          </p:val>
                                        </p:tav>
                                      </p:tavLst>
                                    </p:anim>
                                    <p:anim calcmode="lin" valueType="num">
                                      <p:cBhvr additive="base">
                                        <p:cTn id="118" dur="2000"/>
                                        <p:tgtEl>
                                          <p:spTgt spid="7"/>
                                        </p:tgtEl>
                                        <p:attrNameLst>
                                          <p:attrName>ppt_y</p:attrName>
                                        </p:attrNameLst>
                                      </p:cBhvr>
                                      <p:tavLst>
                                        <p:tav tm="0">
                                          <p:val>
                                            <p:strVal val="ppt_y"/>
                                          </p:val>
                                        </p:tav>
                                        <p:tav tm="100000">
                                          <p:val>
                                            <p:strVal val="ppt_y"/>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8"/>
                                        </p:tgtEl>
                                        <p:attrNameLst>
                                          <p:attrName>ppt_x</p:attrName>
                                        </p:attrNameLst>
                                      </p:cBhvr>
                                      <p:tavLst>
                                        <p:tav tm="0">
                                          <p:val>
                                            <p:strVal val="ppt_x"/>
                                          </p:val>
                                        </p:tav>
                                        <p:tav tm="100000">
                                          <p:val>
                                            <p:strVal val="1+ppt_w/2"/>
                                          </p:val>
                                        </p:tav>
                                      </p:tavLst>
                                    </p:anim>
                                    <p:anim calcmode="lin" valueType="num">
                                      <p:cBhvr additive="base">
                                        <p:cTn id="122" dur="2000"/>
                                        <p:tgtEl>
                                          <p:spTgt spid="8"/>
                                        </p:tgtEl>
                                        <p:attrNameLst>
                                          <p:attrName>ppt_y</p:attrName>
                                        </p:attrNameLst>
                                      </p:cBhvr>
                                      <p:tavLst>
                                        <p:tav tm="0">
                                          <p:val>
                                            <p:strVal val="ppt_y"/>
                                          </p:val>
                                        </p:tav>
                                        <p:tav tm="100000">
                                          <p:val>
                                            <p:strVal val="ppt_y"/>
                                          </p:val>
                                        </p:tav>
                                      </p:tavLst>
                                    </p:anim>
                                    <p:set>
                                      <p:cBhvr>
                                        <p:cTn id="123" dur="1" fill="hold">
                                          <p:stCondLst>
                                            <p:cond delay="1999"/>
                                          </p:stCondLst>
                                        </p:cTn>
                                        <p:tgtEl>
                                          <p:spTgt spid="8"/>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1+ppt_w/2"/>
                                          </p:val>
                                        </p:tav>
                                      </p:tavLst>
                                    </p:anim>
                                    <p:anim calcmode="lin" valueType="num">
                                      <p:cBhvr additive="base">
                                        <p:cTn id="126" dur="2000"/>
                                        <p:tgtEl>
                                          <p:spTgt spid="10"/>
                                        </p:tgtEl>
                                        <p:attrNameLst>
                                          <p:attrName>ppt_y</p:attrName>
                                        </p:attrNameLst>
                                      </p:cBhvr>
                                      <p:tavLst>
                                        <p:tav tm="0">
                                          <p:val>
                                            <p:strVal val="ppt_y"/>
                                          </p:val>
                                        </p:tav>
                                        <p:tav tm="100000">
                                          <p:val>
                                            <p:strVal val="ppt_y"/>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0-ppt_w/2"/>
                                          </p:val>
                                        </p:tav>
                                      </p:tavLst>
                                    </p:anim>
                                    <p:anim calcmode="lin" valueType="num">
                                      <p:cBhvr additive="base">
                                        <p:cTn id="130" dur="2000"/>
                                        <p:tgtEl>
                                          <p:spTgt spid="5"/>
                                        </p:tgtEl>
                                        <p:attrNameLst>
                                          <p:attrName>ppt_y</p:attrName>
                                        </p:attrNameLst>
                                      </p:cBhvr>
                                      <p:tavLst>
                                        <p:tav tm="0">
                                          <p:val>
                                            <p:strVal val="ppt_y"/>
                                          </p:val>
                                        </p:tav>
                                        <p:tav tm="100000">
                                          <p:val>
                                            <p:strVal val="ppt_y"/>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0-ppt_w/2"/>
                                          </p:val>
                                        </p:tav>
                                      </p:tavLst>
                                    </p:anim>
                                    <p:anim calcmode="lin" valueType="num">
                                      <p:cBhvr additive="base">
                                        <p:cTn id="134" dur="2000"/>
                                        <p:tgtEl>
                                          <p:spTgt spid="6"/>
                                        </p:tgtEl>
                                        <p:attrNameLst>
                                          <p:attrName>ppt_y</p:attrName>
                                        </p:attrNameLst>
                                      </p:cBhvr>
                                      <p:tavLst>
                                        <p:tav tm="0">
                                          <p:val>
                                            <p:strVal val="ppt_y"/>
                                          </p:val>
                                        </p:tav>
                                        <p:tav tm="100000">
                                          <p:val>
                                            <p:strVal val="ppt_y"/>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0-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11"/>
                                        </p:tgtEl>
                                        <p:attrNameLst>
                                          <p:attrName>ppt_x</p:attrName>
                                        </p:attrNameLst>
                                      </p:cBhvr>
                                      <p:tavLst>
                                        <p:tav tm="0">
                                          <p:val>
                                            <p:strVal val="ppt_x"/>
                                          </p:val>
                                        </p:tav>
                                        <p:tav tm="100000">
                                          <p:val>
                                            <p:strVal val="0-ppt_w/2"/>
                                          </p:val>
                                        </p:tav>
                                      </p:tavLst>
                                    </p:anim>
                                    <p:anim calcmode="lin" valueType="num">
                                      <p:cBhvr additive="base">
                                        <p:cTn id="142" dur="2000"/>
                                        <p:tgtEl>
                                          <p:spTgt spid="11"/>
                                        </p:tgtEl>
                                        <p:attrNameLst>
                                          <p:attrName>ppt_y</p:attrName>
                                        </p:attrNameLst>
                                      </p:cBhvr>
                                      <p:tavLst>
                                        <p:tav tm="0">
                                          <p:val>
                                            <p:strVal val="ppt_y"/>
                                          </p:val>
                                        </p:tav>
                                        <p:tav tm="100000">
                                          <p:val>
                                            <p:strVal val="ppt_y"/>
                                          </p:val>
                                        </p:tav>
                                      </p:tavLst>
                                    </p:anim>
                                    <p:set>
                                      <p:cBhvr>
                                        <p:cTn id="143" dur="1" fill="hold">
                                          <p:stCondLst>
                                            <p:cond delay="1999"/>
                                          </p:stCondLst>
                                        </p:cTn>
                                        <p:tgtEl>
                                          <p:spTgt spid="11"/>
                                        </p:tgtEl>
                                        <p:attrNameLst>
                                          <p:attrName>style.visibility</p:attrName>
                                        </p:attrNameLst>
                                      </p:cBhvr>
                                      <p:to>
                                        <p:strVal val="hidden"/>
                                      </p:to>
                                    </p:set>
                                  </p:childTnLst>
                                </p:cTn>
                              </p:par>
                              <p:par>
                                <p:cTn id="144" presetID="19" presetClass="exit" presetSubtype="10" fill="hold" grpId="4" nodeType="withEffect">
                                  <p:stCondLst>
                                    <p:cond delay="0"/>
                                  </p:stCondLst>
                                  <p:childTnLst>
                                    <p:anim calcmode="lin" valueType="num">
                                      <p:cBhvr>
                                        <p:cTn id="145" dur="2000"/>
                                        <p:tgtEl>
                                          <p:spTgt spid="4"/>
                                        </p:tgtEl>
                                        <p:attrNameLst>
                                          <p:attrName>ppt_h</p:attrName>
                                        </p:attrNameLst>
                                      </p:cBhvr>
                                      <p:tavLst>
                                        <p:tav tm="0">
                                          <p:val>
                                            <p:strVal val="ppt_h"/>
                                          </p:val>
                                        </p:tav>
                                        <p:tav tm="100000">
                                          <p:val>
                                            <p:strVal val="ppt_h"/>
                                          </p:val>
                                        </p:tav>
                                      </p:tavLst>
                                    </p:anim>
                                    <p:anim calcmode="lin" valueType="num">
                                      <p:cBhvr>
                                        <p:cTn id="146"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4"/>
                                        </p:tgtEl>
                                        <p:attrNameLst>
                                          <p:attrName>style.visibility</p:attrName>
                                        </p:attrNameLst>
                                      </p:cBhvr>
                                      <p:to>
                                        <p:strVal val="hidden"/>
                                      </p:to>
                                    </p:set>
                                  </p:childTnLst>
                                </p:cTn>
                              </p:par>
                              <p:par>
                                <p:cTn id="148" presetID="19" presetClass="exit" presetSubtype="10" fill="hold" grpId="4" nodeType="withEffect">
                                  <p:stCondLst>
                                    <p:cond delay="0"/>
                                  </p:stCondLst>
                                  <p:childTnLst>
                                    <p:anim calcmode="lin" valueType="num">
                                      <p:cBhvr>
                                        <p:cTn id="149" dur="2000"/>
                                        <p:tgtEl>
                                          <p:spTgt spid="5"/>
                                        </p:tgtEl>
                                        <p:attrNameLst>
                                          <p:attrName>ppt_h</p:attrName>
                                        </p:attrNameLst>
                                      </p:cBhvr>
                                      <p:tavLst>
                                        <p:tav tm="0">
                                          <p:val>
                                            <p:strVal val="ppt_h"/>
                                          </p:val>
                                        </p:tav>
                                        <p:tav tm="100000">
                                          <p:val>
                                            <p:strVal val="ppt_h"/>
                                          </p:val>
                                        </p:tav>
                                      </p:tavLst>
                                    </p:anim>
                                    <p:anim calcmode="lin" valueType="num">
                                      <p:cBhvr>
                                        <p:cTn id="15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1999"/>
                                          </p:stCondLst>
                                        </p:cTn>
                                        <p:tgtEl>
                                          <p:spTgt spid="5"/>
                                        </p:tgtEl>
                                        <p:attrNameLst>
                                          <p:attrName>style.visibility</p:attrName>
                                        </p:attrNameLst>
                                      </p:cBhvr>
                                      <p:to>
                                        <p:strVal val="hidden"/>
                                      </p:to>
                                    </p:set>
                                  </p:childTnLst>
                                </p:cTn>
                              </p:par>
                              <p:par>
                                <p:cTn id="152" presetID="19" presetClass="exit" presetSubtype="10" fill="hold" grpId="4" nodeType="withEffect">
                                  <p:stCondLst>
                                    <p:cond delay="0"/>
                                  </p:stCondLst>
                                  <p:childTnLst>
                                    <p:anim calcmode="lin" valueType="num">
                                      <p:cBhvr>
                                        <p:cTn id="153" dur="2000"/>
                                        <p:tgtEl>
                                          <p:spTgt spid="6"/>
                                        </p:tgtEl>
                                        <p:attrNameLst>
                                          <p:attrName>ppt_h</p:attrName>
                                        </p:attrNameLst>
                                      </p:cBhvr>
                                      <p:tavLst>
                                        <p:tav tm="0">
                                          <p:val>
                                            <p:strVal val="ppt_h"/>
                                          </p:val>
                                        </p:tav>
                                        <p:tav tm="100000">
                                          <p:val>
                                            <p:strVal val="ppt_h"/>
                                          </p:val>
                                        </p:tav>
                                      </p:tavLst>
                                    </p:anim>
                                    <p:anim calcmode="lin" valueType="num">
                                      <p:cBhvr>
                                        <p:cTn id="15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6"/>
                                        </p:tgtEl>
                                        <p:attrNameLst>
                                          <p:attrName>style.visibility</p:attrName>
                                        </p:attrNameLst>
                                      </p:cBhvr>
                                      <p:to>
                                        <p:strVal val="hidden"/>
                                      </p:to>
                                    </p:set>
                                  </p:childTnLst>
                                </p:cTn>
                              </p:par>
                              <p:par>
                                <p:cTn id="156" presetID="19" presetClass="exit" presetSubtype="10" fill="hold" grpId="4" nodeType="withEffect">
                                  <p:stCondLst>
                                    <p:cond delay="0"/>
                                  </p:stCondLst>
                                  <p:childTnLst>
                                    <p:anim calcmode="lin" valueType="num">
                                      <p:cBhvr>
                                        <p:cTn id="157" dur="2000"/>
                                        <p:tgtEl>
                                          <p:spTgt spid="7"/>
                                        </p:tgtEl>
                                        <p:attrNameLst>
                                          <p:attrName>ppt_h</p:attrName>
                                        </p:attrNameLst>
                                      </p:cBhvr>
                                      <p:tavLst>
                                        <p:tav tm="0">
                                          <p:val>
                                            <p:strVal val="ppt_h"/>
                                          </p:val>
                                        </p:tav>
                                        <p:tav tm="100000">
                                          <p:val>
                                            <p:strVal val="ppt_h"/>
                                          </p:val>
                                        </p:tav>
                                      </p:tavLst>
                                    </p:anim>
                                    <p:anim calcmode="lin" valueType="num">
                                      <p:cBhvr>
                                        <p:cTn id="158"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7"/>
                                        </p:tgtEl>
                                        <p:attrNameLst>
                                          <p:attrName>style.visibility</p:attrName>
                                        </p:attrNameLst>
                                      </p:cBhvr>
                                      <p:to>
                                        <p:strVal val="hidden"/>
                                      </p:to>
                                    </p:set>
                                  </p:childTnLst>
                                </p:cTn>
                              </p:par>
                              <p:par>
                                <p:cTn id="160" presetID="19" presetClass="exit" presetSubtype="10" fill="hold" grpId="4" nodeType="withEffect">
                                  <p:stCondLst>
                                    <p:cond delay="0"/>
                                  </p:stCondLst>
                                  <p:childTnLst>
                                    <p:anim calcmode="lin" valueType="num">
                                      <p:cBhvr>
                                        <p:cTn id="161" dur="2000"/>
                                        <p:tgtEl>
                                          <p:spTgt spid="8"/>
                                        </p:tgtEl>
                                        <p:attrNameLst>
                                          <p:attrName>ppt_h</p:attrName>
                                        </p:attrNameLst>
                                      </p:cBhvr>
                                      <p:tavLst>
                                        <p:tav tm="0">
                                          <p:val>
                                            <p:strVal val="ppt_h"/>
                                          </p:val>
                                        </p:tav>
                                        <p:tav tm="100000">
                                          <p:val>
                                            <p:strVal val="ppt_h"/>
                                          </p:val>
                                        </p:tav>
                                      </p:tavLst>
                                    </p:anim>
                                    <p:anim calcmode="lin" valueType="num">
                                      <p:cBhvr>
                                        <p:cTn id="162"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8"/>
                                        </p:tgtEl>
                                        <p:attrNameLst>
                                          <p:attrName>style.visibility</p:attrName>
                                        </p:attrNameLst>
                                      </p:cBhvr>
                                      <p:to>
                                        <p:strVal val="hidden"/>
                                      </p:to>
                                    </p:set>
                                  </p:childTnLst>
                                </p:cTn>
                              </p:par>
                              <p:par>
                                <p:cTn id="164" presetID="19" presetClass="exit" presetSubtype="10" fill="hold" grpId="4" nodeType="withEffect">
                                  <p:stCondLst>
                                    <p:cond delay="0"/>
                                  </p:stCondLst>
                                  <p:childTnLst>
                                    <p:anim calcmode="lin" valueType="num">
                                      <p:cBhvr>
                                        <p:cTn id="165" dur="2000"/>
                                        <p:tgtEl>
                                          <p:spTgt spid="9"/>
                                        </p:tgtEl>
                                        <p:attrNameLst>
                                          <p:attrName>ppt_h</p:attrName>
                                        </p:attrNameLst>
                                      </p:cBhvr>
                                      <p:tavLst>
                                        <p:tav tm="0">
                                          <p:val>
                                            <p:strVal val="ppt_h"/>
                                          </p:val>
                                        </p:tav>
                                        <p:tav tm="100000">
                                          <p:val>
                                            <p:strVal val="ppt_h"/>
                                          </p:val>
                                        </p:tav>
                                      </p:tavLst>
                                    </p:anim>
                                    <p:anim calcmode="lin" valueType="num">
                                      <p:cBhvr>
                                        <p:cTn id="166"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9"/>
                                        </p:tgtEl>
                                        <p:attrNameLst>
                                          <p:attrName>style.visibility</p:attrName>
                                        </p:attrNameLst>
                                      </p:cBhvr>
                                      <p:to>
                                        <p:strVal val="hidden"/>
                                      </p:to>
                                    </p:set>
                                  </p:childTnLst>
                                </p:cTn>
                              </p:par>
                              <p:par>
                                <p:cTn id="168" presetID="19" presetClass="exit" presetSubtype="10" fill="hold" grpId="4" nodeType="withEffect">
                                  <p:stCondLst>
                                    <p:cond delay="0"/>
                                  </p:stCondLst>
                                  <p:childTnLst>
                                    <p:anim calcmode="lin" valueType="num">
                                      <p:cBhvr>
                                        <p:cTn id="169" dur="2000"/>
                                        <p:tgtEl>
                                          <p:spTgt spid="10"/>
                                        </p:tgtEl>
                                        <p:attrNameLst>
                                          <p:attrName>ppt_h</p:attrName>
                                        </p:attrNameLst>
                                      </p:cBhvr>
                                      <p:tavLst>
                                        <p:tav tm="0">
                                          <p:val>
                                            <p:strVal val="ppt_h"/>
                                          </p:val>
                                        </p:tav>
                                        <p:tav tm="100000">
                                          <p:val>
                                            <p:strVal val="ppt_h"/>
                                          </p:val>
                                        </p:tav>
                                      </p:tavLst>
                                    </p:anim>
                                    <p:anim calcmode="lin" valueType="num">
                                      <p:cBhvr>
                                        <p:cTn id="170"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0"/>
                                        </p:tgtEl>
                                        <p:attrNameLst>
                                          <p:attrName>style.visibility</p:attrName>
                                        </p:attrNameLst>
                                      </p:cBhvr>
                                      <p:to>
                                        <p:strVal val="hidden"/>
                                      </p:to>
                                    </p:set>
                                  </p:childTnLst>
                                </p:cTn>
                              </p:par>
                              <p:par>
                                <p:cTn id="172" presetID="19" presetClass="exit" presetSubtype="10" fill="hold" grpId="4" nodeType="withEffect">
                                  <p:stCondLst>
                                    <p:cond delay="0"/>
                                  </p:stCondLst>
                                  <p:childTnLst>
                                    <p:anim calcmode="lin" valueType="num">
                                      <p:cBhvr>
                                        <p:cTn id="173" dur="2000"/>
                                        <p:tgtEl>
                                          <p:spTgt spid="11"/>
                                        </p:tgtEl>
                                        <p:attrNameLst>
                                          <p:attrName>ppt_h</p:attrName>
                                        </p:attrNameLst>
                                      </p:cBhvr>
                                      <p:tavLst>
                                        <p:tav tm="0">
                                          <p:val>
                                            <p:strVal val="ppt_h"/>
                                          </p:val>
                                        </p:tav>
                                        <p:tav tm="100000">
                                          <p:val>
                                            <p:strVal val="ppt_h"/>
                                          </p:val>
                                        </p:tav>
                                      </p:tavLst>
                                    </p:anim>
                                    <p:anim calcmode="lin" valueType="num">
                                      <p:cBhvr>
                                        <p:cTn id="174"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11"/>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a881bd19abae7f349ccbe216d127d13.jpg"/>
          <p:cNvPicPr>
            <a:picLocks noGrp="1" noChangeAspect="1"/>
          </p:cNvPicPr>
          <p:nvPr isPhoto="1"/>
        </p:nvPicPr>
        <p:blipFill>
          <a:blip r:embed="rId2"/>
          <a:stretch>
            <a:fillRect/>
          </a:stretch>
        </p:blipFill>
        <p:spPr>
          <a:xfrm>
            <a:off x="0" y="0"/>
            <a:ext cx="9144000" cy="5143500"/>
          </a:xfrm>
          <a:prstGeom prst="rect">
            <a:avLst/>
          </a:prstGeom>
          <a:noFill/>
          <a:ln>
            <a:noFill/>
          </a:ln>
        </p:spPr>
      </p:pic>
      <p:pic>
        <p:nvPicPr>
          <p:cNvPr id="37" name="36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000496" y="1035815"/>
            <a:ext cx="1428760" cy="1357322"/>
          </a:xfrm>
          <a:prstGeom prst="rect">
            <a:avLst/>
          </a:prstGeom>
        </p:spPr>
      </p:pic>
      <p:pic>
        <p:nvPicPr>
          <p:cNvPr id="38" name="37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000496" y="2536013"/>
            <a:ext cx="1428760" cy="1357322"/>
          </a:xfrm>
          <a:prstGeom prst="rect">
            <a:avLst/>
          </a:prstGeom>
        </p:spPr>
      </p:pic>
      <p:pic>
        <p:nvPicPr>
          <p:cNvPr id="39" name="38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214942" y="1893071"/>
            <a:ext cx="1428760" cy="1357322"/>
          </a:xfrm>
          <a:prstGeom prst="rect">
            <a:avLst/>
          </a:prstGeom>
        </p:spPr>
      </p:pic>
      <p:pic>
        <p:nvPicPr>
          <p:cNvPr id="40" name="39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714612" y="1750195"/>
            <a:ext cx="1428760" cy="1357322"/>
          </a:xfrm>
          <a:prstGeom prst="rect">
            <a:avLst/>
          </a:prstGeom>
        </p:spPr>
      </p:pic>
      <p:pic>
        <p:nvPicPr>
          <p:cNvPr id="41" name="40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214810" y="107121"/>
            <a:ext cx="977573" cy="928694"/>
          </a:xfrm>
          <a:prstGeom prst="rect">
            <a:avLst/>
          </a:prstGeom>
        </p:spPr>
      </p:pic>
      <p:pic>
        <p:nvPicPr>
          <p:cNvPr id="42" name="41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6572264" y="2178823"/>
            <a:ext cx="977573" cy="928694"/>
          </a:xfrm>
          <a:prstGeom prst="rect">
            <a:avLst/>
          </a:prstGeom>
        </p:spPr>
      </p:pic>
      <p:pic>
        <p:nvPicPr>
          <p:cNvPr id="43" name="42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143372" y="3893335"/>
            <a:ext cx="977573" cy="928694"/>
          </a:xfrm>
          <a:prstGeom prst="rect">
            <a:avLst/>
          </a:prstGeom>
        </p:spPr>
      </p:pic>
      <p:pic>
        <p:nvPicPr>
          <p:cNvPr id="44" name="43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785918" y="2107385"/>
            <a:ext cx="977573" cy="928694"/>
          </a:xfrm>
          <a:prstGeom prst="rect">
            <a:avLst/>
          </a:prstGeom>
        </p:spPr>
      </p:pic>
      <p:pic>
        <p:nvPicPr>
          <p:cNvPr id="45" name="44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357686" y="-607259"/>
            <a:ext cx="714380" cy="678661"/>
          </a:xfrm>
          <a:prstGeom prst="rect">
            <a:avLst/>
          </a:prstGeom>
        </p:spPr>
      </p:pic>
      <p:pic>
        <p:nvPicPr>
          <p:cNvPr id="46" name="45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286248" y="4822029"/>
            <a:ext cx="714380" cy="642942"/>
          </a:xfrm>
          <a:prstGeom prst="rect">
            <a:avLst/>
          </a:prstGeom>
        </p:spPr>
      </p:pic>
      <p:pic>
        <p:nvPicPr>
          <p:cNvPr id="47" name="46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500958" y="2393137"/>
            <a:ext cx="714380" cy="678661"/>
          </a:xfrm>
          <a:prstGeom prst="rect">
            <a:avLst/>
          </a:prstGeom>
        </p:spPr>
      </p:pic>
      <p:pic>
        <p:nvPicPr>
          <p:cNvPr id="48" name="47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071538" y="2250261"/>
            <a:ext cx="714380" cy="678661"/>
          </a:xfrm>
          <a:prstGeom prst="rect">
            <a:avLst/>
          </a:prstGeom>
        </p:spPr>
      </p:pic>
      <p:pic>
        <p:nvPicPr>
          <p:cNvPr id="49" name="48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00034" y="2321699"/>
            <a:ext cx="526385" cy="500066"/>
          </a:xfrm>
          <a:prstGeom prst="rect">
            <a:avLst/>
          </a:prstGeom>
        </p:spPr>
      </p:pic>
      <p:pic>
        <p:nvPicPr>
          <p:cNvPr id="50" name="49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357818" y="678625"/>
            <a:ext cx="1428760" cy="1357322"/>
          </a:xfrm>
          <a:prstGeom prst="rect">
            <a:avLst/>
          </a:prstGeom>
        </p:spPr>
      </p:pic>
      <p:pic>
        <p:nvPicPr>
          <p:cNvPr id="51" name="50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6500826" y="178559"/>
            <a:ext cx="977573" cy="928694"/>
          </a:xfrm>
          <a:prstGeom prst="rect">
            <a:avLst/>
          </a:prstGeom>
        </p:spPr>
      </p:pic>
      <p:pic>
        <p:nvPicPr>
          <p:cNvPr id="52" name="51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358082" y="-178631"/>
            <a:ext cx="714380" cy="678661"/>
          </a:xfrm>
          <a:prstGeom prst="rect">
            <a:avLst/>
          </a:prstGeom>
        </p:spPr>
      </p:pic>
      <p:pic>
        <p:nvPicPr>
          <p:cNvPr id="53" name="52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929586" y="-464383"/>
            <a:ext cx="526385" cy="500066"/>
          </a:xfrm>
          <a:prstGeom prst="rect">
            <a:avLst/>
          </a:prstGeom>
        </p:spPr>
      </p:pic>
      <p:pic>
        <p:nvPicPr>
          <p:cNvPr id="54" name="53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714612" y="2964641"/>
            <a:ext cx="1428760" cy="1357322"/>
          </a:xfrm>
          <a:prstGeom prst="rect">
            <a:avLst/>
          </a:prstGeom>
        </p:spPr>
      </p:pic>
      <p:pic>
        <p:nvPicPr>
          <p:cNvPr id="55" name="54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928794" y="3750459"/>
            <a:ext cx="977573" cy="928694"/>
          </a:xfrm>
          <a:prstGeom prst="rect">
            <a:avLst/>
          </a:prstGeom>
        </p:spPr>
      </p:pic>
      <p:pic>
        <p:nvPicPr>
          <p:cNvPr id="56" name="55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357290" y="4321963"/>
            <a:ext cx="714380" cy="678661"/>
          </a:xfrm>
          <a:prstGeom prst="rect">
            <a:avLst/>
          </a:prstGeom>
        </p:spPr>
      </p:pic>
      <p:pic>
        <p:nvPicPr>
          <p:cNvPr id="57" name="56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928662" y="4750591"/>
            <a:ext cx="526385" cy="500066"/>
          </a:xfrm>
          <a:prstGeom prst="rect">
            <a:avLst/>
          </a:prstGeom>
        </p:spPr>
      </p:pic>
      <p:pic>
        <p:nvPicPr>
          <p:cNvPr id="58" name="57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786050" y="535749"/>
            <a:ext cx="1428760" cy="1357322"/>
          </a:xfrm>
          <a:prstGeom prst="rect">
            <a:avLst/>
          </a:prstGeom>
        </p:spPr>
      </p:pic>
      <p:pic>
        <p:nvPicPr>
          <p:cNvPr id="59" name="58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000232" y="249997"/>
            <a:ext cx="977573" cy="928694"/>
          </a:xfrm>
          <a:prstGeom prst="rect">
            <a:avLst/>
          </a:prstGeom>
        </p:spPr>
      </p:pic>
      <p:pic>
        <p:nvPicPr>
          <p:cNvPr id="60" name="59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428728" y="35683"/>
            <a:ext cx="714380" cy="678661"/>
          </a:xfrm>
          <a:prstGeom prst="rect">
            <a:avLst/>
          </a:prstGeom>
        </p:spPr>
      </p:pic>
      <p:pic>
        <p:nvPicPr>
          <p:cNvPr id="61" name="60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000100" y="-178631"/>
            <a:ext cx="526385" cy="500066"/>
          </a:xfrm>
          <a:prstGeom prst="rect">
            <a:avLst/>
          </a:prstGeom>
        </p:spPr>
      </p:pic>
      <p:pic>
        <p:nvPicPr>
          <p:cNvPr id="62" name="61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143504" y="3107517"/>
            <a:ext cx="1428760" cy="1357322"/>
          </a:xfrm>
          <a:prstGeom prst="rect">
            <a:avLst/>
          </a:prstGeom>
        </p:spPr>
      </p:pic>
      <p:pic>
        <p:nvPicPr>
          <p:cNvPr id="63" name="62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6357950" y="3821897"/>
            <a:ext cx="977573" cy="928694"/>
          </a:xfrm>
          <a:prstGeom prst="rect">
            <a:avLst/>
          </a:prstGeom>
        </p:spPr>
      </p:pic>
      <p:pic>
        <p:nvPicPr>
          <p:cNvPr id="64" name="63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143768" y="4393401"/>
            <a:ext cx="714380" cy="678661"/>
          </a:xfrm>
          <a:prstGeom prst="rect">
            <a:avLst/>
          </a:prstGeom>
        </p:spPr>
      </p:pic>
      <p:pic>
        <p:nvPicPr>
          <p:cNvPr id="65" name="64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715272" y="4822029"/>
            <a:ext cx="526385" cy="500066"/>
          </a:xfrm>
          <a:prstGeom prst="rect">
            <a:avLst/>
          </a:prstGeom>
        </p:spPr>
      </p:pic>
      <p:sp>
        <p:nvSpPr>
          <p:cNvPr id="32" name="31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7"/>
                                        </p:tgtEl>
                                        <p:attrNameLst>
                                          <p:attrName>style.visibility</p:attrName>
                                        </p:attrNameLst>
                                      </p:cBhvr>
                                      <p:to>
                                        <p:strVal val="visible"/>
                                      </p:to>
                                    </p:set>
                                    <p:anim calcmode="lin" valueType="num">
                                      <p:cBhvr>
                                        <p:cTn id="9" dur="3000" fill="hold"/>
                                        <p:tgtEl>
                                          <p:spTgt spid="37"/>
                                        </p:tgtEl>
                                        <p:attrNameLst>
                                          <p:attrName>ppt_w</p:attrName>
                                        </p:attrNameLst>
                                      </p:cBhvr>
                                      <p:tavLst>
                                        <p:tav tm="0">
                                          <p:val>
                                            <p:fltVal val="0"/>
                                          </p:val>
                                        </p:tav>
                                        <p:tav tm="100000">
                                          <p:val>
                                            <p:strVal val="#ppt_w"/>
                                          </p:val>
                                        </p:tav>
                                      </p:tavLst>
                                    </p:anim>
                                    <p:anim calcmode="lin" valueType="num">
                                      <p:cBhvr>
                                        <p:cTn id="10" dur="3000" fill="hold"/>
                                        <p:tgtEl>
                                          <p:spTgt spid="37"/>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p:cTn id="13" dur="3000" fill="hold"/>
                                        <p:tgtEl>
                                          <p:spTgt spid="38"/>
                                        </p:tgtEl>
                                        <p:attrNameLst>
                                          <p:attrName>ppt_w</p:attrName>
                                        </p:attrNameLst>
                                      </p:cBhvr>
                                      <p:tavLst>
                                        <p:tav tm="0">
                                          <p:val>
                                            <p:fltVal val="0"/>
                                          </p:val>
                                        </p:tav>
                                        <p:tav tm="100000">
                                          <p:val>
                                            <p:strVal val="#ppt_w"/>
                                          </p:val>
                                        </p:tav>
                                      </p:tavLst>
                                    </p:anim>
                                    <p:anim calcmode="lin" valueType="num">
                                      <p:cBhvr>
                                        <p:cTn id="14" dur="3000" fill="hold"/>
                                        <p:tgtEl>
                                          <p:spTgt spid="38"/>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3000" fill="hold"/>
                                        <p:tgtEl>
                                          <p:spTgt spid="39"/>
                                        </p:tgtEl>
                                        <p:attrNameLst>
                                          <p:attrName>ppt_w</p:attrName>
                                        </p:attrNameLst>
                                      </p:cBhvr>
                                      <p:tavLst>
                                        <p:tav tm="0">
                                          <p:val>
                                            <p:fltVal val="0"/>
                                          </p:val>
                                        </p:tav>
                                        <p:tav tm="100000">
                                          <p:val>
                                            <p:strVal val="#ppt_w"/>
                                          </p:val>
                                        </p:tav>
                                      </p:tavLst>
                                    </p:anim>
                                    <p:anim calcmode="lin" valueType="num">
                                      <p:cBhvr>
                                        <p:cTn id="18" dur="3000" fill="hold"/>
                                        <p:tgtEl>
                                          <p:spTgt spid="39"/>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anim calcmode="lin" valueType="num">
                                      <p:cBhvr>
                                        <p:cTn id="21" dur="3000" fill="hold"/>
                                        <p:tgtEl>
                                          <p:spTgt spid="40"/>
                                        </p:tgtEl>
                                        <p:attrNameLst>
                                          <p:attrName>ppt_w</p:attrName>
                                        </p:attrNameLst>
                                      </p:cBhvr>
                                      <p:tavLst>
                                        <p:tav tm="0">
                                          <p:val>
                                            <p:fltVal val="0"/>
                                          </p:val>
                                        </p:tav>
                                        <p:tav tm="100000">
                                          <p:val>
                                            <p:strVal val="#ppt_w"/>
                                          </p:val>
                                        </p:tav>
                                      </p:tavLst>
                                    </p:anim>
                                    <p:anim calcmode="lin" valueType="num">
                                      <p:cBhvr>
                                        <p:cTn id="22" dur="3000" fill="hold"/>
                                        <p:tgtEl>
                                          <p:spTgt spid="40"/>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3000" fill="hold"/>
                                        <p:tgtEl>
                                          <p:spTgt spid="41"/>
                                        </p:tgtEl>
                                        <p:attrNameLst>
                                          <p:attrName>ppt_w</p:attrName>
                                        </p:attrNameLst>
                                      </p:cBhvr>
                                      <p:tavLst>
                                        <p:tav tm="0">
                                          <p:val>
                                            <p:fltVal val="0"/>
                                          </p:val>
                                        </p:tav>
                                        <p:tav tm="100000">
                                          <p:val>
                                            <p:strVal val="#ppt_w"/>
                                          </p:val>
                                        </p:tav>
                                      </p:tavLst>
                                    </p:anim>
                                    <p:anim calcmode="lin" valueType="num">
                                      <p:cBhvr>
                                        <p:cTn id="26" dur="3000" fill="hold"/>
                                        <p:tgtEl>
                                          <p:spTgt spid="41"/>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3000" fill="hold"/>
                                        <p:tgtEl>
                                          <p:spTgt spid="42"/>
                                        </p:tgtEl>
                                        <p:attrNameLst>
                                          <p:attrName>ppt_w</p:attrName>
                                        </p:attrNameLst>
                                      </p:cBhvr>
                                      <p:tavLst>
                                        <p:tav tm="0">
                                          <p:val>
                                            <p:fltVal val="0"/>
                                          </p:val>
                                        </p:tav>
                                        <p:tav tm="100000">
                                          <p:val>
                                            <p:strVal val="#ppt_w"/>
                                          </p:val>
                                        </p:tav>
                                      </p:tavLst>
                                    </p:anim>
                                    <p:anim calcmode="lin" valueType="num">
                                      <p:cBhvr>
                                        <p:cTn id="30" dur="3000" fill="hold"/>
                                        <p:tgtEl>
                                          <p:spTgt spid="42"/>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p:cTn id="33" dur="3000" fill="hold"/>
                                        <p:tgtEl>
                                          <p:spTgt spid="43"/>
                                        </p:tgtEl>
                                        <p:attrNameLst>
                                          <p:attrName>ppt_w</p:attrName>
                                        </p:attrNameLst>
                                      </p:cBhvr>
                                      <p:tavLst>
                                        <p:tav tm="0">
                                          <p:val>
                                            <p:fltVal val="0"/>
                                          </p:val>
                                        </p:tav>
                                        <p:tav tm="100000">
                                          <p:val>
                                            <p:strVal val="#ppt_w"/>
                                          </p:val>
                                        </p:tav>
                                      </p:tavLst>
                                    </p:anim>
                                    <p:anim calcmode="lin" valueType="num">
                                      <p:cBhvr>
                                        <p:cTn id="34" dur="3000" fill="hold"/>
                                        <p:tgtEl>
                                          <p:spTgt spid="43"/>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44"/>
                                        </p:tgtEl>
                                        <p:attrNameLst>
                                          <p:attrName>style.visibility</p:attrName>
                                        </p:attrNameLst>
                                      </p:cBhvr>
                                      <p:to>
                                        <p:strVal val="visible"/>
                                      </p:to>
                                    </p:set>
                                    <p:anim calcmode="lin" valueType="num">
                                      <p:cBhvr>
                                        <p:cTn id="37" dur="3000" fill="hold"/>
                                        <p:tgtEl>
                                          <p:spTgt spid="44"/>
                                        </p:tgtEl>
                                        <p:attrNameLst>
                                          <p:attrName>ppt_w</p:attrName>
                                        </p:attrNameLst>
                                      </p:cBhvr>
                                      <p:tavLst>
                                        <p:tav tm="0">
                                          <p:val>
                                            <p:fltVal val="0"/>
                                          </p:val>
                                        </p:tav>
                                        <p:tav tm="100000">
                                          <p:val>
                                            <p:strVal val="#ppt_w"/>
                                          </p:val>
                                        </p:tav>
                                      </p:tavLst>
                                    </p:anim>
                                    <p:anim calcmode="lin" valueType="num">
                                      <p:cBhvr>
                                        <p:cTn id="38" dur="3000" fill="hold"/>
                                        <p:tgtEl>
                                          <p:spTgt spid="44"/>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45"/>
                                        </p:tgtEl>
                                        <p:attrNameLst>
                                          <p:attrName>style.visibility</p:attrName>
                                        </p:attrNameLst>
                                      </p:cBhvr>
                                      <p:to>
                                        <p:strVal val="visible"/>
                                      </p:to>
                                    </p:set>
                                    <p:anim calcmode="lin" valueType="num">
                                      <p:cBhvr>
                                        <p:cTn id="41" dur="3000" fill="hold"/>
                                        <p:tgtEl>
                                          <p:spTgt spid="45"/>
                                        </p:tgtEl>
                                        <p:attrNameLst>
                                          <p:attrName>ppt_w</p:attrName>
                                        </p:attrNameLst>
                                      </p:cBhvr>
                                      <p:tavLst>
                                        <p:tav tm="0">
                                          <p:val>
                                            <p:fltVal val="0"/>
                                          </p:val>
                                        </p:tav>
                                        <p:tav tm="100000">
                                          <p:val>
                                            <p:strVal val="#ppt_w"/>
                                          </p:val>
                                        </p:tav>
                                      </p:tavLst>
                                    </p:anim>
                                    <p:anim calcmode="lin" valueType="num">
                                      <p:cBhvr>
                                        <p:cTn id="42" dur="3000" fill="hold"/>
                                        <p:tgtEl>
                                          <p:spTgt spid="45"/>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0" fill="hold"/>
                                        <p:tgtEl>
                                          <p:spTgt spid="46"/>
                                        </p:tgtEl>
                                        <p:attrNameLst>
                                          <p:attrName>ppt_w</p:attrName>
                                        </p:attrNameLst>
                                      </p:cBhvr>
                                      <p:tavLst>
                                        <p:tav tm="0">
                                          <p:val>
                                            <p:fltVal val="0"/>
                                          </p:val>
                                        </p:tav>
                                        <p:tav tm="100000">
                                          <p:val>
                                            <p:strVal val="#ppt_w"/>
                                          </p:val>
                                        </p:tav>
                                      </p:tavLst>
                                    </p:anim>
                                    <p:anim calcmode="lin" valueType="num">
                                      <p:cBhvr>
                                        <p:cTn id="46" dur="3000" fill="hold"/>
                                        <p:tgtEl>
                                          <p:spTgt spid="46"/>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p:cTn id="49" dur="3000" fill="hold"/>
                                        <p:tgtEl>
                                          <p:spTgt spid="47"/>
                                        </p:tgtEl>
                                        <p:attrNameLst>
                                          <p:attrName>ppt_w</p:attrName>
                                        </p:attrNameLst>
                                      </p:cBhvr>
                                      <p:tavLst>
                                        <p:tav tm="0">
                                          <p:val>
                                            <p:fltVal val="0"/>
                                          </p:val>
                                        </p:tav>
                                        <p:tav tm="100000">
                                          <p:val>
                                            <p:strVal val="#ppt_w"/>
                                          </p:val>
                                        </p:tav>
                                      </p:tavLst>
                                    </p:anim>
                                    <p:anim calcmode="lin" valueType="num">
                                      <p:cBhvr>
                                        <p:cTn id="50" dur="3000" fill="hold"/>
                                        <p:tgtEl>
                                          <p:spTgt spid="47"/>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48"/>
                                        </p:tgtEl>
                                        <p:attrNameLst>
                                          <p:attrName>style.visibility</p:attrName>
                                        </p:attrNameLst>
                                      </p:cBhvr>
                                      <p:to>
                                        <p:strVal val="visible"/>
                                      </p:to>
                                    </p:set>
                                    <p:anim calcmode="lin" valueType="num">
                                      <p:cBhvr>
                                        <p:cTn id="53" dur="3000" fill="hold"/>
                                        <p:tgtEl>
                                          <p:spTgt spid="48"/>
                                        </p:tgtEl>
                                        <p:attrNameLst>
                                          <p:attrName>ppt_w</p:attrName>
                                        </p:attrNameLst>
                                      </p:cBhvr>
                                      <p:tavLst>
                                        <p:tav tm="0">
                                          <p:val>
                                            <p:fltVal val="0"/>
                                          </p:val>
                                        </p:tav>
                                        <p:tav tm="100000">
                                          <p:val>
                                            <p:strVal val="#ppt_w"/>
                                          </p:val>
                                        </p:tav>
                                      </p:tavLst>
                                    </p:anim>
                                    <p:anim calcmode="lin" valueType="num">
                                      <p:cBhvr>
                                        <p:cTn id="54" dur="3000" fill="hold"/>
                                        <p:tgtEl>
                                          <p:spTgt spid="48"/>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49"/>
                                        </p:tgtEl>
                                        <p:attrNameLst>
                                          <p:attrName>style.visibility</p:attrName>
                                        </p:attrNameLst>
                                      </p:cBhvr>
                                      <p:to>
                                        <p:strVal val="visible"/>
                                      </p:to>
                                    </p:set>
                                    <p:anim calcmode="lin" valueType="num">
                                      <p:cBhvr>
                                        <p:cTn id="57" dur="3000" fill="hold"/>
                                        <p:tgtEl>
                                          <p:spTgt spid="49"/>
                                        </p:tgtEl>
                                        <p:attrNameLst>
                                          <p:attrName>ppt_w</p:attrName>
                                        </p:attrNameLst>
                                      </p:cBhvr>
                                      <p:tavLst>
                                        <p:tav tm="0">
                                          <p:val>
                                            <p:fltVal val="0"/>
                                          </p:val>
                                        </p:tav>
                                        <p:tav tm="100000">
                                          <p:val>
                                            <p:strVal val="#ppt_w"/>
                                          </p:val>
                                        </p:tav>
                                      </p:tavLst>
                                    </p:anim>
                                    <p:anim calcmode="lin" valueType="num">
                                      <p:cBhvr>
                                        <p:cTn id="58" dur="3000" fill="hold"/>
                                        <p:tgtEl>
                                          <p:spTgt spid="49"/>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50"/>
                                        </p:tgtEl>
                                        <p:attrNameLst>
                                          <p:attrName>style.visibility</p:attrName>
                                        </p:attrNameLst>
                                      </p:cBhvr>
                                      <p:to>
                                        <p:strVal val="visible"/>
                                      </p:to>
                                    </p:set>
                                    <p:anim calcmode="lin" valueType="num">
                                      <p:cBhvr>
                                        <p:cTn id="61" dur="3000" fill="hold"/>
                                        <p:tgtEl>
                                          <p:spTgt spid="50"/>
                                        </p:tgtEl>
                                        <p:attrNameLst>
                                          <p:attrName>ppt_w</p:attrName>
                                        </p:attrNameLst>
                                      </p:cBhvr>
                                      <p:tavLst>
                                        <p:tav tm="0">
                                          <p:val>
                                            <p:fltVal val="0"/>
                                          </p:val>
                                        </p:tav>
                                        <p:tav tm="100000">
                                          <p:val>
                                            <p:strVal val="#ppt_w"/>
                                          </p:val>
                                        </p:tav>
                                      </p:tavLst>
                                    </p:anim>
                                    <p:anim calcmode="lin" valueType="num">
                                      <p:cBhvr>
                                        <p:cTn id="62" dur="3000" fill="hold"/>
                                        <p:tgtEl>
                                          <p:spTgt spid="50"/>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51"/>
                                        </p:tgtEl>
                                        <p:attrNameLst>
                                          <p:attrName>style.visibility</p:attrName>
                                        </p:attrNameLst>
                                      </p:cBhvr>
                                      <p:to>
                                        <p:strVal val="visible"/>
                                      </p:to>
                                    </p:set>
                                    <p:anim calcmode="lin" valueType="num">
                                      <p:cBhvr>
                                        <p:cTn id="65" dur="3000" fill="hold"/>
                                        <p:tgtEl>
                                          <p:spTgt spid="51"/>
                                        </p:tgtEl>
                                        <p:attrNameLst>
                                          <p:attrName>ppt_w</p:attrName>
                                        </p:attrNameLst>
                                      </p:cBhvr>
                                      <p:tavLst>
                                        <p:tav tm="0">
                                          <p:val>
                                            <p:fltVal val="0"/>
                                          </p:val>
                                        </p:tav>
                                        <p:tav tm="100000">
                                          <p:val>
                                            <p:strVal val="#ppt_w"/>
                                          </p:val>
                                        </p:tav>
                                      </p:tavLst>
                                    </p:anim>
                                    <p:anim calcmode="lin" valueType="num">
                                      <p:cBhvr>
                                        <p:cTn id="66" dur="3000" fill="hold"/>
                                        <p:tgtEl>
                                          <p:spTgt spid="51"/>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52"/>
                                        </p:tgtEl>
                                        <p:attrNameLst>
                                          <p:attrName>style.visibility</p:attrName>
                                        </p:attrNameLst>
                                      </p:cBhvr>
                                      <p:to>
                                        <p:strVal val="visible"/>
                                      </p:to>
                                    </p:set>
                                    <p:anim calcmode="lin" valueType="num">
                                      <p:cBhvr>
                                        <p:cTn id="69" dur="3000" fill="hold"/>
                                        <p:tgtEl>
                                          <p:spTgt spid="52"/>
                                        </p:tgtEl>
                                        <p:attrNameLst>
                                          <p:attrName>ppt_w</p:attrName>
                                        </p:attrNameLst>
                                      </p:cBhvr>
                                      <p:tavLst>
                                        <p:tav tm="0">
                                          <p:val>
                                            <p:fltVal val="0"/>
                                          </p:val>
                                        </p:tav>
                                        <p:tav tm="100000">
                                          <p:val>
                                            <p:strVal val="#ppt_w"/>
                                          </p:val>
                                        </p:tav>
                                      </p:tavLst>
                                    </p:anim>
                                    <p:anim calcmode="lin" valueType="num">
                                      <p:cBhvr>
                                        <p:cTn id="70" dur="3000" fill="hold"/>
                                        <p:tgtEl>
                                          <p:spTgt spid="52"/>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53"/>
                                        </p:tgtEl>
                                        <p:attrNameLst>
                                          <p:attrName>style.visibility</p:attrName>
                                        </p:attrNameLst>
                                      </p:cBhvr>
                                      <p:to>
                                        <p:strVal val="visible"/>
                                      </p:to>
                                    </p:set>
                                    <p:anim calcmode="lin" valueType="num">
                                      <p:cBhvr>
                                        <p:cTn id="73" dur="3000" fill="hold"/>
                                        <p:tgtEl>
                                          <p:spTgt spid="53"/>
                                        </p:tgtEl>
                                        <p:attrNameLst>
                                          <p:attrName>ppt_w</p:attrName>
                                        </p:attrNameLst>
                                      </p:cBhvr>
                                      <p:tavLst>
                                        <p:tav tm="0">
                                          <p:val>
                                            <p:fltVal val="0"/>
                                          </p:val>
                                        </p:tav>
                                        <p:tav tm="100000">
                                          <p:val>
                                            <p:strVal val="#ppt_w"/>
                                          </p:val>
                                        </p:tav>
                                      </p:tavLst>
                                    </p:anim>
                                    <p:anim calcmode="lin" valueType="num">
                                      <p:cBhvr>
                                        <p:cTn id="74" dur="3000" fill="hold"/>
                                        <p:tgtEl>
                                          <p:spTgt spid="53"/>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54"/>
                                        </p:tgtEl>
                                        <p:attrNameLst>
                                          <p:attrName>style.visibility</p:attrName>
                                        </p:attrNameLst>
                                      </p:cBhvr>
                                      <p:to>
                                        <p:strVal val="visible"/>
                                      </p:to>
                                    </p:set>
                                    <p:anim calcmode="lin" valueType="num">
                                      <p:cBhvr>
                                        <p:cTn id="77" dur="3000" fill="hold"/>
                                        <p:tgtEl>
                                          <p:spTgt spid="54"/>
                                        </p:tgtEl>
                                        <p:attrNameLst>
                                          <p:attrName>ppt_w</p:attrName>
                                        </p:attrNameLst>
                                      </p:cBhvr>
                                      <p:tavLst>
                                        <p:tav tm="0">
                                          <p:val>
                                            <p:fltVal val="0"/>
                                          </p:val>
                                        </p:tav>
                                        <p:tav tm="100000">
                                          <p:val>
                                            <p:strVal val="#ppt_w"/>
                                          </p:val>
                                        </p:tav>
                                      </p:tavLst>
                                    </p:anim>
                                    <p:anim calcmode="lin" valueType="num">
                                      <p:cBhvr>
                                        <p:cTn id="78" dur="3000" fill="hold"/>
                                        <p:tgtEl>
                                          <p:spTgt spid="54"/>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55"/>
                                        </p:tgtEl>
                                        <p:attrNameLst>
                                          <p:attrName>style.visibility</p:attrName>
                                        </p:attrNameLst>
                                      </p:cBhvr>
                                      <p:to>
                                        <p:strVal val="visible"/>
                                      </p:to>
                                    </p:set>
                                    <p:anim calcmode="lin" valueType="num">
                                      <p:cBhvr>
                                        <p:cTn id="81" dur="3000" fill="hold"/>
                                        <p:tgtEl>
                                          <p:spTgt spid="55"/>
                                        </p:tgtEl>
                                        <p:attrNameLst>
                                          <p:attrName>ppt_w</p:attrName>
                                        </p:attrNameLst>
                                      </p:cBhvr>
                                      <p:tavLst>
                                        <p:tav tm="0">
                                          <p:val>
                                            <p:fltVal val="0"/>
                                          </p:val>
                                        </p:tav>
                                        <p:tav tm="100000">
                                          <p:val>
                                            <p:strVal val="#ppt_w"/>
                                          </p:val>
                                        </p:tav>
                                      </p:tavLst>
                                    </p:anim>
                                    <p:anim calcmode="lin" valueType="num">
                                      <p:cBhvr>
                                        <p:cTn id="82" dur="3000" fill="hold"/>
                                        <p:tgtEl>
                                          <p:spTgt spid="55"/>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56"/>
                                        </p:tgtEl>
                                        <p:attrNameLst>
                                          <p:attrName>style.visibility</p:attrName>
                                        </p:attrNameLst>
                                      </p:cBhvr>
                                      <p:to>
                                        <p:strVal val="visible"/>
                                      </p:to>
                                    </p:set>
                                    <p:anim calcmode="lin" valueType="num">
                                      <p:cBhvr>
                                        <p:cTn id="85" dur="3000" fill="hold"/>
                                        <p:tgtEl>
                                          <p:spTgt spid="56"/>
                                        </p:tgtEl>
                                        <p:attrNameLst>
                                          <p:attrName>ppt_w</p:attrName>
                                        </p:attrNameLst>
                                      </p:cBhvr>
                                      <p:tavLst>
                                        <p:tav tm="0">
                                          <p:val>
                                            <p:fltVal val="0"/>
                                          </p:val>
                                        </p:tav>
                                        <p:tav tm="100000">
                                          <p:val>
                                            <p:strVal val="#ppt_w"/>
                                          </p:val>
                                        </p:tav>
                                      </p:tavLst>
                                    </p:anim>
                                    <p:anim calcmode="lin" valueType="num">
                                      <p:cBhvr>
                                        <p:cTn id="86" dur="3000" fill="hold"/>
                                        <p:tgtEl>
                                          <p:spTgt spid="56"/>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57"/>
                                        </p:tgtEl>
                                        <p:attrNameLst>
                                          <p:attrName>style.visibility</p:attrName>
                                        </p:attrNameLst>
                                      </p:cBhvr>
                                      <p:to>
                                        <p:strVal val="visible"/>
                                      </p:to>
                                    </p:set>
                                    <p:anim calcmode="lin" valueType="num">
                                      <p:cBhvr>
                                        <p:cTn id="89" dur="3000" fill="hold"/>
                                        <p:tgtEl>
                                          <p:spTgt spid="57"/>
                                        </p:tgtEl>
                                        <p:attrNameLst>
                                          <p:attrName>ppt_w</p:attrName>
                                        </p:attrNameLst>
                                      </p:cBhvr>
                                      <p:tavLst>
                                        <p:tav tm="0">
                                          <p:val>
                                            <p:fltVal val="0"/>
                                          </p:val>
                                        </p:tav>
                                        <p:tav tm="100000">
                                          <p:val>
                                            <p:strVal val="#ppt_w"/>
                                          </p:val>
                                        </p:tav>
                                      </p:tavLst>
                                    </p:anim>
                                    <p:anim calcmode="lin" valueType="num">
                                      <p:cBhvr>
                                        <p:cTn id="90" dur="3000" fill="hold"/>
                                        <p:tgtEl>
                                          <p:spTgt spid="57"/>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58"/>
                                        </p:tgtEl>
                                        <p:attrNameLst>
                                          <p:attrName>style.visibility</p:attrName>
                                        </p:attrNameLst>
                                      </p:cBhvr>
                                      <p:to>
                                        <p:strVal val="visible"/>
                                      </p:to>
                                    </p:set>
                                    <p:anim calcmode="lin" valueType="num">
                                      <p:cBhvr>
                                        <p:cTn id="93" dur="3000" fill="hold"/>
                                        <p:tgtEl>
                                          <p:spTgt spid="58"/>
                                        </p:tgtEl>
                                        <p:attrNameLst>
                                          <p:attrName>ppt_w</p:attrName>
                                        </p:attrNameLst>
                                      </p:cBhvr>
                                      <p:tavLst>
                                        <p:tav tm="0">
                                          <p:val>
                                            <p:fltVal val="0"/>
                                          </p:val>
                                        </p:tav>
                                        <p:tav tm="100000">
                                          <p:val>
                                            <p:strVal val="#ppt_w"/>
                                          </p:val>
                                        </p:tav>
                                      </p:tavLst>
                                    </p:anim>
                                    <p:anim calcmode="lin" valueType="num">
                                      <p:cBhvr>
                                        <p:cTn id="94" dur="3000" fill="hold"/>
                                        <p:tgtEl>
                                          <p:spTgt spid="58"/>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59"/>
                                        </p:tgtEl>
                                        <p:attrNameLst>
                                          <p:attrName>style.visibility</p:attrName>
                                        </p:attrNameLst>
                                      </p:cBhvr>
                                      <p:to>
                                        <p:strVal val="visible"/>
                                      </p:to>
                                    </p:set>
                                    <p:anim calcmode="lin" valueType="num">
                                      <p:cBhvr>
                                        <p:cTn id="97" dur="3000" fill="hold"/>
                                        <p:tgtEl>
                                          <p:spTgt spid="59"/>
                                        </p:tgtEl>
                                        <p:attrNameLst>
                                          <p:attrName>ppt_w</p:attrName>
                                        </p:attrNameLst>
                                      </p:cBhvr>
                                      <p:tavLst>
                                        <p:tav tm="0">
                                          <p:val>
                                            <p:fltVal val="0"/>
                                          </p:val>
                                        </p:tav>
                                        <p:tav tm="100000">
                                          <p:val>
                                            <p:strVal val="#ppt_w"/>
                                          </p:val>
                                        </p:tav>
                                      </p:tavLst>
                                    </p:anim>
                                    <p:anim calcmode="lin" valueType="num">
                                      <p:cBhvr>
                                        <p:cTn id="98" dur="3000" fill="hold"/>
                                        <p:tgtEl>
                                          <p:spTgt spid="59"/>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60"/>
                                        </p:tgtEl>
                                        <p:attrNameLst>
                                          <p:attrName>style.visibility</p:attrName>
                                        </p:attrNameLst>
                                      </p:cBhvr>
                                      <p:to>
                                        <p:strVal val="visible"/>
                                      </p:to>
                                    </p:set>
                                    <p:anim calcmode="lin" valueType="num">
                                      <p:cBhvr>
                                        <p:cTn id="101" dur="3000" fill="hold"/>
                                        <p:tgtEl>
                                          <p:spTgt spid="60"/>
                                        </p:tgtEl>
                                        <p:attrNameLst>
                                          <p:attrName>ppt_w</p:attrName>
                                        </p:attrNameLst>
                                      </p:cBhvr>
                                      <p:tavLst>
                                        <p:tav tm="0">
                                          <p:val>
                                            <p:fltVal val="0"/>
                                          </p:val>
                                        </p:tav>
                                        <p:tav tm="100000">
                                          <p:val>
                                            <p:strVal val="#ppt_w"/>
                                          </p:val>
                                        </p:tav>
                                      </p:tavLst>
                                    </p:anim>
                                    <p:anim calcmode="lin" valueType="num">
                                      <p:cBhvr>
                                        <p:cTn id="102" dur="3000" fill="hold"/>
                                        <p:tgtEl>
                                          <p:spTgt spid="60"/>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61"/>
                                        </p:tgtEl>
                                        <p:attrNameLst>
                                          <p:attrName>style.visibility</p:attrName>
                                        </p:attrNameLst>
                                      </p:cBhvr>
                                      <p:to>
                                        <p:strVal val="visible"/>
                                      </p:to>
                                    </p:set>
                                    <p:anim calcmode="lin" valueType="num">
                                      <p:cBhvr>
                                        <p:cTn id="105" dur="3000" fill="hold"/>
                                        <p:tgtEl>
                                          <p:spTgt spid="61"/>
                                        </p:tgtEl>
                                        <p:attrNameLst>
                                          <p:attrName>ppt_w</p:attrName>
                                        </p:attrNameLst>
                                      </p:cBhvr>
                                      <p:tavLst>
                                        <p:tav tm="0">
                                          <p:val>
                                            <p:fltVal val="0"/>
                                          </p:val>
                                        </p:tav>
                                        <p:tav tm="100000">
                                          <p:val>
                                            <p:strVal val="#ppt_w"/>
                                          </p:val>
                                        </p:tav>
                                      </p:tavLst>
                                    </p:anim>
                                    <p:anim calcmode="lin" valueType="num">
                                      <p:cBhvr>
                                        <p:cTn id="106" dur="3000" fill="hold"/>
                                        <p:tgtEl>
                                          <p:spTgt spid="61"/>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62"/>
                                        </p:tgtEl>
                                        <p:attrNameLst>
                                          <p:attrName>style.visibility</p:attrName>
                                        </p:attrNameLst>
                                      </p:cBhvr>
                                      <p:to>
                                        <p:strVal val="visible"/>
                                      </p:to>
                                    </p:set>
                                    <p:anim calcmode="lin" valueType="num">
                                      <p:cBhvr>
                                        <p:cTn id="109" dur="3000" fill="hold"/>
                                        <p:tgtEl>
                                          <p:spTgt spid="62"/>
                                        </p:tgtEl>
                                        <p:attrNameLst>
                                          <p:attrName>ppt_w</p:attrName>
                                        </p:attrNameLst>
                                      </p:cBhvr>
                                      <p:tavLst>
                                        <p:tav tm="0">
                                          <p:val>
                                            <p:fltVal val="0"/>
                                          </p:val>
                                        </p:tav>
                                        <p:tav tm="100000">
                                          <p:val>
                                            <p:strVal val="#ppt_w"/>
                                          </p:val>
                                        </p:tav>
                                      </p:tavLst>
                                    </p:anim>
                                    <p:anim calcmode="lin" valueType="num">
                                      <p:cBhvr>
                                        <p:cTn id="110" dur="3000" fill="hold"/>
                                        <p:tgtEl>
                                          <p:spTgt spid="62"/>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63"/>
                                        </p:tgtEl>
                                        <p:attrNameLst>
                                          <p:attrName>style.visibility</p:attrName>
                                        </p:attrNameLst>
                                      </p:cBhvr>
                                      <p:to>
                                        <p:strVal val="visible"/>
                                      </p:to>
                                    </p:set>
                                    <p:anim calcmode="lin" valueType="num">
                                      <p:cBhvr>
                                        <p:cTn id="113" dur="3000" fill="hold"/>
                                        <p:tgtEl>
                                          <p:spTgt spid="63"/>
                                        </p:tgtEl>
                                        <p:attrNameLst>
                                          <p:attrName>ppt_w</p:attrName>
                                        </p:attrNameLst>
                                      </p:cBhvr>
                                      <p:tavLst>
                                        <p:tav tm="0">
                                          <p:val>
                                            <p:fltVal val="0"/>
                                          </p:val>
                                        </p:tav>
                                        <p:tav tm="100000">
                                          <p:val>
                                            <p:strVal val="#ppt_w"/>
                                          </p:val>
                                        </p:tav>
                                      </p:tavLst>
                                    </p:anim>
                                    <p:anim calcmode="lin" valueType="num">
                                      <p:cBhvr>
                                        <p:cTn id="114" dur="3000" fill="hold"/>
                                        <p:tgtEl>
                                          <p:spTgt spid="63"/>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64"/>
                                        </p:tgtEl>
                                        <p:attrNameLst>
                                          <p:attrName>style.visibility</p:attrName>
                                        </p:attrNameLst>
                                      </p:cBhvr>
                                      <p:to>
                                        <p:strVal val="visible"/>
                                      </p:to>
                                    </p:set>
                                    <p:anim calcmode="lin" valueType="num">
                                      <p:cBhvr>
                                        <p:cTn id="117" dur="3000" fill="hold"/>
                                        <p:tgtEl>
                                          <p:spTgt spid="64"/>
                                        </p:tgtEl>
                                        <p:attrNameLst>
                                          <p:attrName>ppt_w</p:attrName>
                                        </p:attrNameLst>
                                      </p:cBhvr>
                                      <p:tavLst>
                                        <p:tav tm="0">
                                          <p:val>
                                            <p:fltVal val="0"/>
                                          </p:val>
                                        </p:tav>
                                        <p:tav tm="100000">
                                          <p:val>
                                            <p:strVal val="#ppt_w"/>
                                          </p:val>
                                        </p:tav>
                                      </p:tavLst>
                                    </p:anim>
                                    <p:anim calcmode="lin" valueType="num">
                                      <p:cBhvr>
                                        <p:cTn id="118" dur="3000" fill="hold"/>
                                        <p:tgtEl>
                                          <p:spTgt spid="64"/>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65"/>
                                        </p:tgtEl>
                                        <p:attrNameLst>
                                          <p:attrName>style.visibility</p:attrName>
                                        </p:attrNameLst>
                                      </p:cBhvr>
                                      <p:to>
                                        <p:strVal val="visible"/>
                                      </p:to>
                                    </p:set>
                                    <p:anim calcmode="lin" valueType="num">
                                      <p:cBhvr>
                                        <p:cTn id="121" dur="3000" fill="hold"/>
                                        <p:tgtEl>
                                          <p:spTgt spid="65"/>
                                        </p:tgtEl>
                                        <p:attrNameLst>
                                          <p:attrName>ppt_w</p:attrName>
                                        </p:attrNameLst>
                                      </p:cBhvr>
                                      <p:tavLst>
                                        <p:tav tm="0">
                                          <p:val>
                                            <p:fltVal val="0"/>
                                          </p:val>
                                        </p:tav>
                                        <p:tav tm="100000">
                                          <p:val>
                                            <p:strVal val="#ppt_w"/>
                                          </p:val>
                                        </p:tav>
                                      </p:tavLst>
                                    </p:anim>
                                    <p:anim calcmode="lin" valueType="num">
                                      <p:cBhvr>
                                        <p:cTn id="122" dur="3000" fill="hold"/>
                                        <p:tgtEl>
                                          <p:spTgt spid="65"/>
                                        </p:tgtEl>
                                        <p:attrNameLst>
                                          <p:attrName>ppt_h</p:attrName>
                                        </p:attrNameLst>
                                      </p:cBhvr>
                                      <p:tavLst>
                                        <p:tav tm="0">
                                          <p:val>
                                            <p:fltVal val="0"/>
                                          </p:val>
                                        </p:tav>
                                        <p:tav tm="100000">
                                          <p:val>
                                            <p:strVal val="#ppt_h"/>
                                          </p:val>
                                        </p:tav>
                                      </p:tavLst>
                                    </p:anim>
                                  </p:childTnLst>
                                </p:cTn>
                              </p:par>
                              <p:par>
                                <p:cTn id="123" presetID="8" presetClass="emph" presetSubtype="0" fill="hold" nodeType="withEffect">
                                  <p:stCondLst>
                                    <p:cond delay="0"/>
                                  </p:stCondLst>
                                  <p:childTnLst>
                                    <p:animRot by="21600000">
                                      <p:cBhvr>
                                        <p:cTn id="124" dur="3000" fill="hold"/>
                                        <p:tgtEl>
                                          <p:spTgt spid="37"/>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38"/>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39"/>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40"/>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41"/>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42"/>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43"/>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44"/>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45"/>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46"/>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47"/>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48"/>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49"/>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50"/>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51"/>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52"/>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53"/>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54"/>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55"/>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56"/>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57"/>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58"/>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59"/>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60"/>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61"/>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62"/>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63"/>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64"/>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65"/>
                                        </p:tgtEl>
                                        <p:attrNameLst>
                                          <p:attrName>r</p:attrName>
                                        </p:attrNameLst>
                                      </p:cBhvr>
                                    </p:animRot>
                                  </p:childTnLst>
                                </p:cTn>
                              </p:par>
                              <p:par>
                                <p:cTn id="181" presetID="2" presetClass="entr" presetSubtype="6" fill="hold" nodeType="withEffect">
                                  <p:stCondLst>
                                    <p:cond delay="0"/>
                                  </p:stCondLst>
                                  <p:childTnLst>
                                    <p:set>
                                      <p:cBhvr>
                                        <p:cTn id="182" dur="1" fill="hold">
                                          <p:stCondLst>
                                            <p:cond delay="0"/>
                                          </p:stCondLst>
                                        </p:cTn>
                                        <p:tgtEl>
                                          <p:spTgt spid="58"/>
                                        </p:tgtEl>
                                        <p:attrNameLst>
                                          <p:attrName>style.visibility</p:attrName>
                                        </p:attrNameLst>
                                      </p:cBhvr>
                                      <p:to>
                                        <p:strVal val="visible"/>
                                      </p:to>
                                    </p:set>
                                    <p:anim calcmode="lin" valueType="num">
                                      <p:cBhvr additive="base">
                                        <p:cTn id="183" dur="3000" fill="hold"/>
                                        <p:tgtEl>
                                          <p:spTgt spid="58"/>
                                        </p:tgtEl>
                                        <p:attrNameLst>
                                          <p:attrName>ppt_x</p:attrName>
                                        </p:attrNameLst>
                                      </p:cBhvr>
                                      <p:tavLst>
                                        <p:tav tm="0">
                                          <p:val>
                                            <p:strVal val="1+#ppt_w/2"/>
                                          </p:val>
                                        </p:tav>
                                        <p:tav tm="100000">
                                          <p:val>
                                            <p:strVal val="#ppt_x"/>
                                          </p:val>
                                        </p:tav>
                                      </p:tavLst>
                                    </p:anim>
                                    <p:anim calcmode="lin" valueType="num">
                                      <p:cBhvr additive="base">
                                        <p:cTn id="184" dur="3000" fill="hold"/>
                                        <p:tgtEl>
                                          <p:spTgt spid="58"/>
                                        </p:tgtEl>
                                        <p:attrNameLst>
                                          <p:attrName>ppt_y</p:attrName>
                                        </p:attrNameLst>
                                      </p:cBhvr>
                                      <p:tavLst>
                                        <p:tav tm="0">
                                          <p:val>
                                            <p:strVal val="1+#ppt_h/2"/>
                                          </p:val>
                                        </p:tav>
                                        <p:tav tm="100000">
                                          <p:val>
                                            <p:strVal val="#ppt_y"/>
                                          </p:val>
                                        </p:tav>
                                      </p:tavLst>
                                    </p:anim>
                                  </p:childTnLst>
                                </p:cTn>
                              </p:par>
                              <p:par>
                                <p:cTn id="185" presetID="2" presetClass="entr" presetSubtype="6" fill="hold" nodeType="withEffect">
                                  <p:stCondLst>
                                    <p:cond delay="0"/>
                                  </p:stCondLst>
                                  <p:childTnLst>
                                    <p:set>
                                      <p:cBhvr>
                                        <p:cTn id="186" dur="1" fill="hold">
                                          <p:stCondLst>
                                            <p:cond delay="0"/>
                                          </p:stCondLst>
                                        </p:cTn>
                                        <p:tgtEl>
                                          <p:spTgt spid="59"/>
                                        </p:tgtEl>
                                        <p:attrNameLst>
                                          <p:attrName>style.visibility</p:attrName>
                                        </p:attrNameLst>
                                      </p:cBhvr>
                                      <p:to>
                                        <p:strVal val="visible"/>
                                      </p:to>
                                    </p:set>
                                    <p:anim calcmode="lin" valueType="num">
                                      <p:cBhvr additive="base">
                                        <p:cTn id="187" dur="3000" fill="hold"/>
                                        <p:tgtEl>
                                          <p:spTgt spid="59"/>
                                        </p:tgtEl>
                                        <p:attrNameLst>
                                          <p:attrName>ppt_x</p:attrName>
                                        </p:attrNameLst>
                                      </p:cBhvr>
                                      <p:tavLst>
                                        <p:tav tm="0">
                                          <p:val>
                                            <p:strVal val="1+#ppt_w/2"/>
                                          </p:val>
                                        </p:tav>
                                        <p:tav tm="100000">
                                          <p:val>
                                            <p:strVal val="#ppt_x"/>
                                          </p:val>
                                        </p:tav>
                                      </p:tavLst>
                                    </p:anim>
                                    <p:anim calcmode="lin" valueType="num">
                                      <p:cBhvr additive="base">
                                        <p:cTn id="188" dur="3000" fill="hold"/>
                                        <p:tgtEl>
                                          <p:spTgt spid="59"/>
                                        </p:tgtEl>
                                        <p:attrNameLst>
                                          <p:attrName>ppt_y</p:attrName>
                                        </p:attrNameLst>
                                      </p:cBhvr>
                                      <p:tavLst>
                                        <p:tav tm="0">
                                          <p:val>
                                            <p:strVal val="1+#ppt_h/2"/>
                                          </p:val>
                                        </p:tav>
                                        <p:tav tm="100000">
                                          <p:val>
                                            <p:strVal val="#ppt_y"/>
                                          </p:val>
                                        </p:tav>
                                      </p:tavLst>
                                    </p:anim>
                                  </p:childTnLst>
                                </p:cTn>
                              </p:par>
                              <p:par>
                                <p:cTn id="189" presetID="2" presetClass="entr" presetSubtype="6" fill="hold" nodeType="withEffect">
                                  <p:stCondLst>
                                    <p:cond delay="0"/>
                                  </p:stCondLst>
                                  <p:childTnLst>
                                    <p:set>
                                      <p:cBhvr>
                                        <p:cTn id="190" dur="1" fill="hold">
                                          <p:stCondLst>
                                            <p:cond delay="0"/>
                                          </p:stCondLst>
                                        </p:cTn>
                                        <p:tgtEl>
                                          <p:spTgt spid="60"/>
                                        </p:tgtEl>
                                        <p:attrNameLst>
                                          <p:attrName>style.visibility</p:attrName>
                                        </p:attrNameLst>
                                      </p:cBhvr>
                                      <p:to>
                                        <p:strVal val="visible"/>
                                      </p:to>
                                    </p:set>
                                    <p:anim calcmode="lin" valueType="num">
                                      <p:cBhvr additive="base">
                                        <p:cTn id="191" dur="3000" fill="hold"/>
                                        <p:tgtEl>
                                          <p:spTgt spid="60"/>
                                        </p:tgtEl>
                                        <p:attrNameLst>
                                          <p:attrName>ppt_x</p:attrName>
                                        </p:attrNameLst>
                                      </p:cBhvr>
                                      <p:tavLst>
                                        <p:tav tm="0">
                                          <p:val>
                                            <p:strVal val="1+#ppt_w/2"/>
                                          </p:val>
                                        </p:tav>
                                        <p:tav tm="100000">
                                          <p:val>
                                            <p:strVal val="#ppt_x"/>
                                          </p:val>
                                        </p:tav>
                                      </p:tavLst>
                                    </p:anim>
                                    <p:anim calcmode="lin" valueType="num">
                                      <p:cBhvr additive="base">
                                        <p:cTn id="192" dur="3000" fill="hold"/>
                                        <p:tgtEl>
                                          <p:spTgt spid="60"/>
                                        </p:tgtEl>
                                        <p:attrNameLst>
                                          <p:attrName>ppt_y</p:attrName>
                                        </p:attrNameLst>
                                      </p:cBhvr>
                                      <p:tavLst>
                                        <p:tav tm="0">
                                          <p:val>
                                            <p:strVal val="1+#ppt_h/2"/>
                                          </p:val>
                                        </p:tav>
                                        <p:tav tm="100000">
                                          <p:val>
                                            <p:strVal val="#ppt_y"/>
                                          </p:val>
                                        </p:tav>
                                      </p:tavLst>
                                    </p:anim>
                                  </p:childTnLst>
                                </p:cTn>
                              </p:par>
                              <p:par>
                                <p:cTn id="193" presetID="2" presetClass="entr" presetSubtype="6" fill="hold" nodeType="withEffect">
                                  <p:stCondLst>
                                    <p:cond delay="0"/>
                                  </p:stCondLst>
                                  <p:childTnLst>
                                    <p:set>
                                      <p:cBhvr>
                                        <p:cTn id="194" dur="1" fill="hold">
                                          <p:stCondLst>
                                            <p:cond delay="0"/>
                                          </p:stCondLst>
                                        </p:cTn>
                                        <p:tgtEl>
                                          <p:spTgt spid="61"/>
                                        </p:tgtEl>
                                        <p:attrNameLst>
                                          <p:attrName>style.visibility</p:attrName>
                                        </p:attrNameLst>
                                      </p:cBhvr>
                                      <p:to>
                                        <p:strVal val="visible"/>
                                      </p:to>
                                    </p:set>
                                    <p:anim calcmode="lin" valueType="num">
                                      <p:cBhvr additive="base">
                                        <p:cTn id="195" dur="3000" fill="hold"/>
                                        <p:tgtEl>
                                          <p:spTgt spid="61"/>
                                        </p:tgtEl>
                                        <p:attrNameLst>
                                          <p:attrName>ppt_x</p:attrName>
                                        </p:attrNameLst>
                                      </p:cBhvr>
                                      <p:tavLst>
                                        <p:tav tm="0">
                                          <p:val>
                                            <p:strVal val="1+#ppt_w/2"/>
                                          </p:val>
                                        </p:tav>
                                        <p:tav tm="100000">
                                          <p:val>
                                            <p:strVal val="#ppt_x"/>
                                          </p:val>
                                        </p:tav>
                                      </p:tavLst>
                                    </p:anim>
                                    <p:anim calcmode="lin" valueType="num">
                                      <p:cBhvr additive="base">
                                        <p:cTn id="196" dur="3000" fill="hold"/>
                                        <p:tgtEl>
                                          <p:spTgt spid="61"/>
                                        </p:tgtEl>
                                        <p:attrNameLst>
                                          <p:attrName>ppt_y</p:attrName>
                                        </p:attrNameLst>
                                      </p:cBhvr>
                                      <p:tavLst>
                                        <p:tav tm="0">
                                          <p:val>
                                            <p:strVal val="1+#ppt_h/2"/>
                                          </p:val>
                                        </p:tav>
                                        <p:tav tm="100000">
                                          <p:val>
                                            <p:strVal val="#ppt_y"/>
                                          </p:val>
                                        </p:tav>
                                      </p:tavLst>
                                    </p:anim>
                                  </p:childTnLst>
                                </p:cTn>
                              </p:par>
                              <p:par>
                                <p:cTn id="197" presetID="2" presetClass="entr" presetSubtype="4" fill="hold"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additive="base">
                                        <p:cTn id="199" dur="3000" fill="hold"/>
                                        <p:tgtEl>
                                          <p:spTgt spid="37"/>
                                        </p:tgtEl>
                                        <p:attrNameLst>
                                          <p:attrName>ppt_x</p:attrName>
                                        </p:attrNameLst>
                                      </p:cBhvr>
                                      <p:tavLst>
                                        <p:tav tm="0">
                                          <p:val>
                                            <p:strVal val="#ppt_x"/>
                                          </p:val>
                                        </p:tav>
                                        <p:tav tm="100000">
                                          <p:val>
                                            <p:strVal val="#ppt_x"/>
                                          </p:val>
                                        </p:tav>
                                      </p:tavLst>
                                    </p:anim>
                                    <p:anim calcmode="lin" valueType="num">
                                      <p:cBhvr additive="base">
                                        <p:cTn id="200" dur="3000" fill="hold"/>
                                        <p:tgtEl>
                                          <p:spTgt spid="37"/>
                                        </p:tgtEl>
                                        <p:attrNameLst>
                                          <p:attrName>ppt_y</p:attrName>
                                        </p:attrNameLst>
                                      </p:cBhvr>
                                      <p:tavLst>
                                        <p:tav tm="0">
                                          <p:val>
                                            <p:strVal val="1+#ppt_h/2"/>
                                          </p:val>
                                        </p:tav>
                                        <p:tav tm="100000">
                                          <p:val>
                                            <p:strVal val="#ppt_y"/>
                                          </p:val>
                                        </p:tav>
                                      </p:tavLst>
                                    </p:anim>
                                  </p:childTnLst>
                                </p:cTn>
                              </p:par>
                              <p:par>
                                <p:cTn id="201" presetID="2" presetClass="entr" presetSubtype="4" fill="hold" nodeType="withEffect">
                                  <p:stCondLst>
                                    <p:cond delay="0"/>
                                  </p:stCondLst>
                                  <p:childTnLst>
                                    <p:set>
                                      <p:cBhvr>
                                        <p:cTn id="202" dur="1" fill="hold">
                                          <p:stCondLst>
                                            <p:cond delay="0"/>
                                          </p:stCondLst>
                                        </p:cTn>
                                        <p:tgtEl>
                                          <p:spTgt spid="41"/>
                                        </p:tgtEl>
                                        <p:attrNameLst>
                                          <p:attrName>style.visibility</p:attrName>
                                        </p:attrNameLst>
                                      </p:cBhvr>
                                      <p:to>
                                        <p:strVal val="visible"/>
                                      </p:to>
                                    </p:set>
                                    <p:anim calcmode="lin" valueType="num">
                                      <p:cBhvr additive="base">
                                        <p:cTn id="203" dur="3000" fill="hold"/>
                                        <p:tgtEl>
                                          <p:spTgt spid="41"/>
                                        </p:tgtEl>
                                        <p:attrNameLst>
                                          <p:attrName>ppt_x</p:attrName>
                                        </p:attrNameLst>
                                      </p:cBhvr>
                                      <p:tavLst>
                                        <p:tav tm="0">
                                          <p:val>
                                            <p:strVal val="#ppt_x"/>
                                          </p:val>
                                        </p:tav>
                                        <p:tav tm="100000">
                                          <p:val>
                                            <p:strVal val="#ppt_x"/>
                                          </p:val>
                                        </p:tav>
                                      </p:tavLst>
                                    </p:anim>
                                    <p:anim calcmode="lin" valueType="num">
                                      <p:cBhvr additive="base">
                                        <p:cTn id="204" dur="3000" fill="hold"/>
                                        <p:tgtEl>
                                          <p:spTgt spid="41"/>
                                        </p:tgtEl>
                                        <p:attrNameLst>
                                          <p:attrName>ppt_y</p:attrName>
                                        </p:attrNameLst>
                                      </p:cBhvr>
                                      <p:tavLst>
                                        <p:tav tm="0">
                                          <p:val>
                                            <p:strVal val="1+#ppt_h/2"/>
                                          </p:val>
                                        </p:tav>
                                        <p:tav tm="100000">
                                          <p:val>
                                            <p:strVal val="#ppt_y"/>
                                          </p:val>
                                        </p:tav>
                                      </p:tavLst>
                                    </p:anim>
                                  </p:childTnLst>
                                </p:cTn>
                              </p:par>
                              <p:par>
                                <p:cTn id="205" presetID="2" presetClass="entr" presetSubtype="4" fill="hold" nodeType="withEffect">
                                  <p:stCondLst>
                                    <p:cond delay="0"/>
                                  </p:stCondLst>
                                  <p:childTnLst>
                                    <p:set>
                                      <p:cBhvr>
                                        <p:cTn id="206" dur="1" fill="hold">
                                          <p:stCondLst>
                                            <p:cond delay="0"/>
                                          </p:stCondLst>
                                        </p:cTn>
                                        <p:tgtEl>
                                          <p:spTgt spid="45"/>
                                        </p:tgtEl>
                                        <p:attrNameLst>
                                          <p:attrName>style.visibility</p:attrName>
                                        </p:attrNameLst>
                                      </p:cBhvr>
                                      <p:to>
                                        <p:strVal val="visible"/>
                                      </p:to>
                                    </p:set>
                                    <p:anim calcmode="lin" valueType="num">
                                      <p:cBhvr additive="base">
                                        <p:cTn id="207" dur="3000" fill="hold"/>
                                        <p:tgtEl>
                                          <p:spTgt spid="45"/>
                                        </p:tgtEl>
                                        <p:attrNameLst>
                                          <p:attrName>ppt_x</p:attrName>
                                        </p:attrNameLst>
                                      </p:cBhvr>
                                      <p:tavLst>
                                        <p:tav tm="0">
                                          <p:val>
                                            <p:strVal val="#ppt_x"/>
                                          </p:val>
                                        </p:tav>
                                        <p:tav tm="100000">
                                          <p:val>
                                            <p:strVal val="#ppt_x"/>
                                          </p:val>
                                        </p:tav>
                                      </p:tavLst>
                                    </p:anim>
                                    <p:anim calcmode="lin" valueType="num">
                                      <p:cBhvr additive="base">
                                        <p:cTn id="208" dur="3000" fill="hold"/>
                                        <p:tgtEl>
                                          <p:spTgt spid="45"/>
                                        </p:tgtEl>
                                        <p:attrNameLst>
                                          <p:attrName>ppt_y</p:attrName>
                                        </p:attrNameLst>
                                      </p:cBhvr>
                                      <p:tavLst>
                                        <p:tav tm="0">
                                          <p:val>
                                            <p:strVal val="1+#ppt_h/2"/>
                                          </p:val>
                                        </p:tav>
                                        <p:tav tm="100000">
                                          <p:val>
                                            <p:strVal val="#ppt_y"/>
                                          </p:val>
                                        </p:tav>
                                      </p:tavLst>
                                    </p:anim>
                                  </p:childTnLst>
                                </p:cTn>
                              </p:par>
                              <p:par>
                                <p:cTn id="209" presetID="2" presetClass="entr" presetSubtype="12" fill="hold" nodeType="withEffect">
                                  <p:stCondLst>
                                    <p:cond delay="0"/>
                                  </p:stCondLst>
                                  <p:childTnLst>
                                    <p:set>
                                      <p:cBhvr>
                                        <p:cTn id="210" dur="1" fill="hold">
                                          <p:stCondLst>
                                            <p:cond delay="0"/>
                                          </p:stCondLst>
                                        </p:cTn>
                                        <p:tgtEl>
                                          <p:spTgt spid="50"/>
                                        </p:tgtEl>
                                        <p:attrNameLst>
                                          <p:attrName>style.visibility</p:attrName>
                                        </p:attrNameLst>
                                      </p:cBhvr>
                                      <p:to>
                                        <p:strVal val="visible"/>
                                      </p:to>
                                    </p:set>
                                    <p:anim calcmode="lin" valueType="num">
                                      <p:cBhvr additive="base">
                                        <p:cTn id="211" dur="3000" fill="hold"/>
                                        <p:tgtEl>
                                          <p:spTgt spid="50"/>
                                        </p:tgtEl>
                                        <p:attrNameLst>
                                          <p:attrName>ppt_x</p:attrName>
                                        </p:attrNameLst>
                                      </p:cBhvr>
                                      <p:tavLst>
                                        <p:tav tm="0">
                                          <p:val>
                                            <p:strVal val="0-#ppt_w/2"/>
                                          </p:val>
                                        </p:tav>
                                        <p:tav tm="100000">
                                          <p:val>
                                            <p:strVal val="#ppt_x"/>
                                          </p:val>
                                        </p:tav>
                                      </p:tavLst>
                                    </p:anim>
                                    <p:anim calcmode="lin" valueType="num">
                                      <p:cBhvr additive="base">
                                        <p:cTn id="212" dur="3000" fill="hold"/>
                                        <p:tgtEl>
                                          <p:spTgt spid="50"/>
                                        </p:tgtEl>
                                        <p:attrNameLst>
                                          <p:attrName>ppt_y</p:attrName>
                                        </p:attrNameLst>
                                      </p:cBhvr>
                                      <p:tavLst>
                                        <p:tav tm="0">
                                          <p:val>
                                            <p:strVal val="1+#ppt_h/2"/>
                                          </p:val>
                                        </p:tav>
                                        <p:tav tm="100000">
                                          <p:val>
                                            <p:strVal val="#ppt_y"/>
                                          </p:val>
                                        </p:tav>
                                      </p:tavLst>
                                    </p:anim>
                                  </p:childTnLst>
                                </p:cTn>
                              </p:par>
                              <p:par>
                                <p:cTn id="213" presetID="2" presetClass="entr" presetSubtype="12" fill="hold" nodeType="withEffect">
                                  <p:stCondLst>
                                    <p:cond delay="0"/>
                                  </p:stCondLst>
                                  <p:childTnLst>
                                    <p:set>
                                      <p:cBhvr>
                                        <p:cTn id="214" dur="1" fill="hold">
                                          <p:stCondLst>
                                            <p:cond delay="0"/>
                                          </p:stCondLst>
                                        </p:cTn>
                                        <p:tgtEl>
                                          <p:spTgt spid="51"/>
                                        </p:tgtEl>
                                        <p:attrNameLst>
                                          <p:attrName>style.visibility</p:attrName>
                                        </p:attrNameLst>
                                      </p:cBhvr>
                                      <p:to>
                                        <p:strVal val="visible"/>
                                      </p:to>
                                    </p:set>
                                    <p:anim calcmode="lin" valueType="num">
                                      <p:cBhvr additive="base">
                                        <p:cTn id="215" dur="3000" fill="hold"/>
                                        <p:tgtEl>
                                          <p:spTgt spid="51"/>
                                        </p:tgtEl>
                                        <p:attrNameLst>
                                          <p:attrName>ppt_x</p:attrName>
                                        </p:attrNameLst>
                                      </p:cBhvr>
                                      <p:tavLst>
                                        <p:tav tm="0">
                                          <p:val>
                                            <p:strVal val="0-#ppt_w/2"/>
                                          </p:val>
                                        </p:tav>
                                        <p:tav tm="100000">
                                          <p:val>
                                            <p:strVal val="#ppt_x"/>
                                          </p:val>
                                        </p:tav>
                                      </p:tavLst>
                                    </p:anim>
                                    <p:anim calcmode="lin" valueType="num">
                                      <p:cBhvr additive="base">
                                        <p:cTn id="216" dur="3000" fill="hold"/>
                                        <p:tgtEl>
                                          <p:spTgt spid="51"/>
                                        </p:tgtEl>
                                        <p:attrNameLst>
                                          <p:attrName>ppt_y</p:attrName>
                                        </p:attrNameLst>
                                      </p:cBhvr>
                                      <p:tavLst>
                                        <p:tav tm="0">
                                          <p:val>
                                            <p:strVal val="1+#ppt_h/2"/>
                                          </p:val>
                                        </p:tav>
                                        <p:tav tm="100000">
                                          <p:val>
                                            <p:strVal val="#ppt_y"/>
                                          </p:val>
                                        </p:tav>
                                      </p:tavLst>
                                    </p:anim>
                                  </p:childTnLst>
                                </p:cTn>
                              </p:par>
                              <p:par>
                                <p:cTn id="217" presetID="2" presetClass="entr" presetSubtype="12" fill="hold" nodeType="withEffect">
                                  <p:stCondLst>
                                    <p:cond delay="0"/>
                                  </p:stCondLst>
                                  <p:childTnLst>
                                    <p:set>
                                      <p:cBhvr>
                                        <p:cTn id="218" dur="1" fill="hold">
                                          <p:stCondLst>
                                            <p:cond delay="0"/>
                                          </p:stCondLst>
                                        </p:cTn>
                                        <p:tgtEl>
                                          <p:spTgt spid="52"/>
                                        </p:tgtEl>
                                        <p:attrNameLst>
                                          <p:attrName>style.visibility</p:attrName>
                                        </p:attrNameLst>
                                      </p:cBhvr>
                                      <p:to>
                                        <p:strVal val="visible"/>
                                      </p:to>
                                    </p:set>
                                    <p:anim calcmode="lin" valueType="num">
                                      <p:cBhvr additive="base">
                                        <p:cTn id="219" dur="3000" fill="hold"/>
                                        <p:tgtEl>
                                          <p:spTgt spid="52"/>
                                        </p:tgtEl>
                                        <p:attrNameLst>
                                          <p:attrName>ppt_x</p:attrName>
                                        </p:attrNameLst>
                                      </p:cBhvr>
                                      <p:tavLst>
                                        <p:tav tm="0">
                                          <p:val>
                                            <p:strVal val="0-#ppt_w/2"/>
                                          </p:val>
                                        </p:tav>
                                        <p:tav tm="100000">
                                          <p:val>
                                            <p:strVal val="#ppt_x"/>
                                          </p:val>
                                        </p:tav>
                                      </p:tavLst>
                                    </p:anim>
                                    <p:anim calcmode="lin" valueType="num">
                                      <p:cBhvr additive="base">
                                        <p:cTn id="220" dur="3000" fill="hold"/>
                                        <p:tgtEl>
                                          <p:spTgt spid="52"/>
                                        </p:tgtEl>
                                        <p:attrNameLst>
                                          <p:attrName>ppt_y</p:attrName>
                                        </p:attrNameLst>
                                      </p:cBhvr>
                                      <p:tavLst>
                                        <p:tav tm="0">
                                          <p:val>
                                            <p:strVal val="1+#ppt_h/2"/>
                                          </p:val>
                                        </p:tav>
                                        <p:tav tm="100000">
                                          <p:val>
                                            <p:strVal val="#ppt_y"/>
                                          </p:val>
                                        </p:tav>
                                      </p:tavLst>
                                    </p:anim>
                                  </p:childTnLst>
                                </p:cTn>
                              </p:par>
                              <p:par>
                                <p:cTn id="221" presetID="2" presetClass="entr" presetSubtype="12" fill="hold" nodeType="withEffect">
                                  <p:stCondLst>
                                    <p:cond delay="0"/>
                                  </p:stCondLst>
                                  <p:childTnLst>
                                    <p:set>
                                      <p:cBhvr>
                                        <p:cTn id="222" dur="1" fill="hold">
                                          <p:stCondLst>
                                            <p:cond delay="0"/>
                                          </p:stCondLst>
                                        </p:cTn>
                                        <p:tgtEl>
                                          <p:spTgt spid="53"/>
                                        </p:tgtEl>
                                        <p:attrNameLst>
                                          <p:attrName>style.visibility</p:attrName>
                                        </p:attrNameLst>
                                      </p:cBhvr>
                                      <p:to>
                                        <p:strVal val="visible"/>
                                      </p:to>
                                    </p:set>
                                    <p:anim calcmode="lin" valueType="num">
                                      <p:cBhvr additive="base">
                                        <p:cTn id="223" dur="3000" fill="hold"/>
                                        <p:tgtEl>
                                          <p:spTgt spid="53"/>
                                        </p:tgtEl>
                                        <p:attrNameLst>
                                          <p:attrName>ppt_x</p:attrName>
                                        </p:attrNameLst>
                                      </p:cBhvr>
                                      <p:tavLst>
                                        <p:tav tm="0">
                                          <p:val>
                                            <p:strVal val="0-#ppt_w/2"/>
                                          </p:val>
                                        </p:tav>
                                        <p:tav tm="100000">
                                          <p:val>
                                            <p:strVal val="#ppt_x"/>
                                          </p:val>
                                        </p:tav>
                                      </p:tavLst>
                                    </p:anim>
                                    <p:anim calcmode="lin" valueType="num">
                                      <p:cBhvr additive="base">
                                        <p:cTn id="224" dur="3000" fill="hold"/>
                                        <p:tgtEl>
                                          <p:spTgt spid="53"/>
                                        </p:tgtEl>
                                        <p:attrNameLst>
                                          <p:attrName>ppt_y</p:attrName>
                                        </p:attrNameLst>
                                      </p:cBhvr>
                                      <p:tavLst>
                                        <p:tav tm="0">
                                          <p:val>
                                            <p:strVal val="1+#ppt_h/2"/>
                                          </p:val>
                                        </p:tav>
                                        <p:tav tm="100000">
                                          <p:val>
                                            <p:strVal val="#ppt_y"/>
                                          </p:val>
                                        </p:tav>
                                      </p:tavLst>
                                    </p:anim>
                                  </p:childTnLst>
                                </p:cTn>
                              </p:par>
                              <p:par>
                                <p:cTn id="225" presetID="2" presetClass="entr" presetSubtype="8" fill="hold" nodeType="withEffect">
                                  <p:stCondLst>
                                    <p:cond delay="0"/>
                                  </p:stCondLst>
                                  <p:childTnLst>
                                    <p:set>
                                      <p:cBhvr>
                                        <p:cTn id="226" dur="1" fill="hold">
                                          <p:stCondLst>
                                            <p:cond delay="0"/>
                                          </p:stCondLst>
                                        </p:cTn>
                                        <p:tgtEl>
                                          <p:spTgt spid="39"/>
                                        </p:tgtEl>
                                        <p:attrNameLst>
                                          <p:attrName>style.visibility</p:attrName>
                                        </p:attrNameLst>
                                      </p:cBhvr>
                                      <p:to>
                                        <p:strVal val="visible"/>
                                      </p:to>
                                    </p:set>
                                    <p:anim calcmode="lin" valueType="num">
                                      <p:cBhvr additive="base">
                                        <p:cTn id="227" dur="3000" fill="hold"/>
                                        <p:tgtEl>
                                          <p:spTgt spid="39"/>
                                        </p:tgtEl>
                                        <p:attrNameLst>
                                          <p:attrName>ppt_x</p:attrName>
                                        </p:attrNameLst>
                                      </p:cBhvr>
                                      <p:tavLst>
                                        <p:tav tm="0">
                                          <p:val>
                                            <p:strVal val="0-#ppt_w/2"/>
                                          </p:val>
                                        </p:tav>
                                        <p:tav tm="100000">
                                          <p:val>
                                            <p:strVal val="#ppt_x"/>
                                          </p:val>
                                        </p:tav>
                                      </p:tavLst>
                                    </p:anim>
                                    <p:anim calcmode="lin" valueType="num">
                                      <p:cBhvr additive="base">
                                        <p:cTn id="228" dur="3000" fill="hold"/>
                                        <p:tgtEl>
                                          <p:spTgt spid="39"/>
                                        </p:tgtEl>
                                        <p:attrNameLst>
                                          <p:attrName>ppt_y</p:attrName>
                                        </p:attrNameLst>
                                      </p:cBhvr>
                                      <p:tavLst>
                                        <p:tav tm="0">
                                          <p:val>
                                            <p:strVal val="#ppt_y"/>
                                          </p:val>
                                        </p:tav>
                                        <p:tav tm="100000">
                                          <p:val>
                                            <p:strVal val="#ppt_y"/>
                                          </p:val>
                                        </p:tav>
                                      </p:tavLst>
                                    </p:anim>
                                  </p:childTnLst>
                                </p:cTn>
                              </p:par>
                              <p:par>
                                <p:cTn id="229" presetID="2" presetClass="entr" presetSubtype="8" fill="hold" nodeType="withEffect">
                                  <p:stCondLst>
                                    <p:cond delay="0"/>
                                  </p:stCondLst>
                                  <p:childTnLst>
                                    <p:set>
                                      <p:cBhvr>
                                        <p:cTn id="230" dur="1" fill="hold">
                                          <p:stCondLst>
                                            <p:cond delay="0"/>
                                          </p:stCondLst>
                                        </p:cTn>
                                        <p:tgtEl>
                                          <p:spTgt spid="42"/>
                                        </p:tgtEl>
                                        <p:attrNameLst>
                                          <p:attrName>style.visibility</p:attrName>
                                        </p:attrNameLst>
                                      </p:cBhvr>
                                      <p:to>
                                        <p:strVal val="visible"/>
                                      </p:to>
                                    </p:set>
                                    <p:anim calcmode="lin" valueType="num">
                                      <p:cBhvr additive="base">
                                        <p:cTn id="231" dur="3000" fill="hold"/>
                                        <p:tgtEl>
                                          <p:spTgt spid="42"/>
                                        </p:tgtEl>
                                        <p:attrNameLst>
                                          <p:attrName>ppt_x</p:attrName>
                                        </p:attrNameLst>
                                      </p:cBhvr>
                                      <p:tavLst>
                                        <p:tav tm="0">
                                          <p:val>
                                            <p:strVal val="0-#ppt_w/2"/>
                                          </p:val>
                                        </p:tav>
                                        <p:tav tm="100000">
                                          <p:val>
                                            <p:strVal val="#ppt_x"/>
                                          </p:val>
                                        </p:tav>
                                      </p:tavLst>
                                    </p:anim>
                                    <p:anim calcmode="lin" valueType="num">
                                      <p:cBhvr additive="base">
                                        <p:cTn id="232" dur="3000" fill="hold"/>
                                        <p:tgtEl>
                                          <p:spTgt spid="42"/>
                                        </p:tgtEl>
                                        <p:attrNameLst>
                                          <p:attrName>ppt_y</p:attrName>
                                        </p:attrNameLst>
                                      </p:cBhvr>
                                      <p:tavLst>
                                        <p:tav tm="0">
                                          <p:val>
                                            <p:strVal val="#ppt_y"/>
                                          </p:val>
                                        </p:tav>
                                        <p:tav tm="100000">
                                          <p:val>
                                            <p:strVal val="#ppt_y"/>
                                          </p:val>
                                        </p:tav>
                                      </p:tavLst>
                                    </p:anim>
                                  </p:childTnLst>
                                </p:cTn>
                              </p:par>
                              <p:par>
                                <p:cTn id="233" presetID="2" presetClass="entr" presetSubtype="8" fill="hold" nodeType="withEffect">
                                  <p:stCondLst>
                                    <p:cond delay="0"/>
                                  </p:stCondLst>
                                  <p:childTnLst>
                                    <p:set>
                                      <p:cBhvr>
                                        <p:cTn id="234" dur="1" fill="hold">
                                          <p:stCondLst>
                                            <p:cond delay="0"/>
                                          </p:stCondLst>
                                        </p:cTn>
                                        <p:tgtEl>
                                          <p:spTgt spid="47"/>
                                        </p:tgtEl>
                                        <p:attrNameLst>
                                          <p:attrName>style.visibility</p:attrName>
                                        </p:attrNameLst>
                                      </p:cBhvr>
                                      <p:to>
                                        <p:strVal val="visible"/>
                                      </p:to>
                                    </p:set>
                                    <p:anim calcmode="lin" valueType="num">
                                      <p:cBhvr additive="base">
                                        <p:cTn id="235" dur="3000" fill="hold"/>
                                        <p:tgtEl>
                                          <p:spTgt spid="47"/>
                                        </p:tgtEl>
                                        <p:attrNameLst>
                                          <p:attrName>ppt_x</p:attrName>
                                        </p:attrNameLst>
                                      </p:cBhvr>
                                      <p:tavLst>
                                        <p:tav tm="0">
                                          <p:val>
                                            <p:strVal val="0-#ppt_w/2"/>
                                          </p:val>
                                        </p:tav>
                                        <p:tav tm="100000">
                                          <p:val>
                                            <p:strVal val="#ppt_x"/>
                                          </p:val>
                                        </p:tav>
                                      </p:tavLst>
                                    </p:anim>
                                    <p:anim calcmode="lin" valueType="num">
                                      <p:cBhvr additive="base">
                                        <p:cTn id="236" dur="3000" fill="hold"/>
                                        <p:tgtEl>
                                          <p:spTgt spid="47"/>
                                        </p:tgtEl>
                                        <p:attrNameLst>
                                          <p:attrName>ppt_y</p:attrName>
                                        </p:attrNameLst>
                                      </p:cBhvr>
                                      <p:tavLst>
                                        <p:tav tm="0">
                                          <p:val>
                                            <p:strVal val="#ppt_y"/>
                                          </p:val>
                                        </p:tav>
                                        <p:tav tm="100000">
                                          <p:val>
                                            <p:strVal val="#ppt_y"/>
                                          </p:val>
                                        </p:tav>
                                      </p:tavLst>
                                    </p:anim>
                                  </p:childTnLst>
                                </p:cTn>
                              </p:par>
                              <p:par>
                                <p:cTn id="237" presetID="2" presetClass="entr" presetSubtype="9" fill="hold" nodeType="withEffect">
                                  <p:stCondLst>
                                    <p:cond delay="0"/>
                                  </p:stCondLst>
                                  <p:childTnLst>
                                    <p:set>
                                      <p:cBhvr>
                                        <p:cTn id="238" dur="1" fill="hold">
                                          <p:stCondLst>
                                            <p:cond delay="0"/>
                                          </p:stCondLst>
                                        </p:cTn>
                                        <p:tgtEl>
                                          <p:spTgt spid="62"/>
                                        </p:tgtEl>
                                        <p:attrNameLst>
                                          <p:attrName>style.visibility</p:attrName>
                                        </p:attrNameLst>
                                      </p:cBhvr>
                                      <p:to>
                                        <p:strVal val="visible"/>
                                      </p:to>
                                    </p:set>
                                    <p:anim calcmode="lin" valueType="num">
                                      <p:cBhvr additive="base">
                                        <p:cTn id="239" dur="3000" fill="hold"/>
                                        <p:tgtEl>
                                          <p:spTgt spid="62"/>
                                        </p:tgtEl>
                                        <p:attrNameLst>
                                          <p:attrName>ppt_x</p:attrName>
                                        </p:attrNameLst>
                                      </p:cBhvr>
                                      <p:tavLst>
                                        <p:tav tm="0">
                                          <p:val>
                                            <p:strVal val="0-#ppt_w/2"/>
                                          </p:val>
                                        </p:tav>
                                        <p:tav tm="100000">
                                          <p:val>
                                            <p:strVal val="#ppt_x"/>
                                          </p:val>
                                        </p:tav>
                                      </p:tavLst>
                                    </p:anim>
                                    <p:anim calcmode="lin" valueType="num">
                                      <p:cBhvr additive="base">
                                        <p:cTn id="240" dur="3000" fill="hold"/>
                                        <p:tgtEl>
                                          <p:spTgt spid="62"/>
                                        </p:tgtEl>
                                        <p:attrNameLst>
                                          <p:attrName>ppt_y</p:attrName>
                                        </p:attrNameLst>
                                      </p:cBhvr>
                                      <p:tavLst>
                                        <p:tav tm="0">
                                          <p:val>
                                            <p:strVal val="0-#ppt_h/2"/>
                                          </p:val>
                                        </p:tav>
                                        <p:tav tm="100000">
                                          <p:val>
                                            <p:strVal val="#ppt_y"/>
                                          </p:val>
                                        </p:tav>
                                      </p:tavLst>
                                    </p:anim>
                                  </p:childTnLst>
                                </p:cTn>
                              </p:par>
                              <p:par>
                                <p:cTn id="241" presetID="2" presetClass="entr" presetSubtype="9" fill="hold" nodeType="withEffect">
                                  <p:stCondLst>
                                    <p:cond delay="0"/>
                                  </p:stCondLst>
                                  <p:childTnLst>
                                    <p:set>
                                      <p:cBhvr>
                                        <p:cTn id="242" dur="1" fill="hold">
                                          <p:stCondLst>
                                            <p:cond delay="0"/>
                                          </p:stCondLst>
                                        </p:cTn>
                                        <p:tgtEl>
                                          <p:spTgt spid="63"/>
                                        </p:tgtEl>
                                        <p:attrNameLst>
                                          <p:attrName>style.visibility</p:attrName>
                                        </p:attrNameLst>
                                      </p:cBhvr>
                                      <p:to>
                                        <p:strVal val="visible"/>
                                      </p:to>
                                    </p:set>
                                    <p:anim calcmode="lin" valueType="num">
                                      <p:cBhvr additive="base">
                                        <p:cTn id="243" dur="3000" fill="hold"/>
                                        <p:tgtEl>
                                          <p:spTgt spid="63"/>
                                        </p:tgtEl>
                                        <p:attrNameLst>
                                          <p:attrName>ppt_x</p:attrName>
                                        </p:attrNameLst>
                                      </p:cBhvr>
                                      <p:tavLst>
                                        <p:tav tm="0">
                                          <p:val>
                                            <p:strVal val="0-#ppt_w/2"/>
                                          </p:val>
                                        </p:tav>
                                        <p:tav tm="100000">
                                          <p:val>
                                            <p:strVal val="#ppt_x"/>
                                          </p:val>
                                        </p:tav>
                                      </p:tavLst>
                                    </p:anim>
                                    <p:anim calcmode="lin" valueType="num">
                                      <p:cBhvr additive="base">
                                        <p:cTn id="244" dur="3000" fill="hold"/>
                                        <p:tgtEl>
                                          <p:spTgt spid="63"/>
                                        </p:tgtEl>
                                        <p:attrNameLst>
                                          <p:attrName>ppt_y</p:attrName>
                                        </p:attrNameLst>
                                      </p:cBhvr>
                                      <p:tavLst>
                                        <p:tav tm="0">
                                          <p:val>
                                            <p:strVal val="0-#ppt_h/2"/>
                                          </p:val>
                                        </p:tav>
                                        <p:tav tm="100000">
                                          <p:val>
                                            <p:strVal val="#ppt_y"/>
                                          </p:val>
                                        </p:tav>
                                      </p:tavLst>
                                    </p:anim>
                                  </p:childTnLst>
                                </p:cTn>
                              </p:par>
                              <p:par>
                                <p:cTn id="245" presetID="2" presetClass="entr" presetSubtype="9" fill="hold" nodeType="withEffect">
                                  <p:stCondLst>
                                    <p:cond delay="0"/>
                                  </p:stCondLst>
                                  <p:childTnLst>
                                    <p:set>
                                      <p:cBhvr>
                                        <p:cTn id="246" dur="1" fill="hold">
                                          <p:stCondLst>
                                            <p:cond delay="0"/>
                                          </p:stCondLst>
                                        </p:cTn>
                                        <p:tgtEl>
                                          <p:spTgt spid="64"/>
                                        </p:tgtEl>
                                        <p:attrNameLst>
                                          <p:attrName>style.visibility</p:attrName>
                                        </p:attrNameLst>
                                      </p:cBhvr>
                                      <p:to>
                                        <p:strVal val="visible"/>
                                      </p:to>
                                    </p:set>
                                    <p:anim calcmode="lin" valueType="num">
                                      <p:cBhvr additive="base">
                                        <p:cTn id="247" dur="3000" fill="hold"/>
                                        <p:tgtEl>
                                          <p:spTgt spid="64"/>
                                        </p:tgtEl>
                                        <p:attrNameLst>
                                          <p:attrName>ppt_x</p:attrName>
                                        </p:attrNameLst>
                                      </p:cBhvr>
                                      <p:tavLst>
                                        <p:tav tm="0">
                                          <p:val>
                                            <p:strVal val="0-#ppt_w/2"/>
                                          </p:val>
                                        </p:tav>
                                        <p:tav tm="100000">
                                          <p:val>
                                            <p:strVal val="#ppt_x"/>
                                          </p:val>
                                        </p:tav>
                                      </p:tavLst>
                                    </p:anim>
                                    <p:anim calcmode="lin" valueType="num">
                                      <p:cBhvr additive="base">
                                        <p:cTn id="248" dur="3000" fill="hold"/>
                                        <p:tgtEl>
                                          <p:spTgt spid="64"/>
                                        </p:tgtEl>
                                        <p:attrNameLst>
                                          <p:attrName>ppt_y</p:attrName>
                                        </p:attrNameLst>
                                      </p:cBhvr>
                                      <p:tavLst>
                                        <p:tav tm="0">
                                          <p:val>
                                            <p:strVal val="0-#ppt_h/2"/>
                                          </p:val>
                                        </p:tav>
                                        <p:tav tm="100000">
                                          <p:val>
                                            <p:strVal val="#ppt_y"/>
                                          </p:val>
                                        </p:tav>
                                      </p:tavLst>
                                    </p:anim>
                                  </p:childTnLst>
                                </p:cTn>
                              </p:par>
                              <p:par>
                                <p:cTn id="249" presetID="2" presetClass="entr" presetSubtype="9" fill="hold" nodeType="withEffect">
                                  <p:stCondLst>
                                    <p:cond delay="0"/>
                                  </p:stCondLst>
                                  <p:childTnLst>
                                    <p:set>
                                      <p:cBhvr>
                                        <p:cTn id="250" dur="1" fill="hold">
                                          <p:stCondLst>
                                            <p:cond delay="0"/>
                                          </p:stCondLst>
                                        </p:cTn>
                                        <p:tgtEl>
                                          <p:spTgt spid="65"/>
                                        </p:tgtEl>
                                        <p:attrNameLst>
                                          <p:attrName>style.visibility</p:attrName>
                                        </p:attrNameLst>
                                      </p:cBhvr>
                                      <p:to>
                                        <p:strVal val="visible"/>
                                      </p:to>
                                    </p:set>
                                    <p:anim calcmode="lin" valueType="num">
                                      <p:cBhvr additive="base">
                                        <p:cTn id="251" dur="3000" fill="hold"/>
                                        <p:tgtEl>
                                          <p:spTgt spid="65"/>
                                        </p:tgtEl>
                                        <p:attrNameLst>
                                          <p:attrName>ppt_x</p:attrName>
                                        </p:attrNameLst>
                                      </p:cBhvr>
                                      <p:tavLst>
                                        <p:tav tm="0">
                                          <p:val>
                                            <p:strVal val="0-#ppt_w/2"/>
                                          </p:val>
                                        </p:tav>
                                        <p:tav tm="100000">
                                          <p:val>
                                            <p:strVal val="#ppt_x"/>
                                          </p:val>
                                        </p:tav>
                                      </p:tavLst>
                                    </p:anim>
                                    <p:anim calcmode="lin" valueType="num">
                                      <p:cBhvr additive="base">
                                        <p:cTn id="252" dur="3000" fill="hold"/>
                                        <p:tgtEl>
                                          <p:spTgt spid="65"/>
                                        </p:tgtEl>
                                        <p:attrNameLst>
                                          <p:attrName>ppt_y</p:attrName>
                                        </p:attrNameLst>
                                      </p:cBhvr>
                                      <p:tavLst>
                                        <p:tav tm="0">
                                          <p:val>
                                            <p:strVal val="0-#ppt_h/2"/>
                                          </p:val>
                                        </p:tav>
                                        <p:tav tm="100000">
                                          <p:val>
                                            <p:strVal val="#ppt_y"/>
                                          </p:val>
                                        </p:tav>
                                      </p:tavLst>
                                    </p:anim>
                                  </p:childTnLst>
                                </p:cTn>
                              </p:par>
                              <p:par>
                                <p:cTn id="253" presetID="2" presetClass="entr" presetSubtype="1" fill="hold" nodeType="withEffect">
                                  <p:stCondLst>
                                    <p:cond delay="0"/>
                                  </p:stCondLst>
                                  <p:childTnLst>
                                    <p:set>
                                      <p:cBhvr>
                                        <p:cTn id="254" dur="1" fill="hold">
                                          <p:stCondLst>
                                            <p:cond delay="0"/>
                                          </p:stCondLst>
                                        </p:cTn>
                                        <p:tgtEl>
                                          <p:spTgt spid="38"/>
                                        </p:tgtEl>
                                        <p:attrNameLst>
                                          <p:attrName>style.visibility</p:attrName>
                                        </p:attrNameLst>
                                      </p:cBhvr>
                                      <p:to>
                                        <p:strVal val="visible"/>
                                      </p:to>
                                    </p:set>
                                    <p:anim calcmode="lin" valueType="num">
                                      <p:cBhvr additive="base">
                                        <p:cTn id="255" dur="3000" fill="hold"/>
                                        <p:tgtEl>
                                          <p:spTgt spid="38"/>
                                        </p:tgtEl>
                                        <p:attrNameLst>
                                          <p:attrName>ppt_x</p:attrName>
                                        </p:attrNameLst>
                                      </p:cBhvr>
                                      <p:tavLst>
                                        <p:tav tm="0">
                                          <p:val>
                                            <p:strVal val="#ppt_x"/>
                                          </p:val>
                                        </p:tav>
                                        <p:tav tm="100000">
                                          <p:val>
                                            <p:strVal val="#ppt_x"/>
                                          </p:val>
                                        </p:tav>
                                      </p:tavLst>
                                    </p:anim>
                                    <p:anim calcmode="lin" valueType="num">
                                      <p:cBhvr additive="base">
                                        <p:cTn id="256" dur="3000" fill="hold"/>
                                        <p:tgtEl>
                                          <p:spTgt spid="38"/>
                                        </p:tgtEl>
                                        <p:attrNameLst>
                                          <p:attrName>ppt_y</p:attrName>
                                        </p:attrNameLst>
                                      </p:cBhvr>
                                      <p:tavLst>
                                        <p:tav tm="0">
                                          <p:val>
                                            <p:strVal val="0-#ppt_h/2"/>
                                          </p:val>
                                        </p:tav>
                                        <p:tav tm="100000">
                                          <p:val>
                                            <p:strVal val="#ppt_y"/>
                                          </p:val>
                                        </p:tav>
                                      </p:tavLst>
                                    </p:anim>
                                  </p:childTnLst>
                                </p:cTn>
                              </p:par>
                              <p:par>
                                <p:cTn id="257" presetID="2" presetClass="entr" presetSubtype="1" fill="hold" nodeType="withEffect">
                                  <p:stCondLst>
                                    <p:cond delay="0"/>
                                  </p:stCondLst>
                                  <p:childTnLst>
                                    <p:set>
                                      <p:cBhvr>
                                        <p:cTn id="258" dur="1" fill="hold">
                                          <p:stCondLst>
                                            <p:cond delay="0"/>
                                          </p:stCondLst>
                                        </p:cTn>
                                        <p:tgtEl>
                                          <p:spTgt spid="43"/>
                                        </p:tgtEl>
                                        <p:attrNameLst>
                                          <p:attrName>style.visibility</p:attrName>
                                        </p:attrNameLst>
                                      </p:cBhvr>
                                      <p:to>
                                        <p:strVal val="visible"/>
                                      </p:to>
                                    </p:set>
                                    <p:anim calcmode="lin" valueType="num">
                                      <p:cBhvr additive="base">
                                        <p:cTn id="259" dur="3000" fill="hold"/>
                                        <p:tgtEl>
                                          <p:spTgt spid="43"/>
                                        </p:tgtEl>
                                        <p:attrNameLst>
                                          <p:attrName>ppt_x</p:attrName>
                                        </p:attrNameLst>
                                      </p:cBhvr>
                                      <p:tavLst>
                                        <p:tav tm="0">
                                          <p:val>
                                            <p:strVal val="#ppt_x"/>
                                          </p:val>
                                        </p:tav>
                                        <p:tav tm="100000">
                                          <p:val>
                                            <p:strVal val="#ppt_x"/>
                                          </p:val>
                                        </p:tav>
                                      </p:tavLst>
                                    </p:anim>
                                    <p:anim calcmode="lin" valueType="num">
                                      <p:cBhvr additive="base">
                                        <p:cTn id="260" dur="3000" fill="hold"/>
                                        <p:tgtEl>
                                          <p:spTgt spid="43"/>
                                        </p:tgtEl>
                                        <p:attrNameLst>
                                          <p:attrName>ppt_y</p:attrName>
                                        </p:attrNameLst>
                                      </p:cBhvr>
                                      <p:tavLst>
                                        <p:tav tm="0">
                                          <p:val>
                                            <p:strVal val="0-#ppt_h/2"/>
                                          </p:val>
                                        </p:tav>
                                        <p:tav tm="100000">
                                          <p:val>
                                            <p:strVal val="#ppt_y"/>
                                          </p:val>
                                        </p:tav>
                                      </p:tavLst>
                                    </p:anim>
                                  </p:childTnLst>
                                </p:cTn>
                              </p:par>
                              <p:par>
                                <p:cTn id="261" presetID="2" presetClass="entr" presetSubtype="1" fill="hold" nodeType="withEffect">
                                  <p:stCondLst>
                                    <p:cond delay="0"/>
                                  </p:stCondLst>
                                  <p:childTnLst>
                                    <p:set>
                                      <p:cBhvr>
                                        <p:cTn id="262" dur="1" fill="hold">
                                          <p:stCondLst>
                                            <p:cond delay="0"/>
                                          </p:stCondLst>
                                        </p:cTn>
                                        <p:tgtEl>
                                          <p:spTgt spid="46"/>
                                        </p:tgtEl>
                                        <p:attrNameLst>
                                          <p:attrName>style.visibility</p:attrName>
                                        </p:attrNameLst>
                                      </p:cBhvr>
                                      <p:to>
                                        <p:strVal val="visible"/>
                                      </p:to>
                                    </p:set>
                                    <p:anim calcmode="lin" valueType="num">
                                      <p:cBhvr additive="base">
                                        <p:cTn id="263" dur="3000" fill="hold"/>
                                        <p:tgtEl>
                                          <p:spTgt spid="46"/>
                                        </p:tgtEl>
                                        <p:attrNameLst>
                                          <p:attrName>ppt_x</p:attrName>
                                        </p:attrNameLst>
                                      </p:cBhvr>
                                      <p:tavLst>
                                        <p:tav tm="0">
                                          <p:val>
                                            <p:strVal val="#ppt_x"/>
                                          </p:val>
                                        </p:tav>
                                        <p:tav tm="100000">
                                          <p:val>
                                            <p:strVal val="#ppt_x"/>
                                          </p:val>
                                        </p:tav>
                                      </p:tavLst>
                                    </p:anim>
                                    <p:anim calcmode="lin" valueType="num">
                                      <p:cBhvr additive="base">
                                        <p:cTn id="264" dur="3000" fill="hold"/>
                                        <p:tgtEl>
                                          <p:spTgt spid="46"/>
                                        </p:tgtEl>
                                        <p:attrNameLst>
                                          <p:attrName>ppt_y</p:attrName>
                                        </p:attrNameLst>
                                      </p:cBhvr>
                                      <p:tavLst>
                                        <p:tav tm="0">
                                          <p:val>
                                            <p:strVal val="0-#ppt_h/2"/>
                                          </p:val>
                                        </p:tav>
                                        <p:tav tm="100000">
                                          <p:val>
                                            <p:strVal val="#ppt_y"/>
                                          </p:val>
                                        </p:tav>
                                      </p:tavLst>
                                    </p:anim>
                                  </p:childTnLst>
                                </p:cTn>
                              </p:par>
                              <p:par>
                                <p:cTn id="265" presetID="2" presetClass="entr" presetSubtype="3" fill="hold" nodeType="withEffect">
                                  <p:stCondLst>
                                    <p:cond delay="0"/>
                                  </p:stCondLst>
                                  <p:childTnLst>
                                    <p:set>
                                      <p:cBhvr>
                                        <p:cTn id="266" dur="1" fill="hold">
                                          <p:stCondLst>
                                            <p:cond delay="0"/>
                                          </p:stCondLst>
                                        </p:cTn>
                                        <p:tgtEl>
                                          <p:spTgt spid="54"/>
                                        </p:tgtEl>
                                        <p:attrNameLst>
                                          <p:attrName>style.visibility</p:attrName>
                                        </p:attrNameLst>
                                      </p:cBhvr>
                                      <p:to>
                                        <p:strVal val="visible"/>
                                      </p:to>
                                    </p:set>
                                    <p:anim calcmode="lin" valueType="num">
                                      <p:cBhvr additive="base">
                                        <p:cTn id="267" dur="3000" fill="hold"/>
                                        <p:tgtEl>
                                          <p:spTgt spid="54"/>
                                        </p:tgtEl>
                                        <p:attrNameLst>
                                          <p:attrName>ppt_x</p:attrName>
                                        </p:attrNameLst>
                                      </p:cBhvr>
                                      <p:tavLst>
                                        <p:tav tm="0">
                                          <p:val>
                                            <p:strVal val="1+#ppt_w/2"/>
                                          </p:val>
                                        </p:tav>
                                        <p:tav tm="100000">
                                          <p:val>
                                            <p:strVal val="#ppt_x"/>
                                          </p:val>
                                        </p:tav>
                                      </p:tavLst>
                                    </p:anim>
                                    <p:anim calcmode="lin" valueType="num">
                                      <p:cBhvr additive="base">
                                        <p:cTn id="268" dur="3000" fill="hold"/>
                                        <p:tgtEl>
                                          <p:spTgt spid="54"/>
                                        </p:tgtEl>
                                        <p:attrNameLst>
                                          <p:attrName>ppt_y</p:attrName>
                                        </p:attrNameLst>
                                      </p:cBhvr>
                                      <p:tavLst>
                                        <p:tav tm="0">
                                          <p:val>
                                            <p:strVal val="0-#ppt_h/2"/>
                                          </p:val>
                                        </p:tav>
                                        <p:tav tm="100000">
                                          <p:val>
                                            <p:strVal val="#ppt_y"/>
                                          </p:val>
                                        </p:tav>
                                      </p:tavLst>
                                    </p:anim>
                                  </p:childTnLst>
                                </p:cTn>
                              </p:par>
                              <p:par>
                                <p:cTn id="269" presetID="2" presetClass="entr" presetSubtype="3" fill="hold" nodeType="withEffect">
                                  <p:stCondLst>
                                    <p:cond delay="0"/>
                                  </p:stCondLst>
                                  <p:childTnLst>
                                    <p:set>
                                      <p:cBhvr>
                                        <p:cTn id="270" dur="1" fill="hold">
                                          <p:stCondLst>
                                            <p:cond delay="0"/>
                                          </p:stCondLst>
                                        </p:cTn>
                                        <p:tgtEl>
                                          <p:spTgt spid="55"/>
                                        </p:tgtEl>
                                        <p:attrNameLst>
                                          <p:attrName>style.visibility</p:attrName>
                                        </p:attrNameLst>
                                      </p:cBhvr>
                                      <p:to>
                                        <p:strVal val="visible"/>
                                      </p:to>
                                    </p:set>
                                    <p:anim calcmode="lin" valueType="num">
                                      <p:cBhvr additive="base">
                                        <p:cTn id="271" dur="3000" fill="hold"/>
                                        <p:tgtEl>
                                          <p:spTgt spid="55"/>
                                        </p:tgtEl>
                                        <p:attrNameLst>
                                          <p:attrName>ppt_x</p:attrName>
                                        </p:attrNameLst>
                                      </p:cBhvr>
                                      <p:tavLst>
                                        <p:tav tm="0">
                                          <p:val>
                                            <p:strVal val="1+#ppt_w/2"/>
                                          </p:val>
                                        </p:tav>
                                        <p:tav tm="100000">
                                          <p:val>
                                            <p:strVal val="#ppt_x"/>
                                          </p:val>
                                        </p:tav>
                                      </p:tavLst>
                                    </p:anim>
                                    <p:anim calcmode="lin" valueType="num">
                                      <p:cBhvr additive="base">
                                        <p:cTn id="272" dur="3000" fill="hold"/>
                                        <p:tgtEl>
                                          <p:spTgt spid="55"/>
                                        </p:tgtEl>
                                        <p:attrNameLst>
                                          <p:attrName>ppt_y</p:attrName>
                                        </p:attrNameLst>
                                      </p:cBhvr>
                                      <p:tavLst>
                                        <p:tav tm="0">
                                          <p:val>
                                            <p:strVal val="0-#ppt_h/2"/>
                                          </p:val>
                                        </p:tav>
                                        <p:tav tm="100000">
                                          <p:val>
                                            <p:strVal val="#ppt_y"/>
                                          </p:val>
                                        </p:tav>
                                      </p:tavLst>
                                    </p:anim>
                                  </p:childTnLst>
                                </p:cTn>
                              </p:par>
                              <p:par>
                                <p:cTn id="273" presetID="2" presetClass="entr" presetSubtype="3" fill="hold" nodeType="withEffect">
                                  <p:stCondLst>
                                    <p:cond delay="0"/>
                                  </p:stCondLst>
                                  <p:childTnLst>
                                    <p:set>
                                      <p:cBhvr>
                                        <p:cTn id="274" dur="1" fill="hold">
                                          <p:stCondLst>
                                            <p:cond delay="0"/>
                                          </p:stCondLst>
                                        </p:cTn>
                                        <p:tgtEl>
                                          <p:spTgt spid="56"/>
                                        </p:tgtEl>
                                        <p:attrNameLst>
                                          <p:attrName>style.visibility</p:attrName>
                                        </p:attrNameLst>
                                      </p:cBhvr>
                                      <p:to>
                                        <p:strVal val="visible"/>
                                      </p:to>
                                    </p:set>
                                    <p:anim calcmode="lin" valueType="num">
                                      <p:cBhvr additive="base">
                                        <p:cTn id="275" dur="3000" fill="hold"/>
                                        <p:tgtEl>
                                          <p:spTgt spid="56"/>
                                        </p:tgtEl>
                                        <p:attrNameLst>
                                          <p:attrName>ppt_x</p:attrName>
                                        </p:attrNameLst>
                                      </p:cBhvr>
                                      <p:tavLst>
                                        <p:tav tm="0">
                                          <p:val>
                                            <p:strVal val="1+#ppt_w/2"/>
                                          </p:val>
                                        </p:tav>
                                        <p:tav tm="100000">
                                          <p:val>
                                            <p:strVal val="#ppt_x"/>
                                          </p:val>
                                        </p:tav>
                                      </p:tavLst>
                                    </p:anim>
                                    <p:anim calcmode="lin" valueType="num">
                                      <p:cBhvr additive="base">
                                        <p:cTn id="276" dur="3000" fill="hold"/>
                                        <p:tgtEl>
                                          <p:spTgt spid="56"/>
                                        </p:tgtEl>
                                        <p:attrNameLst>
                                          <p:attrName>ppt_y</p:attrName>
                                        </p:attrNameLst>
                                      </p:cBhvr>
                                      <p:tavLst>
                                        <p:tav tm="0">
                                          <p:val>
                                            <p:strVal val="0-#ppt_h/2"/>
                                          </p:val>
                                        </p:tav>
                                        <p:tav tm="100000">
                                          <p:val>
                                            <p:strVal val="#ppt_y"/>
                                          </p:val>
                                        </p:tav>
                                      </p:tavLst>
                                    </p:anim>
                                  </p:childTnLst>
                                </p:cTn>
                              </p:par>
                              <p:par>
                                <p:cTn id="277" presetID="2" presetClass="entr" presetSubtype="3" fill="hold" nodeType="withEffect">
                                  <p:stCondLst>
                                    <p:cond delay="0"/>
                                  </p:stCondLst>
                                  <p:childTnLst>
                                    <p:set>
                                      <p:cBhvr>
                                        <p:cTn id="278" dur="1" fill="hold">
                                          <p:stCondLst>
                                            <p:cond delay="0"/>
                                          </p:stCondLst>
                                        </p:cTn>
                                        <p:tgtEl>
                                          <p:spTgt spid="57"/>
                                        </p:tgtEl>
                                        <p:attrNameLst>
                                          <p:attrName>style.visibility</p:attrName>
                                        </p:attrNameLst>
                                      </p:cBhvr>
                                      <p:to>
                                        <p:strVal val="visible"/>
                                      </p:to>
                                    </p:set>
                                    <p:anim calcmode="lin" valueType="num">
                                      <p:cBhvr additive="base">
                                        <p:cTn id="279" dur="3000" fill="hold"/>
                                        <p:tgtEl>
                                          <p:spTgt spid="57"/>
                                        </p:tgtEl>
                                        <p:attrNameLst>
                                          <p:attrName>ppt_x</p:attrName>
                                        </p:attrNameLst>
                                      </p:cBhvr>
                                      <p:tavLst>
                                        <p:tav tm="0">
                                          <p:val>
                                            <p:strVal val="1+#ppt_w/2"/>
                                          </p:val>
                                        </p:tav>
                                        <p:tav tm="100000">
                                          <p:val>
                                            <p:strVal val="#ppt_x"/>
                                          </p:val>
                                        </p:tav>
                                      </p:tavLst>
                                    </p:anim>
                                    <p:anim calcmode="lin" valueType="num">
                                      <p:cBhvr additive="base">
                                        <p:cTn id="280" dur="3000" fill="hold"/>
                                        <p:tgtEl>
                                          <p:spTgt spid="57"/>
                                        </p:tgtEl>
                                        <p:attrNameLst>
                                          <p:attrName>ppt_y</p:attrName>
                                        </p:attrNameLst>
                                      </p:cBhvr>
                                      <p:tavLst>
                                        <p:tav tm="0">
                                          <p:val>
                                            <p:strVal val="0-#ppt_h/2"/>
                                          </p:val>
                                        </p:tav>
                                        <p:tav tm="100000">
                                          <p:val>
                                            <p:strVal val="#ppt_y"/>
                                          </p:val>
                                        </p:tav>
                                      </p:tavLst>
                                    </p:anim>
                                  </p:childTnLst>
                                </p:cTn>
                              </p:par>
                              <p:par>
                                <p:cTn id="281" presetID="2" presetClass="entr" presetSubtype="2" fill="hold" nodeType="withEffect">
                                  <p:stCondLst>
                                    <p:cond delay="0"/>
                                  </p:stCondLst>
                                  <p:childTnLst>
                                    <p:set>
                                      <p:cBhvr>
                                        <p:cTn id="282" dur="1" fill="hold">
                                          <p:stCondLst>
                                            <p:cond delay="0"/>
                                          </p:stCondLst>
                                        </p:cTn>
                                        <p:tgtEl>
                                          <p:spTgt spid="40"/>
                                        </p:tgtEl>
                                        <p:attrNameLst>
                                          <p:attrName>style.visibility</p:attrName>
                                        </p:attrNameLst>
                                      </p:cBhvr>
                                      <p:to>
                                        <p:strVal val="visible"/>
                                      </p:to>
                                    </p:set>
                                    <p:anim calcmode="lin" valueType="num">
                                      <p:cBhvr additive="base">
                                        <p:cTn id="283" dur="3000" fill="hold"/>
                                        <p:tgtEl>
                                          <p:spTgt spid="40"/>
                                        </p:tgtEl>
                                        <p:attrNameLst>
                                          <p:attrName>ppt_x</p:attrName>
                                        </p:attrNameLst>
                                      </p:cBhvr>
                                      <p:tavLst>
                                        <p:tav tm="0">
                                          <p:val>
                                            <p:strVal val="1+#ppt_w/2"/>
                                          </p:val>
                                        </p:tav>
                                        <p:tav tm="100000">
                                          <p:val>
                                            <p:strVal val="#ppt_x"/>
                                          </p:val>
                                        </p:tav>
                                      </p:tavLst>
                                    </p:anim>
                                    <p:anim calcmode="lin" valueType="num">
                                      <p:cBhvr additive="base">
                                        <p:cTn id="284" dur="3000" fill="hold"/>
                                        <p:tgtEl>
                                          <p:spTgt spid="40"/>
                                        </p:tgtEl>
                                        <p:attrNameLst>
                                          <p:attrName>ppt_y</p:attrName>
                                        </p:attrNameLst>
                                      </p:cBhvr>
                                      <p:tavLst>
                                        <p:tav tm="0">
                                          <p:val>
                                            <p:strVal val="#ppt_y"/>
                                          </p:val>
                                        </p:tav>
                                        <p:tav tm="100000">
                                          <p:val>
                                            <p:strVal val="#ppt_y"/>
                                          </p:val>
                                        </p:tav>
                                      </p:tavLst>
                                    </p:anim>
                                  </p:childTnLst>
                                </p:cTn>
                              </p:par>
                              <p:par>
                                <p:cTn id="285" presetID="2" presetClass="entr" presetSubtype="2" fill="hold" nodeType="withEffect">
                                  <p:stCondLst>
                                    <p:cond delay="0"/>
                                  </p:stCondLst>
                                  <p:childTnLst>
                                    <p:set>
                                      <p:cBhvr>
                                        <p:cTn id="286" dur="1" fill="hold">
                                          <p:stCondLst>
                                            <p:cond delay="0"/>
                                          </p:stCondLst>
                                        </p:cTn>
                                        <p:tgtEl>
                                          <p:spTgt spid="44"/>
                                        </p:tgtEl>
                                        <p:attrNameLst>
                                          <p:attrName>style.visibility</p:attrName>
                                        </p:attrNameLst>
                                      </p:cBhvr>
                                      <p:to>
                                        <p:strVal val="visible"/>
                                      </p:to>
                                    </p:set>
                                    <p:anim calcmode="lin" valueType="num">
                                      <p:cBhvr additive="base">
                                        <p:cTn id="287" dur="3000" fill="hold"/>
                                        <p:tgtEl>
                                          <p:spTgt spid="44"/>
                                        </p:tgtEl>
                                        <p:attrNameLst>
                                          <p:attrName>ppt_x</p:attrName>
                                        </p:attrNameLst>
                                      </p:cBhvr>
                                      <p:tavLst>
                                        <p:tav tm="0">
                                          <p:val>
                                            <p:strVal val="1+#ppt_w/2"/>
                                          </p:val>
                                        </p:tav>
                                        <p:tav tm="100000">
                                          <p:val>
                                            <p:strVal val="#ppt_x"/>
                                          </p:val>
                                        </p:tav>
                                      </p:tavLst>
                                    </p:anim>
                                    <p:anim calcmode="lin" valueType="num">
                                      <p:cBhvr additive="base">
                                        <p:cTn id="288" dur="3000" fill="hold"/>
                                        <p:tgtEl>
                                          <p:spTgt spid="44"/>
                                        </p:tgtEl>
                                        <p:attrNameLst>
                                          <p:attrName>ppt_y</p:attrName>
                                        </p:attrNameLst>
                                      </p:cBhvr>
                                      <p:tavLst>
                                        <p:tav tm="0">
                                          <p:val>
                                            <p:strVal val="#ppt_y"/>
                                          </p:val>
                                        </p:tav>
                                        <p:tav tm="100000">
                                          <p:val>
                                            <p:strVal val="#ppt_y"/>
                                          </p:val>
                                        </p:tav>
                                      </p:tavLst>
                                    </p:anim>
                                  </p:childTnLst>
                                </p:cTn>
                              </p:par>
                              <p:par>
                                <p:cTn id="289" presetID="2" presetClass="entr" presetSubtype="2" fill="hold" nodeType="withEffect">
                                  <p:stCondLst>
                                    <p:cond delay="0"/>
                                  </p:stCondLst>
                                  <p:childTnLst>
                                    <p:set>
                                      <p:cBhvr>
                                        <p:cTn id="290" dur="1" fill="hold">
                                          <p:stCondLst>
                                            <p:cond delay="0"/>
                                          </p:stCondLst>
                                        </p:cTn>
                                        <p:tgtEl>
                                          <p:spTgt spid="48"/>
                                        </p:tgtEl>
                                        <p:attrNameLst>
                                          <p:attrName>style.visibility</p:attrName>
                                        </p:attrNameLst>
                                      </p:cBhvr>
                                      <p:to>
                                        <p:strVal val="visible"/>
                                      </p:to>
                                    </p:set>
                                    <p:anim calcmode="lin" valueType="num">
                                      <p:cBhvr additive="base">
                                        <p:cTn id="291" dur="3000" fill="hold"/>
                                        <p:tgtEl>
                                          <p:spTgt spid="48"/>
                                        </p:tgtEl>
                                        <p:attrNameLst>
                                          <p:attrName>ppt_x</p:attrName>
                                        </p:attrNameLst>
                                      </p:cBhvr>
                                      <p:tavLst>
                                        <p:tav tm="0">
                                          <p:val>
                                            <p:strVal val="1+#ppt_w/2"/>
                                          </p:val>
                                        </p:tav>
                                        <p:tav tm="100000">
                                          <p:val>
                                            <p:strVal val="#ppt_x"/>
                                          </p:val>
                                        </p:tav>
                                      </p:tavLst>
                                    </p:anim>
                                    <p:anim calcmode="lin" valueType="num">
                                      <p:cBhvr additive="base">
                                        <p:cTn id="292" dur="3000" fill="hold"/>
                                        <p:tgtEl>
                                          <p:spTgt spid="48"/>
                                        </p:tgtEl>
                                        <p:attrNameLst>
                                          <p:attrName>ppt_y</p:attrName>
                                        </p:attrNameLst>
                                      </p:cBhvr>
                                      <p:tavLst>
                                        <p:tav tm="0">
                                          <p:val>
                                            <p:strVal val="#ppt_y"/>
                                          </p:val>
                                        </p:tav>
                                        <p:tav tm="100000">
                                          <p:val>
                                            <p:strVal val="#ppt_y"/>
                                          </p:val>
                                        </p:tav>
                                      </p:tavLst>
                                    </p:anim>
                                  </p:childTnLst>
                                </p:cTn>
                              </p:par>
                              <p:par>
                                <p:cTn id="293" presetID="2" presetClass="entr" presetSubtype="2" fill="hold" nodeType="withEffect">
                                  <p:stCondLst>
                                    <p:cond delay="0"/>
                                  </p:stCondLst>
                                  <p:childTnLst>
                                    <p:set>
                                      <p:cBhvr>
                                        <p:cTn id="294" dur="1" fill="hold">
                                          <p:stCondLst>
                                            <p:cond delay="0"/>
                                          </p:stCondLst>
                                        </p:cTn>
                                        <p:tgtEl>
                                          <p:spTgt spid="49"/>
                                        </p:tgtEl>
                                        <p:attrNameLst>
                                          <p:attrName>style.visibility</p:attrName>
                                        </p:attrNameLst>
                                      </p:cBhvr>
                                      <p:to>
                                        <p:strVal val="visible"/>
                                      </p:to>
                                    </p:set>
                                    <p:anim calcmode="lin" valueType="num">
                                      <p:cBhvr additive="base">
                                        <p:cTn id="295" dur="3000" fill="hold"/>
                                        <p:tgtEl>
                                          <p:spTgt spid="49"/>
                                        </p:tgtEl>
                                        <p:attrNameLst>
                                          <p:attrName>ppt_x</p:attrName>
                                        </p:attrNameLst>
                                      </p:cBhvr>
                                      <p:tavLst>
                                        <p:tav tm="0">
                                          <p:val>
                                            <p:strVal val="1+#ppt_w/2"/>
                                          </p:val>
                                        </p:tav>
                                        <p:tav tm="100000">
                                          <p:val>
                                            <p:strVal val="#ppt_x"/>
                                          </p:val>
                                        </p:tav>
                                      </p:tavLst>
                                    </p:anim>
                                    <p:anim calcmode="lin" valueType="num">
                                      <p:cBhvr additive="base">
                                        <p:cTn id="296" dur="3000" fill="hold"/>
                                        <p:tgtEl>
                                          <p:spTgt spid="49"/>
                                        </p:tgtEl>
                                        <p:attrNameLst>
                                          <p:attrName>ppt_y</p:attrName>
                                        </p:attrNameLst>
                                      </p:cBhvr>
                                      <p:tavLst>
                                        <p:tav tm="0">
                                          <p:val>
                                            <p:strVal val="#ppt_y"/>
                                          </p:val>
                                        </p:tav>
                                        <p:tav tm="100000">
                                          <p:val>
                                            <p:strVal val="#ppt_y"/>
                                          </p:val>
                                        </p:tav>
                                      </p:tavLst>
                                    </p:anim>
                                  </p:childTnLst>
                                </p:cTn>
                              </p:par>
                              <p:par>
                                <p:cTn id="297" presetID="23" presetClass="exit" presetSubtype="544" fill="hold" nodeType="withEffect">
                                  <p:stCondLst>
                                    <p:cond delay="0"/>
                                  </p:stCondLst>
                                  <p:childTnLst>
                                    <p:anim calcmode="lin" valueType="num">
                                      <p:cBhvr>
                                        <p:cTn id="298" dur="3000"/>
                                        <p:tgtEl>
                                          <p:spTgt spid="37"/>
                                        </p:tgtEl>
                                        <p:attrNameLst>
                                          <p:attrName>ppt_w</p:attrName>
                                        </p:attrNameLst>
                                      </p:cBhvr>
                                      <p:tavLst>
                                        <p:tav tm="0">
                                          <p:val>
                                            <p:strVal val="ppt_w"/>
                                          </p:val>
                                        </p:tav>
                                        <p:tav tm="100000">
                                          <p:val>
                                            <p:fltVal val="0"/>
                                          </p:val>
                                        </p:tav>
                                      </p:tavLst>
                                    </p:anim>
                                    <p:anim calcmode="lin" valueType="num">
                                      <p:cBhvr>
                                        <p:cTn id="299" dur="3000"/>
                                        <p:tgtEl>
                                          <p:spTgt spid="37"/>
                                        </p:tgtEl>
                                        <p:attrNameLst>
                                          <p:attrName>ppt_h</p:attrName>
                                        </p:attrNameLst>
                                      </p:cBhvr>
                                      <p:tavLst>
                                        <p:tav tm="0">
                                          <p:val>
                                            <p:strVal val="ppt_h"/>
                                          </p:val>
                                        </p:tav>
                                        <p:tav tm="100000">
                                          <p:val>
                                            <p:fltVal val="0"/>
                                          </p:val>
                                        </p:tav>
                                      </p:tavLst>
                                    </p:anim>
                                    <p:anim calcmode="lin" valueType="num">
                                      <p:cBhvr>
                                        <p:cTn id="300" dur="3000"/>
                                        <p:tgtEl>
                                          <p:spTgt spid="37"/>
                                        </p:tgtEl>
                                        <p:attrNameLst>
                                          <p:attrName>ppt_x</p:attrName>
                                        </p:attrNameLst>
                                      </p:cBhvr>
                                      <p:tavLst>
                                        <p:tav tm="0">
                                          <p:val>
                                            <p:strVal val="ppt_x"/>
                                          </p:val>
                                        </p:tav>
                                        <p:tav tm="100000">
                                          <p:val>
                                            <p:fltVal val="0.5"/>
                                          </p:val>
                                        </p:tav>
                                      </p:tavLst>
                                    </p:anim>
                                    <p:anim calcmode="lin" valueType="num">
                                      <p:cBhvr>
                                        <p:cTn id="301" dur="3000"/>
                                        <p:tgtEl>
                                          <p:spTgt spid="37"/>
                                        </p:tgtEl>
                                        <p:attrNameLst>
                                          <p:attrName>ppt_y</p:attrName>
                                        </p:attrNameLst>
                                      </p:cBhvr>
                                      <p:tavLst>
                                        <p:tav tm="0">
                                          <p:val>
                                            <p:strVal val="ppt_y"/>
                                          </p:val>
                                        </p:tav>
                                        <p:tav tm="100000">
                                          <p:val>
                                            <p:fltVal val="0.5"/>
                                          </p:val>
                                        </p:tav>
                                      </p:tavLst>
                                    </p:anim>
                                    <p:set>
                                      <p:cBhvr>
                                        <p:cTn id="302" dur="1" fill="hold">
                                          <p:stCondLst>
                                            <p:cond delay="2999"/>
                                          </p:stCondLst>
                                        </p:cTn>
                                        <p:tgtEl>
                                          <p:spTgt spid="37"/>
                                        </p:tgtEl>
                                        <p:attrNameLst>
                                          <p:attrName>style.visibility</p:attrName>
                                        </p:attrNameLst>
                                      </p:cBhvr>
                                      <p:to>
                                        <p:strVal val="hidden"/>
                                      </p:to>
                                    </p:set>
                                  </p:childTnLst>
                                </p:cTn>
                              </p:par>
                              <p:par>
                                <p:cTn id="303" presetID="23" presetClass="exit" presetSubtype="544" fill="hold" nodeType="withEffect">
                                  <p:stCondLst>
                                    <p:cond delay="0"/>
                                  </p:stCondLst>
                                  <p:childTnLst>
                                    <p:anim calcmode="lin" valueType="num">
                                      <p:cBhvr>
                                        <p:cTn id="304" dur="3000"/>
                                        <p:tgtEl>
                                          <p:spTgt spid="38"/>
                                        </p:tgtEl>
                                        <p:attrNameLst>
                                          <p:attrName>ppt_w</p:attrName>
                                        </p:attrNameLst>
                                      </p:cBhvr>
                                      <p:tavLst>
                                        <p:tav tm="0">
                                          <p:val>
                                            <p:strVal val="ppt_w"/>
                                          </p:val>
                                        </p:tav>
                                        <p:tav tm="100000">
                                          <p:val>
                                            <p:fltVal val="0"/>
                                          </p:val>
                                        </p:tav>
                                      </p:tavLst>
                                    </p:anim>
                                    <p:anim calcmode="lin" valueType="num">
                                      <p:cBhvr>
                                        <p:cTn id="305" dur="3000"/>
                                        <p:tgtEl>
                                          <p:spTgt spid="38"/>
                                        </p:tgtEl>
                                        <p:attrNameLst>
                                          <p:attrName>ppt_h</p:attrName>
                                        </p:attrNameLst>
                                      </p:cBhvr>
                                      <p:tavLst>
                                        <p:tav tm="0">
                                          <p:val>
                                            <p:strVal val="ppt_h"/>
                                          </p:val>
                                        </p:tav>
                                        <p:tav tm="100000">
                                          <p:val>
                                            <p:fltVal val="0"/>
                                          </p:val>
                                        </p:tav>
                                      </p:tavLst>
                                    </p:anim>
                                    <p:anim calcmode="lin" valueType="num">
                                      <p:cBhvr>
                                        <p:cTn id="306" dur="3000"/>
                                        <p:tgtEl>
                                          <p:spTgt spid="38"/>
                                        </p:tgtEl>
                                        <p:attrNameLst>
                                          <p:attrName>ppt_x</p:attrName>
                                        </p:attrNameLst>
                                      </p:cBhvr>
                                      <p:tavLst>
                                        <p:tav tm="0">
                                          <p:val>
                                            <p:strVal val="ppt_x"/>
                                          </p:val>
                                        </p:tav>
                                        <p:tav tm="100000">
                                          <p:val>
                                            <p:fltVal val="0.5"/>
                                          </p:val>
                                        </p:tav>
                                      </p:tavLst>
                                    </p:anim>
                                    <p:anim calcmode="lin" valueType="num">
                                      <p:cBhvr>
                                        <p:cTn id="307" dur="3000"/>
                                        <p:tgtEl>
                                          <p:spTgt spid="38"/>
                                        </p:tgtEl>
                                        <p:attrNameLst>
                                          <p:attrName>ppt_y</p:attrName>
                                        </p:attrNameLst>
                                      </p:cBhvr>
                                      <p:tavLst>
                                        <p:tav tm="0">
                                          <p:val>
                                            <p:strVal val="ppt_y"/>
                                          </p:val>
                                        </p:tav>
                                        <p:tav tm="100000">
                                          <p:val>
                                            <p:fltVal val="0.5"/>
                                          </p:val>
                                        </p:tav>
                                      </p:tavLst>
                                    </p:anim>
                                    <p:set>
                                      <p:cBhvr>
                                        <p:cTn id="308" dur="1" fill="hold">
                                          <p:stCondLst>
                                            <p:cond delay="2999"/>
                                          </p:stCondLst>
                                        </p:cTn>
                                        <p:tgtEl>
                                          <p:spTgt spid="38"/>
                                        </p:tgtEl>
                                        <p:attrNameLst>
                                          <p:attrName>style.visibility</p:attrName>
                                        </p:attrNameLst>
                                      </p:cBhvr>
                                      <p:to>
                                        <p:strVal val="hidden"/>
                                      </p:to>
                                    </p:set>
                                  </p:childTnLst>
                                </p:cTn>
                              </p:par>
                              <p:par>
                                <p:cTn id="309" presetID="23" presetClass="exit" presetSubtype="544" fill="hold" nodeType="withEffect">
                                  <p:stCondLst>
                                    <p:cond delay="0"/>
                                  </p:stCondLst>
                                  <p:childTnLst>
                                    <p:anim calcmode="lin" valueType="num">
                                      <p:cBhvr>
                                        <p:cTn id="310" dur="3000"/>
                                        <p:tgtEl>
                                          <p:spTgt spid="39"/>
                                        </p:tgtEl>
                                        <p:attrNameLst>
                                          <p:attrName>ppt_w</p:attrName>
                                        </p:attrNameLst>
                                      </p:cBhvr>
                                      <p:tavLst>
                                        <p:tav tm="0">
                                          <p:val>
                                            <p:strVal val="ppt_w"/>
                                          </p:val>
                                        </p:tav>
                                        <p:tav tm="100000">
                                          <p:val>
                                            <p:fltVal val="0"/>
                                          </p:val>
                                        </p:tav>
                                      </p:tavLst>
                                    </p:anim>
                                    <p:anim calcmode="lin" valueType="num">
                                      <p:cBhvr>
                                        <p:cTn id="311" dur="3000"/>
                                        <p:tgtEl>
                                          <p:spTgt spid="39"/>
                                        </p:tgtEl>
                                        <p:attrNameLst>
                                          <p:attrName>ppt_h</p:attrName>
                                        </p:attrNameLst>
                                      </p:cBhvr>
                                      <p:tavLst>
                                        <p:tav tm="0">
                                          <p:val>
                                            <p:strVal val="ppt_h"/>
                                          </p:val>
                                        </p:tav>
                                        <p:tav tm="100000">
                                          <p:val>
                                            <p:fltVal val="0"/>
                                          </p:val>
                                        </p:tav>
                                      </p:tavLst>
                                    </p:anim>
                                    <p:anim calcmode="lin" valueType="num">
                                      <p:cBhvr>
                                        <p:cTn id="312" dur="3000"/>
                                        <p:tgtEl>
                                          <p:spTgt spid="39"/>
                                        </p:tgtEl>
                                        <p:attrNameLst>
                                          <p:attrName>ppt_x</p:attrName>
                                        </p:attrNameLst>
                                      </p:cBhvr>
                                      <p:tavLst>
                                        <p:tav tm="0">
                                          <p:val>
                                            <p:strVal val="ppt_x"/>
                                          </p:val>
                                        </p:tav>
                                        <p:tav tm="100000">
                                          <p:val>
                                            <p:fltVal val="0.5"/>
                                          </p:val>
                                        </p:tav>
                                      </p:tavLst>
                                    </p:anim>
                                    <p:anim calcmode="lin" valueType="num">
                                      <p:cBhvr>
                                        <p:cTn id="313" dur="3000"/>
                                        <p:tgtEl>
                                          <p:spTgt spid="39"/>
                                        </p:tgtEl>
                                        <p:attrNameLst>
                                          <p:attrName>ppt_y</p:attrName>
                                        </p:attrNameLst>
                                      </p:cBhvr>
                                      <p:tavLst>
                                        <p:tav tm="0">
                                          <p:val>
                                            <p:strVal val="ppt_y"/>
                                          </p:val>
                                        </p:tav>
                                        <p:tav tm="100000">
                                          <p:val>
                                            <p:fltVal val="0.5"/>
                                          </p:val>
                                        </p:tav>
                                      </p:tavLst>
                                    </p:anim>
                                    <p:set>
                                      <p:cBhvr>
                                        <p:cTn id="314" dur="1" fill="hold">
                                          <p:stCondLst>
                                            <p:cond delay="2999"/>
                                          </p:stCondLst>
                                        </p:cTn>
                                        <p:tgtEl>
                                          <p:spTgt spid="39"/>
                                        </p:tgtEl>
                                        <p:attrNameLst>
                                          <p:attrName>style.visibility</p:attrName>
                                        </p:attrNameLst>
                                      </p:cBhvr>
                                      <p:to>
                                        <p:strVal val="hidden"/>
                                      </p:to>
                                    </p:set>
                                  </p:childTnLst>
                                </p:cTn>
                              </p:par>
                              <p:par>
                                <p:cTn id="315" presetID="23" presetClass="exit" presetSubtype="544" fill="hold" nodeType="withEffect">
                                  <p:stCondLst>
                                    <p:cond delay="0"/>
                                  </p:stCondLst>
                                  <p:childTnLst>
                                    <p:anim calcmode="lin" valueType="num">
                                      <p:cBhvr>
                                        <p:cTn id="316" dur="3000"/>
                                        <p:tgtEl>
                                          <p:spTgt spid="40"/>
                                        </p:tgtEl>
                                        <p:attrNameLst>
                                          <p:attrName>ppt_w</p:attrName>
                                        </p:attrNameLst>
                                      </p:cBhvr>
                                      <p:tavLst>
                                        <p:tav tm="0">
                                          <p:val>
                                            <p:strVal val="ppt_w"/>
                                          </p:val>
                                        </p:tav>
                                        <p:tav tm="100000">
                                          <p:val>
                                            <p:fltVal val="0"/>
                                          </p:val>
                                        </p:tav>
                                      </p:tavLst>
                                    </p:anim>
                                    <p:anim calcmode="lin" valueType="num">
                                      <p:cBhvr>
                                        <p:cTn id="317" dur="3000"/>
                                        <p:tgtEl>
                                          <p:spTgt spid="40"/>
                                        </p:tgtEl>
                                        <p:attrNameLst>
                                          <p:attrName>ppt_h</p:attrName>
                                        </p:attrNameLst>
                                      </p:cBhvr>
                                      <p:tavLst>
                                        <p:tav tm="0">
                                          <p:val>
                                            <p:strVal val="ppt_h"/>
                                          </p:val>
                                        </p:tav>
                                        <p:tav tm="100000">
                                          <p:val>
                                            <p:fltVal val="0"/>
                                          </p:val>
                                        </p:tav>
                                      </p:tavLst>
                                    </p:anim>
                                    <p:anim calcmode="lin" valueType="num">
                                      <p:cBhvr>
                                        <p:cTn id="318" dur="3000"/>
                                        <p:tgtEl>
                                          <p:spTgt spid="40"/>
                                        </p:tgtEl>
                                        <p:attrNameLst>
                                          <p:attrName>ppt_x</p:attrName>
                                        </p:attrNameLst>
                                      </p:cBhvr>
                                      <p:tavLst>
                                        <p:tav tm="0">
                                          <p:val>
                                            <p:strVal val="ppt_x"/>
                                          </p:val>
                                        </p:tav>
                                        <p:tav tm="100000">
                                          <p:val>
                                            <p:fltVal val="0.5"/>
                                          </p:val>
                                        </p:tav>
                                      </p:tavLst>
                                    </p:anim>
                                    <p:anim calcmode="lin" valueType="num">
                                      <p:cBhvr>
                                        <p:cTn id="319" dur="3000"/>
                                        <p:tgtEl>
                                          <p:spTgt spid="40"/>
                                        </p:tgtEl>
                                        <p:attrNameLst>
                                          <p:attrName>ppt_y</p:attrName>
                                        </p:attrNameLst>
                                      </p:cBhvr>
                                      <p:tavLst>
                                        <p:tav tm="0">
                                          <p:val>
                                            <p:strVal val="ppt_y"/>
                                          </p:val>
                                        </p:tav>
                                        <p:tav tm="100000">
                                          <p:val>
                                            <p:fltVal val="0.5"/>
                                          </p:val>
                                        </p:tav>
                                      </p:tavLst>
                                    </p:anim>
                                    <p:set>
                                      <p:cBhvr>
                                        <p:cTn id="320" dur="1" fill="hold">
                                          <p:stCondLst>
                                            <p:cond delay="2999"/>
                                          </p:stCondLst>
                                        </p:cTn>
                                        <p:tgtEl>
                                          <p:spTgt spid="40"/>
                                        </p:tgtEl>
                                        <p:attrNameLst>
                                          <p:attrName>style.visibility</p:attrName>
                                        </p:attrNameLst>
                                      </p:cBhvr>
                                      <p:to>
                                        <p:strVal val="hidden"/>
                                      </p:to>
                                    </p:set>
                                  </p:childTnLst>
                                </p:cTn>
                              </p:par>
                              <p:par>
                                <p:cTn id="321" presetID="23" presetClass="exit" presetSubtype="544" fill="hold" nodeType="withEffect">
                                  <p:stCondLst>
                                    <p:cond delay="0"/>
                                  </p:stCondLst>
                                  <p:childTnLst>
                                    <p:anim calcmode="lin" valueType="num">
                                      <p:cBhvr>
                                        <p:cTn id="322" dur="3000"/>
                                        <p:tgtEl>
                                          <p:spTgt spid="41"/>
                                        </p:tgtEl>
                                        <p:attrNameLst>
                                          <p:attrName>ppt_w</p:attrName>
                                        </p:attrNameLst>
                                      </p:cBhvr>
                                      <p:tavLst>
                                        <p:tav tm="0">
                                          <p:val>
                                            <p:strVal val="ppt_w"/>
                                          </p:val>
                                        </p:tav>
                                        <p:tav tm="100000">
                                          <p:val>
                                            <p:fltVal val="0"/>
                                          </p:val>
                                        </p:tav>
                                      </p:tavLst>
                                    </p:anim>
                                    <p:anim calcmode="lin" valueType="num">
                                      <p:cBhvr>
                                        <p:cTn id="323" dur="3000"/>
                                        <p:tgtEl>
                                          <p:spTgt spid="41"/>
                                        </p:tgtEl>
                                        <p:attrNameLst>
                                          <p:attrName>ppt_h</p:attrName>
                                        </p:attrNameLst>
                                      </p:cBhvr>
                                      <p:tavLst>
                                        <p:tav tm="0">
                                          <p:val>
                                            <p:strVal val="ppt_h"/>
                                          </p:val>
                                        </p:tav>
                                        <p:tav tm="100000">
                                          <p:val>
                                            <p:fltVal val="0"/>
                                          </p:val>
                                        </p:tav>
                                      </p:tavLst>
                                    </p:anim>
                                    <p:anim calcmode="lin" valueType="num">
                                      <p:cBhvr>
                                        <p:cTn id="324" dur="3000"/>
                                        <p:tgtEl>
                                          <p:spTgt spid="41"/>
                                        </p:tgtEl>
                                        <p:attrNameLst>
                                          <p:attrName>ppt_x</p:attrName>
                                        </p:attrNameLst>
                                      </p:cBhvr>
                                      <p:tavLst>
                                        <p:tav tm="0">
                                          <p:val>
                                            <p:strVal val="ppt_x"/>
                                          </p:val>
                                        </p:tav>
                                        <p:tav tm="100000">
                                          <p:val>
                                            <p:fltVal val="0.5"/>
                                          </p:val>
                                        </p:tav>
                                      </p:tavLst>
                                    </p:anim>
                                    <p:anim calcmode="lin" valueType="num">
                                      <p:cBhvr>
                                        <p:cTn id="325" dur="3000"/>
                                        <p:tgtEl>
                                          <p:spTgt spid="41"/>
                                        </p:tgtEl>
                                        <p:attrNameLst>
                                          <p:attrName>ppt_y</p:attrName>
                                        </p:attrNameLst>
                                      </p:cBhvr>
                                      <p:tavLst>
                                        <p:tav tm="0">
                                          <p:val>
                                            <p:strVal val="ppt_y"/>
                                          </p:val>
                                        </p:tav>
                                        <p:tav tm="100000">
                                          <p:val>
                                            <p:fltVal val="0.5"/>
                                          </p:val>
                                        </p:tav>
                                      </p:tavLst>
                                    </p:anim>
                                    <p:set>
                                      <p:cBhvr>
                                        <p:cTn id="326" dur="1" fill="hold">
                                          <p:stCondLst>
                                            <p:cond delay="2999"/>
                                          </p:stCondLst>
                                        </p:cTn>
                                        <p:tgtEl>
                                          <p:spTgt spid="41"/>
                                        </p:tgtEl>
                                        <p:attrNameLst>
                                          <p:attrName>style.visibility</p:attrName>
                                        </p:attrNameLst>
                                      </p:cBhvr>
                                      <p:to>
                                        <p:strVal val="hidden"/>
                                      </p:to>
                                    </p:set>
                                  </p:childTnLst>
                                </p:cTn>
                              </p:par>
                              <p:par>
                                <p:cTn id="327" presetID="23" presetClass="exit" presetSubtype="544" fill="hold" nodeType="withEffect">
                                  <p:stCondLst>
                                    <p:cond delay="0"/>
                                  </p:stCondLst>
                                  <p:childTnLst>
                                    <p:anim calcmode="lin" valueType="num">
                                      <p:cBhvr>
                                        <p:cTn id="328" dur="3000"/>
                                        <p:tgtEl>
                                          <p:spTgt spid="42"/>
                                        </p:tgtEl>
                                        <p:attrNameLst>
                                          <p:attrName>ppt_w</p:attrName>
                                        </p:attrNameLst>
                                      </p:cBhvr>
                                      <p:tavLst>
                                        <p:tav tm="0">
                                          <p:val>
                                            <p:strVal val="ppt_w"/>
                                          </p:val>
                                        </p:tav>
                                        <p:tav tm="100000">
                                          <p:val>
                                            <p:fltVal val="0"/>
                                          </p:val>
                                        </p:tav>
                                      </p:tavLst>
                                    </p:anim>
                                    <p:anim calcmode="lin" valueType="num">
                                      <p:cBhvr>
                                        <p:cTn id="329" dur="3000"/>
                                        <p:tgtEl>
                                          <p:spTgt spid="42"/>
                                        </p:tgtEl>
                                        <p:attrNameLst>
                                          <p:attrName>ppt_h</p:attrName>
                                        </p:attrNameLst>
                                      </p:cBhvr>
                                      <p:tavLst>
                                        <p:tav tm="0">
                                          <p:val>
                                            <p:strVal val="ppt_h"/>
                                          </p:val>
                                        </p:tav>
                                        <p:tav tm="100000">
                                          <p:val>
                                            <p:fltVal val="0"/>
                                          </p:val>
                                        </p:tav>
                                      </p:tavLst>
                                    </p:anim>
                                    <p:anim calcmode="lin" valueType="num">
                                      <p:cBhvr>
                                        <p:cTn id="330" dur="3000"/>
                                        <p:tgtEl>
                                          <p:spTgt spid="42"/>
                                        </p:tgtEl>
                                        <p:attrNameLst>
                                          <p:attrName>ppt_x</p:attrName>
                                        </p:attrNameLst>
                                      </p:cBhvr>
                                      <p:tavLst>
                                        <p:tav tm="0">
                                          <p:val>
                                            <p:strVal val="ppt_x"/>
                                          </p:val>
                                        </p:tav>
                                        <p:tav tm="100000">
                                          <p:val>
                                            <p:fltVal val="0.5"/>
                                          </p:val>
                                        </p:tav>
                                      </p:tavLst>
                                    </p:anim>
                                    <p:anim calcmode="lin" valueType="num">
                                      <p:cBhvr>
                                        <p:cTn id="331" dur="3000"/>
                                        <p:tgtEl>
                                          <p:spTgt spid="42"/>
                                        </p:tgtEl>
                                        <p:attrNameLst>
                                          <p:attrName>ppt_y</p:attrName>
                                        </p:attrNameLst>
                                      </p:cBhvr>
                                      <p:tavLst>
                                        <p:tav tm="0">
                                          <p:val>
                                            <p:strVal val="ppt_y"/>
                                          </p:val>
                                        </p:tav>
                                        <p:tav tm="100000">
                                          <p:val>
                                            <p:fltVal val="0.5"/>
                                          </p:val>
                                        </p:tav>
                                      </p:tavLst>
                                    </p:anim>
                                    <p:set>
                                      <p:cBhvr>
                                        <p:cTn id="332" dur="1" fill="hold">
                                          <p:stCondLst>
                                            <p:cond delay="2999"/>
                                          </p:stCondLst>
                                        </p:cTn>
                                        <p:tgtEl>
                                          <p:spTgt spid="42"/>
                                        </p:tgtEl>
                                        <p:attrNameLst>
                                          <p:attrName>style.visibility</p:attrName>
                                        </p:attrNameLst>
                                      </p:cBhvr>
                                      <p:to>
                                        <p:strVal val="hidden"/>
                                      </p:to>
                                    </p:set>
                                  </p:childTnLst>
                                </p:cTn>
                              </p:par>
                              <p:par>
                                <p:cTn id="333" presetID="23" presetClass="exit" presetSubtype="544" fill="hold" nodeType="withEffect">
                                  <p:stCondLst>
                                    <p:cond delay="0"/>
                                  </p:stCondLst>
                                  <p:childTnLst>
                                    <p:anim calcmode="lin" valueType="num">
                                      <p:cBhvr>
                                        <p:cTn id="334" dur="3000"/>
                                        <p:tgtEl>
                                          <p:spTgt spid="43"/>
                                        </p:tgtEl>
                                        <p:attrNameLst>
                                          <p:attrName>ppt_w</p:attrName>
                                        </p:attrNameLst>
                                      </p:cBhvr>
                                      <p:tavLst>
                                        <p:tav tm="0">
                                          <p:val>
                                            <p:strVal val="ppt_w"/>
                                          </p:val>
                                        </p:tav>
                                        <p:tav tm="100000">
                                          <p:val>
                                            <p:fltVal val="0"/>
                                          </p:val>
                                        </p:tav>
                                      </p:tavLst>
                                    </p:anim>
                                    <p:anim calcmode="lin" valueType="num">
                                      <p:cBhvr>
                                        <p:cTn id="335" dur="3000"/>
                                        <p:tgtEl>
                                          <p:spTgt spid="43"/>
                                        </p:tgtEl>
                                        <p:attrNameLst>
                                          <p:attrName>ppt_h</p:attrName>
                                        </p:attrNameLst>
                                      </p:cBhvr>
                                      <p:tavLst>
                                        <p:tav tm="0">
                                          <p:val>
                                            <p:strVal val="ppt_h"/>
                                          </p:val>
                                        </p:tav>
                                        <p:tav tm="100000">
                                          <p:val>
                                            <p:fltVal val="0"/>
                                          </p:val>
                                        </p:tav>
                                      </p:tavLst>
                                    </p:anim>
                                    <p:anim calcmode="lin" valueType="num">
                                      <p:cBhvr>
                                        <p:cTn id="336" dur="3000"/>
                                        <p:tgtEl>
                                          <p:spTgt spid="43"/>
                                        </p:tgtEl>
                                        <p:attrNameLst>
                                          <p:attrName>ppt_x</p:attrName>
                                        </p:attrNameLst>
                                      </p:cBhvr>
                                      <p:tavLst>
                                        <p:tav tm="0">
                                          <p:val>
                                            <p:strVal val="ppt_x"/>
                                          </p:val>
                                        </p:tav>
                                        <p:tav tm="100000">
                                          <p:val>
                                            <p:fltVal val="0.5"/>
                                          </p:val>
                                        </p:tav>
                                      </p:tavLst>
                                    </p:anim>
                                    <p:anim calcmode="lin" valueType="num">
                                      <p:cBhvr>
                                        <p:cTn id="337" dur="3000"/>
                                        <p:tgtEl>
                                          <p:spTgt spid="43"/>
                                        </p:tgtEl>
                                        <p:attrNameLst>
                                          <p:attrName>ppt_y</p:attrName>
                                        </p:attrNameLst>
                                      </p:cBhvr>
                                      <p:tavLst>
                                        <p:tav tm="0">
                                          <p:val>
                                            <p:strVal val="ppt_y"/>
                                          </p:val>
                                        </p:tav>
                                        <p:tav tm="100000">
                                          <p:val>
                                            <p:fltVal val="0.5"/>
                                          </p:val>
                                        </p:tav>
                                      </p:tavLst>
                                    </p:anim>
                                    <p:set>
                                      <p:cBhvr>
                                        <p:cTn id="338" dur="1" fill="hold">
                                          <p:stCondLst>
                                            <p:cond delay="2999"/>
                                          </p:stCondLst>
                                        </p:cTn>
                                        <p:tgtEl>
                                          <p:spTgt spid="43"/>
                                        </p:tgtEl>
                                        <p:attrNameLst>
                                          <p:attrName>style.visibility</p:attrName>
                                        </p:attrNameLst>
                                      </p:cBhvr>
                                      <p:to>
                                        <p:strVal val="hidden"/>
                                      </p:to>
                                    </p:set>
                                  </p:childTnLst>
                                </p:cTn>
                              </p:par>
                              <p:par>
                                <p:cTn id="339" presetID="23" presetClass="exit" presetSubtype="544" fill="hold" nodeType="withEffect">
                                  <p:stCondLst>
                                    <p:cond delay="0"/>
                                  </p:stCondLst>
                                  <p:childTnLst>
                                    <p:anim calcmode="lin" valueType="num">
                                      <p:cBhvr>
                                        <p:cTn id="340" dur="3000"/>
                                        <p:tgtEl>
                                          <p:spTgt spid="44"/>
                                        </p:tgtEl>
                                        <p:attrNameLst>
                                          <p:attrName>ppt_w</p:attrName>
                                        </p:attrNameLst>
                                      </p:cBhvr>
                                      <p:tavLst>
                                        <p:tav tm="0">
                                          <p:val>
                                            <p:strVal val="ppt_w"/>
                                          </p:val>
                                        </p:tav>
                                        <p:tav tm="100000">
                                          <p:val>
                                            <p:fltVal val="0"/>
                                          </p:val>
                                        </p:tav>
                                      </p:tavLst>
                                    </p:anim>
                                    <p:anim calcmode="lin" valueType="num">
                                      <p:cBhvr>
                                        <p:cTn id="341" dur="3000"/>
                                        <p:tgtEl>
                                          <p:spTgt spid="44"/>
                                        </p:tgtEl>
                                        <p:attrNameLst>
                                          <p:attrName>ppt_h</p:attrName>
                                        </p:attrNameLst>
                                      </p:cBhvr>
                                      <p:tavLst>
                                        <p:tav tm="0">
                                          <p:val>
                                            <p:strVal val="ppt_h"/>
                                          </p:val>
                                        </p:tav>
                                        <p:tav tm="100000">
                                          <p:val>
                                            <p:fltVal val="0"/>
                                          </p:val>
                                        </p:tav>
                                      </p:tavLst>
                                    </p:anim>
                                    <p:anim calcmode="lin" valueType="num">
                                      <p:cBhvr>
                                        <p:cTn id="342" dur="3000"/>
                                        <p:tgtEl>
                                          <p:spTgt spid="44"/>
                                        </p:tgtEl>
                                        <p:attrNameLst>
                                          <p:attrName>ppt_x</p:attrName>
                                        </p:attrNameLst>
                                      </p:cBhvr>
                                      <p:tavLst>
                                        <p:tav tm="0">
                                          <p:val>
                                            <p:strVal val="ppt_x"/>
                                          </p:val>
                                        </p:tav>
                                        <p:tav tm="100000">
                                          <p:val>
                                            <p:fltVal val="0.5"/>
                                          </p:val>
                                        </p:tav>
                                      </p:tavLst>
                                    </p:anim>
                                    <p:anim calcmode="lin" valueType="num">
                                      <p:cBhvr>
                                        <p:cTn id="343" dur="3000"/>
                                        <p:tgtEl>
                                          <p:spTgt spid="44"/>
                                        </p:tgtEl>
                                        <p:attrNameLst>
                                          <p:attrName>ppt_y</p:attrName>
                                        </p:attrNameLst>
                                      </p:cBhvr>
                                      <p:tavLst>
                                        <p:tav tm="0">
                                          <p:val>
                                            <p:strVal val="ppt_y"/>
                                          </p:val>
                                        </p:tav>
                                        <p:tav tm="100000">
                                          <p:val>
                                            <p:fltVal val="0.5"/>
                                          </p:val>
                                        </p:tav>
                                      </p:tavLst>
                                    </p:anim>
                                    <p:set>
                                      <p:cBhvr>
                                        <p:cTn id="344" dur="1" fill="hold">
                                          <p:stCondLst>
                                            <p:cond delay="2999"/>
                                          </p:stCondLst>
                                        </p:cTn>
                                        <p:tgtEl>
                                          <p:spTgt spid="44"/>
                                        </p:tgtEl>
                                        <p:attrNameLst>
                                          <p:attrName>style.visibility</p:attrName>
                                        </p:attrNameLst>
                                      </p:cBhvr>
                                      <p:to>
                                        <p:strVal val="hidden"/>
                                      </p:to>
                                    </p:set>
                                  </p:childTnLst>
                                </p:cTn>
                              </p:par>
                              <p:par>
                                <p:cTn id="345" presetID="23" presetClass="exit" presetSubtype="544" fill="hold" nodeType="withEffect">
                                  <p:stCondLst>
                                    <p:cond delay="0"/>
                                  </p:stCondLst>
                                  <p:childTnLst>
                                    <p:anim calcmode="lin" valueType="num">
                                      <p:cBhvr>
                                        <p:cTn id="346" dur="3000"/>
                                        <p:tgtEl>
                                          <p:spTgt spid="45"/>
                                        </p:tgtEl>
                                        <p:attrNameLst>
                                          <p:attrName>ppt_w</p:attrName>
                                        </p:attrNameLst>
                                      </p:cBhvr>
                                      <p:tavLst>
                                        <p:tav tm="0">
                                          <p:val>
                                            <p:strVal val="ppt_w"/>
                                          </p:val>
                                        </p:tav>
                                        <p:tav tm="100000">
                                          <p:val>
                                            <p:fltVal val="0"/>
                                          </p:val>
                                        </p:tav>
                                      </p:tavLst>
                                    </p:anim>
                                    <p:anim calcmode="lin" valueType="num">
                                      <p:cBhvr>
                                        <p:cTn id="347" dur="3000"/>
                                        <p:tgtEl>
                                          <p:spTgt spid="45"/>
                                        </p:tgtEl>
                                        <p:attrNameLst>
                                          <p:attrName>ppt_h</p:attrName>
                                        </p:attrNameLst>
                                      </p:cBhvr>
                                      <p:tavLst>
                                        <p:tav tm="0">
                                          <p:val>
                                            <p:strVal val="ppt_h"/>
                                          </p:val>
                                        </p:tav>
                                        <p:tav tm="100000">
                                          <p:val>
                                            <p:fltVal val="0"/>
                                          </p:val>
                                        </p:tav>
                                      </p:tavLst>
                                    </p:anim>
                                    <p:anim calcmode="lin" valueType="num">
                                      <p:cBhvr>
                                        <p:cTn id="348" dur="3000"/>
                                        <p:tgtEl>
                                          <p:spTgt spid="45"/>
                                        </p:tgtEl>
                                        <p:attrNameLst>
                                          <p:attrName>ppt_x</p:attrName>
                                        </p:attrNameLst>
                                      </p:cBhvr>
                                      <p:tavLst>
                                        <p:tav tm="0">
                                          <p:val>
                                            <p:strVal val="ppt_x"/>
                                          </p:val>
                                        </p:tav>
                                        <p:tav tm="100000">
                                          <p:val>
                                            <p:fltVal val="0.5"/>
                                          </p:val>
                                        </p:tav>
                                      </p:tavLst>
                                    </p:anim>
                                    <p:anim calcmode="lin" valueType="num">
                                      <p:cBhvr>
                                        <p:cTn id="349" dur="3000"/>
                                        <p:tgtEl>
                                          <p:spTgt spid="45"/>
                                        </p:tgtEl>
                                        <p:attrNameLst>
                                          <p:attrName>ppt_y</p:attrName>
                                        </p:attrNameLst>
                                      </p:cBhvr>
                                      <p:tavLst>
                                        <p:tav tm="0">
                                          <p:val>
                                            <p:strVal val="ppt_y"/>
                                          </p:val>
                                        </p:tav>
                                        <p:tav tm="100000">
                                          <p:val>
                                            <p:fltVal val="0.5"/>
                                          </p:val>
                                        </p:tav>
                                      </p:tavLst>
                                    </p:anim>
                                    <p:set>
                                      <p:cBhvr>
                                        <p:cTn id="350" dur="1" fill="hold">
                                          <p:stCondLst>
                                            <p:cond delay="2999"/>
                                          </p:stCondLst>
                                        </p:cTn>
                                        <p:tgtEl>
                                          <p:spTgt spid="45"/>
                                        </p:tgtEl>
                                        <p:attrNameLst>
                                          <p:attrName>style.visibility</p:attrName>
                                        </p:attrNameLst>
                                      </p:cBhvr>
                                      <p:to>
                                        <p:strVal val="hidden"/>
                                      </p:to>
                                    </p:set>
                                  </p:childTnLst>
                                </p:cTn>
                              </p:par>
                              <p:par>
                                <p:cTn id="351" presetID="23" presetClass="exit" presetSubtype="544" fill="hold" nodeType="withEffect">
                                  <p:stCondLst>
                                    <p:cond delay="0"/>
                                  </p:stCondLst>
                                  <p:childTnLst>
                                    <p:anim calcmode="lin" valueType="num">
                                      <p:cBhvr>
                                        <p:cTn id="352" dur="3000"/>
                                        <p:tgtEl>
                                          <p:spTgt spid="46"/>
                                        </p:tgtEl>
                                        <p:attrNameLst>
                                          <p:attrName>ppt_w</p:attrName>
                                        </p:attrNameLst>
                                      </p:cBhvr>
                                      <p:tavLst>
                                        <p:tav tm="0">
                                          <p:val>
                                            <p:strVal val="ppt_w"/>
                                          </p:val>
                                        </p:tav>
                                        <p:tav tm="100000">
                                          <p:val>
                                            <p:fltVal val="0"/>
                                          </p:val>
                                        </p:tav>
                                      </p:tavLst>
                                    </p:anim>
                                    <p:anim calcmode="lin" valueType="num">
                                      <p:cBhvr>
                                        <p:cTn id="353" dur="3000"/>
                                        <p:tgtEl>
                                          <p:spTgt spid="46"/>
                                        </p:tgtEl>
                                        <p:attrNameLst>
                                          <p:attrName>ppt_h</p:attrName>
                                        </p:attrNameLst>
                                      </p:cBhvr>
                                      <p:tavLst>
                                        <p:tav tm="0">
                                          <p:val>
                                            <p:strVal val="ppt_h"/>
                                          </p:val>
                                        </p:tav>
                                        <p:tav tm="100000">
                                          <p:val>
                                            <p:fltVal val="0"/>
                                          </p:val>
                                        </p:tav>
                                      </p:tavLst>
                                    </p:anim>
                                    <p:anim calcmode="lin" valueType="num">
                                      <p:cBhvr>
                                        <p:cTn id="354" dur="3000"/>
                                        <p:tgtEl>
                                          <p:spTgt spid="46"/>
                                        </p:tgtEl>
                                        <p:attrNameLst>
                                          <p:attrName>ppt_x</p:attrName>
                                        </p:attrNameLst>
                                      </p:cBhvr>
                                      <p:tavLst>
                                        <p:tav tm="0">
                                          <p:val>
                                            <p:strVal val="ppt_x"/>
                                          </p:val>
                                        </p:tav>
                                        <p:tav tm="100000">
                                          <p:val>
                                            <p:fltVal val="0.5"/>
                                          </p:val>
                                        </p:tav>
                                      </p:tavLst>
                                    </p:anim>
                                    <p:anim calcmode="lin" valueType="num">
                                      <p:cBhvr>
                                        <p:cTn id="355" dur="3000"/>
                                        <p:tgtEl>
                                          <p:spTgt spid="46"/>
                                        </p:tgtEl>
                                        <p:attrNameLst>
                                          <p:attrName>ppt_y</p:attrName>
                                        </p:attrNameLst>
                                      </p:cBhvr>
                                      <p:tavLst>
                                        <p:tav tm="0">
                                          <p:val>
                                            <p:strVal val="ppt_y"/>
                                          </p:val>
                                        </p:tav>
                                        <p:tav tm="100000">
                                          <p:val>
                                            <p:fltVal val="0.5"/>
                                          </p:val>
                                        </p:tav>
                                      </p:tavLst>
                                    </p:anim>
                                    <p:set>
                                      <p:cBhvr>
                                        <p:cTn id="356" dur="1" fill="hold">
                                          <p:stCondLst>
                                            <p:cond delay="2999"/>
                                          </p:stCondLst>
                                        </p:cTn>
                                        <p:tgtEl>
                                          <p:spTgt spid="46"/>
                                        </p:tgtEl>
                                        <p:attrNameLst>
                                          <p:attrName>style.visibility</p:attrName>
                                        </p:attrNameLst>
                                      </p:cBhvr>
                                      <p:to>
                                        <p:strVal val="hidden"/>
                                      </p:to>
                                    </p:set>
                                  </p:childTnLst>
                                </p:cTn>
                              </p:par>
                              <p:par>
                                <p:cTn id="357" presetID="23" presetClass="exit" presetSubtype="544" fill="hold" nodeType="withEffect">
                                  <p:stCondLst>
                                    <p:cond delay="0"/>
                                  </p:stCondLst>
                                  <p:childTnLst>
                                    <p:anim calcmode="lin" valueType="num">
                                      <p:cBhvr>
                                        <p:cTn id="358" dur="3000"/>
                                        <p:tgtEl>
                                          <p:spTgt spid="47"/>
                                        </p:tgtEl>
                                        <p:attrNameLst>
                                          <p:attrName>ppt_w</p:attrName>
                                        </p:attrNameLst>
                                      </p:cBhvr>
                                      <p:tavLst>
                                        <p:tav tm="0">
                                          <p:val>
                                            <p:strVal val="ppt_w"/>
                                          </p:val>
                                        </p:tav>
                                        <p:tav tm="100000">
                                          <p:val>
                                            <p:fltVal val="0"/>
                                          </p:val>
                                        </p:tav>
                                      </p:tavLst>
                                    </p:anim>
                                    <p:anim calcmode="lin" valueType="num">
                                      <p:cBhvr>
                                        <p:cTn id="359" dur="3000"/>
                                        <p:tgtEl>
                                          <p:spTgt spid="47"/>
                                        </p:tgtEl>
                                        <p:attrNameLst>
                                          <p:attrName>ppt_h</p:attrName>
                                        </p:attrNameLst>
                                      </p:cBhvr>
                                      <p:tavLst>
                                        <p:tav tm="0">
                                          <p:val>
                                            <p:strVal val="ppt_h"/>
                                          </p:val>
                                        </p:tav>
                                        <p:tav tm="100000">
                                          <p:val>
                                            <p:fltVal val="0"/>
                                          </p:val>
                                        </p:tav>
                                      </p:tavLst>
                                    </p:anim>
                                    <p:anim calcmode="lin" valueType="num">
                                      <p:cBhvr>
                                        <p:cTn id="360" dur="3000"/>
                                        <p:tgtEl>
                                          <p:spTgt spid="47"/>
                                        </p:tgtEl>
                                        <p:attrNameLst>
                                          <p:attrName>ppt_x</p:attrName>
                                        </p:attrNameLst>
                                      </p:cBhvr>
                                      <p:tavLst>
                                        <p:tav tm="0">
                                          <p:val>
                                            <p:strVal val="ppt_x"/>
                                          </p:val>
                                        </p:tav>
                                        <p:tav tm="100000">
                                          <p:val>
                                            <p:fltVal val="0.5"/>
                                          </p:val>
                                        </p:tav>
                                      </p:tavLst>
                                    </p:anim>
                                    <p:anim calcmode="lin" valueType="num">
                                      <p:cBhvr>
                                        <p:cTn id="361" dur="3000"/>
                                        <p:tgtEl>
                                          <p:spTgt spid="47"/>
                                        </p:tgtEl>
                                        <p:attrNameLst>
                                          <p:attrName>ppt_y</p:attrName>
                                        </p:attrNameLst>
                                      </p:cBhvr>
                                      <p:tavLst>
                                        <p:tav tm="0">
                                          <p:val>
                                            <p:strVal val="ppt_y"/>
                                          </p:val>
                                        </p:tav>
                                        <p:tav tm="100000">
                                          <p:val>
                                            <p:fltVal val="0.5"/>
                                          </p:val>
                                        </p:tav>
                                      </p:tavLst>
                                    </p:anim>
                                    <p:set>
                                      <p:cBhvr>
                                        <p:cTn id="362" dur="1" fill="hold">
                                          <p:stCondLst>
                                            <p:cond delay="2999"/>
                                          </p:stCondLst>
                                        </p:cTn>
                                        <p:tgtEl>
                                          <p:spTgt spid="47"/>
                                        </p:tgtEl>
                                        <p:attrNameLst>
                                          <p:attrName>style.visibility</p:attrName>
                                        </p:attrNameLst>
                                      </p:cBhvr>
                                      <p:to>
                                        <p:strVal val="hidden"/>
                                      </p:to>
                                    </p:set>
                                  </p:childTnLst>
                                </p:cTn>
                              </p:par>
                              <p:par>
                                <p:cTn id="363" presetID="23" presetClass="exit" presetSubtype="544" fill="hold" nodeType="withEffect">
                                  <p:stCondLst>
                                    <p:cond delay="0"/>
                                  </p:stCondLst>
                                  <p:childTnLst>
                                    <p:anim calcmode="lin" valueType="num">
                                      <p:cBhvr>
                                        <p:cTn id="364" dur="3000"/>
                                        <p:tgtEl>
                                          <p:spTgt spid="48"/>
                                        </p:tgtEl>
                                        <p:attrNameLst>
                                          <p:attrName>ppt_w</p:attrName>
                                        </p:attrNameLst>
                                      </p:cBhvr>
                                      <p:tavLst>
                                        <p:tav tm="0">
                                          <p:val>
                                            <p:strVal val="ppt_w"/>
                                          </p:val>
                                        </p:tav>
                                        <p:tav tm="100000">
                                          <p:val>
                                            <p:fltVal val="0"/>
                                          </p:val>
                                        </p:tav>
                                      </p:tavLst>
                                    </p:anim>
                                    <p:anim calcmode="lin" valueType="num">
                                      <p:cBhvr>
                                        <p:cTn id="365" dur="3000"/>
                                        <p:tgtEl>
                                          <p:spTgt spid="48"/>
                                        </p:tgtEl>
                                        <p:attrNameLst>
                                          <p:attrName>ppt_h</p:attrName>
                                        </p:attrNameLst>
                                      </p:cBhvr>
                                      <p:tavLst>
                                        <p:tav tm="0">
                                          <p:val>
                                            <p:strVal val="ppt_h"/>
                                          </p:val>
                                        </p:tav>
                                        <p:tav tm="100000">
                                          <p:val>
                                            <p:fltVal val="0"/>
                                          </p:val>
                                        </p:tav>
                                      </p:tavLst>
                                    </p:anim>
                                    <p:anim calcmode="lin" valueType="num">
                                      <p:cBhvr>
                                        <p:cTn id="366" dur="3000"/>
                                        <p:tgtEl>
                                          <p:spTgt spid="48"/>
                                        </p:tgtEl>
                                        <p:attrNameLst>
                                          <p:attrName>ppt_x</p:attrName>
                                        </p:attrNameLst>
                                      </p:cBhvr>
                                      <p:tavLst>
                                        <p:tav tm="0">
                                          <p:val>
                                            <p:strVal val="ppt_x"/>
                                          </p:val>
                                        </p:tav>
                                        <p:tav tm="100000">
                                          <p:val>
                                            <p:fltVal val="0.5"/>
                                          </p:val>
                                        </p:tav>
                                      </p:tavLst>
                                    </p:anim>
                                    <p:anim calcmode="lin" valueType="num">
                                      <p:cBhvr>
                                        <p:cTn id="367" dur="3000"/>
                                        <p:tgtEl>
                                          <p:spTgt spid="48"/>
                                        </p:tgtEl>
                                        <p:attrNameLst>
                                          <p:attrName>ppt_y</p:attrName>
                                        </p:attrNameLst>
                                      </p:cBhvr>
                                      <p:tavLst>
                                        <p:tav tm="0">
                                          <p:val>
                                            <p:strVal val="ppt_y"/>
                                          </p:val>
                                        </p:tav>
                                        <p:tav tm="100000">
                                          <p:val>
                                            <p:fltVal val="0.5"/>
                                          </p:val>
                                        </p:tav>
                                      </p:tavLst>
                                    </p:anim>
                                    <p:set>
                                      <p:cBhvr>
                                        <p:cTn id="368" dur="1" fill="hold">
                                          <p:stCondLst>
                                            <p:cond delay="2999"/>
                                          </p:stCondLst>
                                        </p:cTn>
                                        <p:tgtEl>
                                          <p:spTgt spid="48"/>
                                        </p:tgtEl>
                                        <p:attrNameLst>
                                          <p:attrName>style.visibility</p:attrName>
                                        </p:attrNameLst>
                                      </p:cBhvr>
                                      <p:to>
                                        <p:strVal val="hidden"/>
                                      </p:to>
                                    </p:set>
                                  </p:childTnLst>
                                </p:cTn>
                              </p:par>
                              <p:par>
                                <p:cTn id="369" presetID="23" presetClass="exit" presetSubtype="544" fill="hold" nodeType="withEffect">
                                  <p:stCondLst>
                                    <p:cond delay="0"/>
                                  </p:stCondLst>
                                  <p:childTnLst>
                                    <p:anim calcmode="lin" valueType="num">
                                      <p:cBhvr>
                                        <p:cTn id="370" dur="3000"/>
                                        <p:tgtEl>
                                          <p:spTgt spid="49"/>
                                        </p:tgtEl>
                                        <p:attrNameLst>
                                          <p:attrName>ppt_w</p:attrName>
                                        </p:attrNameLst>
                                      </p:cBhvr>
                                      <p:tavLst>
                                        <p:tav tm="0">
                                          <p:val>
                                            <p:strVal val="ppt_w"/>
                                          </p:val>
                                        </p:tav>
                                        <p:tav tm="100000">
                                          <p:val>
                                            <p:fltVal val="0"/>
                                          </p:val>
                                        </p:tav>
                                      </p:tavLst>
                                    </p:anim>
                                    <p:anim calcmode="lin" valueType="num">
                                      <p:cBhvr>
                                        <p:cTn id="371" dur="3000"/>
                                        <p:tgtEl>
                                          <p:spTgt spid="49"/>
                                        </p:tgtEl>
                                        <p:attrNameLst>
                                          <p:attrName>ppt_h</p:attrName>
                                        </p:attrNameLst>
                                      </p:cBhvr>
                                      <p:tavLst>
                                        <p:tav tm="0">
                                          <p:val>
                                            <p:strVal val="ppt_h"/>
                                          </p:val>
                                        </p:tav>
                                        <p:tav tm="100000">
                                          <p:val>
                                            <p:fltVal val="0"/>
                                          </p:val>
                                        </p:tav>
                                      </p:tavLst>
                                    </p:anim>
                                    <p:anim calcmode="lin" valueType="num">
                                      <p:cBhvr>
                                        <p:cTn id="372" dur="3000"/>
                                        <p:tgtEl>
                                          <p:spTgt spid="49"/>
                                        </p:tgtEl>
                                        <p:attrNameLst>
                                          <p:attrName>ppt_x</p:attrName>
                                        </p:attrNameLst>
                                      </p:cBhvr>
                                      <p:tavLst>
                                        <p:tav tm="0">
                                          <p:val>
                                            <p:strVal val="ppt_x"/>
                                          </p:val>
                                        </p:tav>
                                        <p:tav tm="100000">
                                          <p:val>
                                            <p:fltVal val="0.5"/>
                                          </p:val>
                                        </p:tav>
                                      </p:tavLst>
                                    </p:anim>
                                    <p:anim calcmode="lin" valueType="num">
                                      <p:cBhvr>
                                        <p:cTn id="373" dur="3000"/>
                                        <p:tgtEl>
                                          <p:spTgt spid="49"/>
                                        </p:tgtEl>
                                        <p:attrNameLst>
                                          <p:attrName>ppt_y</p:attrName>
                                        </p:attrNameLst>
                                      </p:cBhvr>
                                      <p:tavLst>
                                        <p:tav tm="0">
                                          <p:val>
                                            <p:strVal val="ppt_y"/>
                                          </p:val>
                                        </p:tav>
                                        <p:tav tm="100000">
                                          <p:val>
                                            <p:fltVal val="0.5"/>
                                          </p:val>
                                        </p:tav>
                                      </p:tavLst>
                                    </p:anim>
                                    <p:set>
                                      <p:cBhvr>
                                        <p:cTn id="374" dur="1" fill="hold">
                                          <p:stCondLst>
                                            <p:cond delay="2999"/>
                                          </p:stCondLst>
                                        </p:cTn>
                                        <p:tgtEl>
                                          <p:spTgt spid="49"/>
                                        </p:tgtEl>
                                        <p:attrNameLst>
                                          <p:attrName>style.visibility</p:attrName>
                                        </p:attrNameLst>
                                      </p:cBhvr>
                                      <p:to>
                                        <p:strVal val="hidden"/>
                                      </p:to>
                                    </p:set>
                                  </p:childTnLst>
                                </p:cTn>
                              </p:par>
                              <p:par>
                                <p:cTn id="375" presetID="23" presetClass="exit" presetSubtype="544" fill="hold" nodeType="withEffect">
                                  <p:stCondLst>
                                    <p:cond delay="0"/>
                                  </p:stCondLst>
                                  <p:childTnLst>
                                    <p:anim calcmode="lin" valueType="num">
                                      <p:cBhvr>
                                        <p:cTn id="376" dur="3000"/>
                                        <p:tgtEl>
                                          <p:spTgt spid="50"/>
                                        </p:tgtEl>
                                        <p:attrNameLst>
                                          <p:attrName>ppt_w</p:attrName>
                                        </p:attrNameLst>
                                      </p:cBhvr>
                                      <p:tavLst>
                                        <p:tav tm="0">
                                          <p:val>
                                            <p:strVal val="ppt_w"/>
                                          </p:val>
                                        </p:tav>
                                        <p:tav tm="100000">
                                          <p:val>
                                            <p:fltVal val="0"/>
                                          </p:val>
                                        </p:tav>
                                      </p:tavLst>
                                    </p:anim>
                                    <p:anim calcmode="lin" valueType="num">
                                      <p:cBhvr>
                                        <p:cTn id="377" dur="3000"/>
                                        <p:tgtEl>
                                          <p:spTgt spid="50"/>
                                        </p:tgtEl>
                                        <p:attrNameLst>
                                          <p:attrName>ppt_h</p:attrName>
                                        </p:attrNameLst>
                                      </p:cBhvr>
                                      <p:tavLst>
                                        <p:tav tm="0">
                                          <p:val>
                                            <p:strVal val="ppt_h"/>
                                          </p:val>
                                        </p:tav>
                                        <p:tav tm="100000">
                                          <p:val>
                                            <p:fltVal val="0"/>
                                          </p:val>
                                        </p:tav>
                                      </p:tavLst>
                                    </p:anim>
                                    <p:anim calcmode="lin" valueType="num">
                                      <p:cBhvr>
                                        <p:cTn id="378" dur="3000"/>
                                        <p:tgtEl>
                                          <p:spTgt spid="50"/>
                                        </p:tgtEl>
                                        <p:attrNameLst>
                                          <p:attrName>ppt_x</p:attrName>
                                        </p:attrNameLst>
                                      </p:cBhvr>
                                      <p:tavLst>
                                        <p:tav tm="0">
                                          <p:val>
                                            <p:strVal val="ppt_x"/>
                                          </p:val>
                                        </p:tav>
                                        <p:tav tm="100000">
                                          <p:val>
                                            <p:fltVal val="0.5"/>
                                          </p:val>
                                        </p:tav>
                                      </p:tavLst>
                                    </p:anim>
                                    <p:anim calcmode="lin" valueType="num">
                                      <p:cBhvr>
                                        <p:cTn id="379" dur="3000"/>
                                        <p:tgtEl>
                                          <p:spTgt spid="50"/>
                                        </p:tgtEl>
                                        <p:attrNameLst>
                                          <p:attrName>ppt_y</p:attrName>
                                        </p:attrNameLst>
                                      </p:cBhvr>
                                      <p:tavLst>
                                        <p:tav tm="0">
                                          <p:val>
                                            <p:strVal val="ppt_y"/>
                                          </p:val>
                                        </p:tav>
                                        <p:tav tm="100000">
                                          <p:val>
                                            <p:fltVal val="0.5"/>
                                          </p:val>
                                        </p:tav>
                                      </p:tavLst>
                                    </p:anim>
                                    <p:set>
                                      <p:cBhvr>
                                        <p:cTn id="380" dur="1" fill="hold">
                                          <p:stCondLst>
                                            <p:cond delay="2999"/>
                                          </p:stCondLst>
                                        </p:cTn>
                                        <p:tgtEl>
                                          <p:spTgt spid="50"/>
                                        </p:tgtEl>
                                        <p:attrNameLst>
                                          <p:attrName>style.visibility</p:attrName>
                                        </p:attrNameLst>
                                      </p:cBhvr>
                                      <p:to>
                                        <p:strVal val="hidden"/>
                                      </p:to>
                                    </p:set>
                                  </p:childTnLst>
                                </p:cTn>
                              </p:par>
                              <p:par>
                                <p:cTn id="381" presetID="23" presetClass="exit" presetSubtype="544" fill="hold" nodeType="withEffect">
                                  <p:stCondLst>
                                    <p:cond delay="0"/>
                                  </p:stCondLst>
                                  <p:childTnLst>
                                    <p:anim calcmode="lin" valueType="num">
                                      <p:cBhvr>
                                        <p:cTn id="382" dur="3000"/>
                                        <p:tgtEl>
                                          <p:spTgt spid="51"/>
                                        </p:tgtEl>
                                        <p:attrNameLst>
                                          <p:attrName>ppt_w</p:attrName>
                                        </p:attrNameLst>
                                      </p:cBhvr>
                                      <p:tavLst>
                                        <p:tav tm="0">
                                          <p:val>
                                            <p:strVal val="ppt_w"/>
                                          </p:val>
                                        </p:tav>
                                        <p:tav tm="100000">
                                          <p:val>
                                            <p:fltVal val="0"/>
                                          </p:val>
                                        </p:tav>
                                      </p:tavLst>
                                    </p:anim>
                                    <p:anim calcmode="lin" valueType="num">
                                      <p:cBhvr>
                                        <p:cTn id="383" dur="3000"/>
                                        <p:tgtEl>
                                          <p:spTgt spid="51"/>
                                        </p:tgtEl>
                                        <p:attrNameLst>
                                          <p:attrName>ppt_h</p:attrName>
                                        </p:attrNameLst>
                                      </p:cBhvr>
                                      <p:tavLst>
                                        <p:tav tm="0">
                                          <p:val>
                                            <p:strVal val="ppt_h"/>
                                          </p:val>
                                        </p:tav>
                                        <p:tav tm="100000">
                                          <p:val>
                                            <p:fltVal val="0"/>
                                          </p:val>
                                        </p:tav>
                                      </p:tavLst>
                                    </p:anim>
                                    <p:anim calcmode="lin" valueType="num">
                                      <p:cBhvr>
                                        <p:cTn id="384" dur="3000"/>
                                        <p:tgtEl>
                                          <p:spTgt spid="51"/>
                                        </p:tgtEl>
                                        <p:attrNameLst>
                                          <p:attrName>ppt_x</p:attrName>
                                        </p:attrNameLst>
                                      </p:cBhvr>
                                      <p:tavLst>
                                        <p:tav tm="0">
                                          <p:val>
                                            <p:strVal val="ppt_x"/>
                                          </p:val>
                                        </p:tav>
                                        <p:tav tm="100000">
                                          <p:val>
                                            <p:fltVal val="0.5"/>
                                          </p:val>
                                        </p:tav>
                                      </p:tavLst>
                                    </p:anim>
                                    <p:anim calcmode="lin" valueType="num">
                                      <p:cBhvr>
                                        <p:cTn id="385" dur="3000"/>
                                        <p:tgtEl>
                                          <p:spTgt spid="51"/>
                                        </p:tgtEl>
                                        <p:attrNameLst>
                                          <p:attrName>ppt_y</p:attrName>
                                        </p:attrNameLst>
                                      </p:cBhvr>
                                      <p:tavLst>
                                        <p:tav tm="0">
                                          <p:val>
                                            <p:strVal val="ppt_y"/>
                                          </p:val>
                                        </p:tav>
                                        <p:tav tm="100000">
                                          <p:val>
                                            <p:fltVal val="0.5"/>
                                          </p:val>
                                        </p:tav>
                                      </p:tavLst>
                                    </p:anim>
                                    <p:set>
                                      <p:cBhvr>
                                        <p:cTn id="386" dur="1" fill="hold">
                                          <p:stCondLst>
                                            <p:cond delay="2999"/>
                                          </p:stCondLst>
                                        </p:cTn>
                                        <p:tgtEl>
                                          <p:spTgt spid="51"/>
                                        </p:tgtEl>
                                        <p:attrNameLst>
                                          <p:attrName>style.visibility</p:attrName>
                                        </p:attrNameLst>
                                      </p:cBhvr>
                                      <p:to>
                                        <p:strVal val="hidden"/>
                                      </p:to>
                                    </p:set>
                                  </p:childTnLst>
                                </p:cTn>
                              </p:par>
                              <p:par>
                                <p:cTn id="387" presetID="23" presetClass="exit" presetSubtype="544" fill="hold" nodeType="withEffect">
                                  <p:stCondLst>
                                    <p:cond delay="0"/>
                                  </p:stCondLst>
                                  <p:childTnLst>
                                    <p:anim calcmode="lin" valueType="num">
                                      <p:cBhvr>
                                        <p:cTn id="388" dur="3000"/>
                                        <p:tgtEl>
                                          <p:spTgt spid="52"/>
                                        </p:tgtEl>
                                        <p:attrNameLst>
                                          <p:attrName>ppt_w</p:attrName>
                                        </p:attrNameLst>
                                      </p:cBhvr>
                                      <p:tavLst>
                                        <p:tav tm="0">
                                          <p:val>
                                            <p:strVal val="ppt_w"/>
                                          </p:val>
                                        </p:tav>
                                        <p:tav tm="100000">
                                          <p:val>
                                            <p:fltVal val="0"/>
                                          </p:val>
                                        </p:tav>
                                      </p:tavLst>
                                    </p:anim>
                                    <p:anim calcmode="lin" valueType="num">
                                      <p:cBhvr>
                                        <p:cTn id="389" dur="3000"/>
                                        <p:tgtEl>
                                          <p:spTgt spid="52"/>
                                        </p:tgtEl>
                                        <p:attrNameLst>
                                          <p:attrName>ppt_h</p:attrName>
                                        </p:attrNameLst>
                                      </p:cBhvr>
                                      <p:tavLst>
                                        <p:tav tm="0">
                                          <p:val>
                                            <p:strVal val="ppt_h"/>
                                          </p:val>
                                        </p:tav>
                                        <p:tav tm="100000">
                                          <p:val>
                                            <p:fltVal val="0"/>
                                          </p:val>
                                        </p:tav>
                                      </p:tavLst>
                                    </p:anim>
                                    <p:anim calcmode="lin" valueType="num">
                                      <p:cBhvr>
                                        <p:cTn id="390" dur="3000"/>
                                        <p:tgtEl>
                                          <p:spTgt spid="52"/>
                                        </p:tgtEl>
                                        <p:attrNameLst>
                                          <p:attrName>ppt_x</p:attrName>
                                        </p:attrNameLst>
                                      </p:cBhvr>
                                      <p:tavLst>
                                        <p:tav tm="0">
                                          <p:val>
                                            <p:strVal val="ppt_x"/>
                                          </p:val>
                                        </p:tav>
                                        <p:tav tm="100000">
                                          <p:val>
                                            <p:fltVal val="0.5"/>
                                          </p:val>
                                        </p:tav>
                                      </p:tavLst>
                                    </p:anim>
                                    <p:anim calcmode="lin" valueType="num">
                                      <p:cBhvr>
                                        <p:cTn id="391" dur="3000"/>
                                        <p:tgtEl>
                                          <p:spTgt spid="52"/>
                                        </p:tgtEl>
                                        <p:attrNameLst>
                                          <p:attrName>ppt_y</p:attrName>
                                        </p:attrNameLst>
                                      </p:cBhvr>
                                      <p:tavLst>
                                        <p:tav tm="0">
                                          <p:val>
                                            <p:strVal val="ppt_y"/>
                                          </p:val>
                                        </p:tav>
                                        <p:tav tm="100000">
                                          <p:val>
                                            <p:fltVal val="0.5"/>
                                          </p:val>
                                        </p:tav>
                                      </p:tavLst>
                                    </p:anim>
                                    <p:set>
                                      <p:cBhvr>
                                        <p:cTn id="392" dur="1" fill="hold">
                                          <p:stCondLst>
                                            <p:cond delay="2999"/>
                                          </p:stCondLst>
                                        </p:cTn>
                                        <p:tgtEl>
                                          <p:spTgt spid="52"/>
                                        </p:tgtEl>
                                        <p:attrNameLst>
                                          <p:attrName>style.visibility</p:attrName>
                                        </p:attrNameLst>
                                      </p:cBhvr>
                                      <p:to>
                                        <p:strVal val="hidden"/>
                                      </p:to>
                                    </p:set>
                                  </p:childTnLst>
                                </p:cTn>
                              </p:par>
                              <p:par>
                                <p:cTn id="393" presetID="23" presetClass="exit" presetSubtype="544" fill="hold" nodeType="withEffect">
                                  <p:stCondLst>
                                    <p:cond delay="0"/>
                                  </p:stCondLst>
                                  <p:childTnLst>
                                    <p:anim calcmode="lin" valueType="num">
                                      <p:cBhvr>
                                        <p:cTn id="394" dur="3000"/>
                                        <p:tgtEl>
                                          <p:spTgt spid="53"/>
                                        </p:tgtEl>
                                        <p:attrNameLst>
                                          <p:attrName>ppt_w</p:attrName>
                                        </p:attrNameLst>
                                      </p:cBhvr>
                                      <p:tavLst>
                                        <p:tav tm="0">
                                          <p:val>
                                            <p:strVal val="ppt_w"/>
                                          </p:val>
                                        </p:tav>
                                        <p:tav tm="100000">
                                          <p:val>
                                            <p:fltVal val="0"/>
                                          </p:val>
                                        </p:tav>
                                      </p:tavLst>
                                    </p:anim>
                                    <p:anim calcmode="lin" valueType="num">
                                      <p:cBhvr>
                                        <p:cTn id="395" dur="3000"/>
                                        <p:tgtEl>
                                          <p:spTgt spid="53"/>
                                        </p:tgtEl>
                                        <p:attrNameLst>
                                          <p:attrName>ppt_h</p:attrName>
                                        </p:attrNameLst>
                                      </p:cBhvr>
                                      <p:tavLst>
                                        <p:tav tm="0">
                                          <p:val>
                                            <p:strVal val="ppt_h"/>
                                          </p:val>
                                        </p:tav>
                                        <p:tav tm="100000">
                                          <p:val>
                                            <p:fltVal val="0"/>
                                          </p:val>
                                        </p:tav>
                                      </p:tavLst>
                                    </p:anim>
                                    <p:anim calcmode="lin" valueType="num">
                                      <p:cBhvr>
                                        <p:cTn id="396" dur="3000"/>
                                        <p:tgtEl>
                                          <p:spTgt spid="53"/>
                                        </p:tgtEl>
                                        <p:attrNameLst>
                                          <p:attrName>ppt_x</p:attrName>
                                        </p:attrNameLst>
                                      </p:cBhvr>
                                      <p:tavLst>
                                        <p:tav tm="0">
                                          <p:val>
                                            <p:strVal val="ppt_x"/>
                                          </p:val>
                                        </p:tav>
                                        <p:tav tm="100000">
                                          <p:val>
                                            <p:fltVal val="0.5"/>
                                          </p:val>
                                        </p:tav>
                                      </p:tavLst>
                                    </p:anim>
                                    <p:anim calcmode="lin" valueType="num">
                                      <p:cBhvr>
                                        <p:cTn id="397" dur="3000"/>
                                        <p:tgtEl>
                                          <p:spTgt spid="53"/>
                                        </p:tgtEl>
                                        <p:attrNameLst>
                                          <p:attrName>ppt_y</p:attrName>
                                        </p:attrNameLst>
                                      </p:cBhvr>
                                      <p:tavLst>
                                        <p:tav tm="0">
                                          <p:val>
                                            <p:strVal val="ppt_y"/>
                                          </p:val>
                                        </p:tav>
                                        <p:tav tm="100000">
                                          <p:val>
                                            <p:fltVal val="0.5"/>
                                          </p:val>
                                        </p:tav>
                                      </p:tavLst>
                                    </p:anim>
                                    <p:set>
                                      <p:cBhvr>
                                        <p:cTn id="398" dur="1" fill="hold">
                                          <p:stCondLst>
                                            <p:cond delay="2999"/>
                                          </p:stCondLst>
                                        </p:cTn>
                                        <p:tgtEl>
                                          <p:spTgt spid="53"/>
                                        </p:tgtEl>
                                        <p:attrNameLst>
                                          <p:attrName>style.visibility</p:attrName>
                                        </p:attrNameLst>
                                      </p:cBhvr>
                                      <p:to>
                                        <p:strVal val="hidden"/>
                                      </p:to>
                                    </p:set>
                                  </p:childTnLst>
                                </p:cTn>
                              </p:par>
                              <p:par>
                                <p:cTn id="399" presetID="23" presetClass="exit" presetSubtype="544" fill="hold" nodeType="withEffect">
                                  <p:stCondLst>
                                    <p:cond delay="0"/>
                                  </p:stCondLst>
                                  <p:childTnLst>
                                    <p:anim calcmode="lin" valueType="num">
                                      <p:cBhvr>
                                        <p:cTn id="400" dur="3000"/>
                                        <p:tgtEl>
                                          <p:spTgt spid="54"/>
                                        </p:tgtEl>
                                        <p:attrNameLst>
                                          <p:attrName>ppt_w</p:attrName>
                                        </p:attrNameLst>
                                      </p:cBhvr>
                                      <p:tavLst>
                                        <p:tav tm="0">
                                          <p:val>
                                            <p:strVal val="ppt_w"/>
                                          </p:val>
                                        </p:tav>
                                        <p:tav tm="100000">
                                          <p:val>
                                            <p:fltVal val="0"/>
                                          </p:val>
                                        </p:tav>
                                      </p:tavLst>
                                    </p:anim>
                                    <p:anim calcmode="lin" valueType="num">
                                      <p:cBhvr>
                                        <p:cTn id="401" dur="3000"/>
                                        <p:tgtEl>
                                          <p:spTgt spid="54"/>
                                        </p:tgtEl>
                                        <p:attrNameLst>
                                          <p:attrName>ppt_h</p:attrName>
                                        </p:attrNameLst>
                                      </p:cBhvr>
                                      <p:tavLst>
                                        <p:tav tm="0">
                                          <p:val>
                                            <p:strVal val="ppt_h"/>
                                          </p:val>
                                        </p:tav>
                                        <p:tav tm="100000">
                                          <p:val>
                                            <p:fltVal val="0"/>
                                          </p:val>
                                        </p:tav>
                                      </p:tavLst>
                                    </p:anim>
                                    <p:anim calcmode="lin" valueType="num">
                                      <p:cBhvr>
                                        <p:cTn id="402" dur="3000"/>
                                        <p:tgtEl>
                                          <p:spTgt spid="54"/>
                                        </p:tgtEl>
                                        <p:attrNameLst>
                                          <p:attrName>ppt_x</p:attrName>
                                        </p:attrNameLst>
                                      </p:cBhvr>
                                      <p:tavLst>
                                        <p:tav tm="0">
                                          <p:val>
                                            <p:strVal val="ppt_x"/>
                                          </p:val>
                                        </p:tav>
                                        <p:tav tm="100000">
                                          <p:val>
                                            <p:fltVal val="0.5"/>
                                          </p:val>
                                        </p:tav>
                                      </p:tavLst>
                                    </p:anim>
                                    <p:anim calcmode="lin" valueType="num">
                                      <p:cBhvr>
                                        <p:cTn id="403" dur="3000"/>
                                        <p:tgtEl>
                                          <p:spTgt spid="54"/>
                                        </p:tgtEl>
                                        <p:attrNameLst>
                                          <p:attrName>ppt_y</p:attrName>
                                        </p:attrNameLst>
                                      </p:cBhvr>
                                      <p:tavLst>
                                        <p:tav tm="0">
                                          <p:val>
                                            <p:strVal val="ppt_y"/>
                                          </p:val>
                                        </p:tav>
                                        <p:tav tm="100000">
                                          <p:val>
                                            <p:fltVal val="0.5"/>
                                          </p:val>
                                        </p:tav>
                                      </p:tavLst>
                                    </p:anim>
                                    <p:set>
                                      <p:cBhvr>
                                        <p:cTn id="404" dur="1" fill="hold">
                                          <p:stCondLst>
                                            <p:cond delay="2999"/>
                                          </p:stCondLst>
                                        </p:cTn>
                                        <p:tgtEl>
                                          <p:spTgt spid="54"/>
                                        </p:tgtEl>
                                        <p:attrNameLst>
                                          <p:attrName>style.visibility</p:attrName>
                                        </p:attrNameLst>
                                      </p:cBhvr>
                                      <p:to>
                                        <p:strVal val="hidden"/>
                                      </p:to>
                                    </p:set>
                                  </p:childTnLst>
                                </p:cTn>
                              </p:par>
                              <p:par>
                                <p:cTn id="405" presetID="23" presetClass="exit" presetSubtype="544" fill="hold" nodeType="withEffect">
                                  <p:stCondLst>
                                    <p:cond delay="0"/>
                                  </p:stCondLst>
                                  <p:childTnLst>
                                    <p:anim calcmode="lin" valueType="num">
                                      <p:cBhvr>
                                        <p:cTn id="406" dur="3000"/>
                                        <p:tgtEl>
                                          <p:spTgt spid="55"/>
                                        </p:tgtEl>
                                        <p:attrNameLst>
                                          <p:attrName>ppt_w</p:attrName>
                                        </p:attrNameLst>
                                      </p:cBhvr>
                                      <p:tavLst>
                                        <p:tav tm="0">
                                          <p:val>
                                            <p:strVal val="ppt_w"/>
                                          </p:val>
                                        </p:tav>
                                        <p:tav tm="100000">
                                          <p:val>
                                            <p:fltVal val="0"/>
                                          </p:val>
                                        </p:tav>
                                      </p:tavLst>
                                    </p:anim>
                                    <p:anim calcmode="lin" valueType="num">
                                      <p:cBhvr>
                                        <p:cTn id="407" dur="3000"/>
                                        <p:tgtEl>
                                          <p:spTgt spid="55"/>
                                        </p:tgtEl>
                                        <p:attrNameLst>
                                          <p:attrName>ppt_h</p:attrName>
                                        </p:attrNameLst>
                                      </p:cBhvr>
                                      <p:tavLst>
                                        <p:tav tm="0">
                                          <p:val>
                                            <p:strVal val="ppt_h"/>
                                          </p:val>
                                        </p:tav>
                                        <p:tav tm="100000">
                                          <p:val>
                                            <p:fltVal val="0"/>
                                          </p:val>
                                        </p:tav>
                                      </p:tavLst>
                                    </p:anim>
                                    <p:anim calcmode="lin" valueType="num">
                                      <p:cBhvr>
                                        <p:cTn id="408" dur="3000"/>
                                        <p:tgtEl>
                                          <p:spTgt spid="55"/>
                                        </p:tgtEl>
                                        <p:attrNameLst>
                                          <p:attrName>ppt_x</p:attrName>
                                        </p:attrNameLst>
                                      </p:cBhvr>
                                      <p:tavLst>
                                        <p:tav tm="0">
                                          <p:val>
                                            <p:strVal val="ppt_x"/>
                                          </p:val>
                                        </p:tav>
                                        <p:tav tm="100000">
                                          <p:val>
                                            <p:fltVal val="0.5"/>
                                          </p:val>
                                        </p:tav>
                                      </p:tavLst>
                                    </p:anim>
                                    <p:anim calcmode="lin" valueType="num">
                                      <p:cBhvr>
                                        <p:cTn id="409" dur="3000"/>
                                        <p:tgtEl>
                                          <p:spTgt spid="55"/>
                                        </p:tgtEl>
                                        <p:attrNameLst>
                                          <p:attrName>ppt_y</p:attrName>
                                        </p:attrNameLst>
                                      </p:cBhvr>
                                      <p:tavLst>
                                        <p:tav tm="0">
                                          <p:val>
                                            <p:strVal val="ppt_y"/>
                                          </p:val>
                                        </p:tav>
                                        <p:tav tm="100000">
                                          <p:val>
                                            <p:fltVal val="0.5"/>
                                          </p:val>
                                        </p:tav>
                                      </p:tavLst>
                                    </p:anim>
                                    <p:set>
                                      <p:cBhvr>
                                        <p:cTn id="410" dur="1" fill="hold">
                                          <p:stCondLst>
                                            <p:cond delay="2999"/>
                                          </p:stCondLst>
                                        </p:cTn>
                                        <p:tgtEl>
                                          <p:spTgt spid="55"/>
                                        </p:tgtEl>
                                        <p:attrNameLst>
                                          <p:attrName>style.visibility</p:attrName>
                                        </p:attrNameLst>
                                      </p:cBhvr>
                                      <p:to>
                                        <p:strVal val="hidden"/>
                                      </p:to>
                                    </p:set>
                                  </p:childTnLst>
                                </p:cTn>
                              </p:par>
                              <p:par>
                                <p:cTn id="411" presetID="23" presetClass="exit" presetSubtype="544" fill="hold" nodeType="withEffect">
                                  <p:stCondLst>
                                    <p:cond delay="0"/>
                                  </p:stCondLst>
                                  <p:childTnLst>
                                    <p:anim calcmode="lin" valueType="num">
                                      <p:cBhvr>
                                        <p:cTn id="412" dur="3000"/>
                                        <p:tgtEl>
                                          <p:spTgt spid="56"/>
                                        </p:tgtEl>
                                        <p:attrNameLst>
                                          <p:attrName>ppt_w</p:attrName>
                                        </p:attrNameLst>
                                      </p:cBhvr>
                                      <p:tavLst>
                                        <p:tav tm="0">
                                          <p:val>
                                            <p:strVal val="ppt_w"/>
                                          </p:val>
                                        </p:tav>
                                        <p:tav tm="100000">
                                          <p:val>
                                            <p:fltVal val="0"/>
                                          </p:val>
                                        </p:tav>
                                      </p:tavLst>
                                    </p:anim>
                                    <p:anim calcmode="lin" valueType="num">
                                      <p:cBhvr>
                                        <p:cTn id="413" dur="3000"/>
                                        <p:tgtEl>
                                          <p:spTgt spid="56"/>
                                        </p:tgtEl>
                                        <p:attrNameLst>
                                          <p:attrName>ppt_h</p:attrName>
                                        </p:attrNameLst>
                                      </p:cBhvr>
                                      <p:tavLst>
                                        <p:tav tm="0">
                                          <p:val>
                                            <p:strVal val="ppt_h"/>
                                          </p:val>
                                        </p:tav>
                                        <p:tav tm="100000">
                                          <p:val>
                                            <p:fltVal val="0"/>
                                          </p:val>
                                        </p:tav>
                                      </p:tavLst>
                                    </p:anim>
                                    <p:anim calcmode="lin" valueType="num">
                                      <p:cBhvr>
                                        <p:cTn id="414" dur="3000"/>
                                        <p:tgtEl>
                                          <p:spTgt spid="56"/>
                                        </p:tgtEl>
                                        <p:attrNameLst>
                                          <p:attrName>ppt_x</p:attrName>
                                        </p:attrNameLst>
                                      </p:cBhvr>
                                      <p:tavLst>
                                        <p:tav tm="0">
                                          <p:val>
                                            <p:strVal val="ppt_x"/>
                                          </p:val>
                                        </p:tav>
                                        <p:tav tm="100000">
                                          <p:val>
                                            <p:fltVal val="0.5"/>
                                          </p:val>
                                        </p:tav>
                                      </p:tavLst>
                                    </p:anim>
                                    <p:anim calcmode="lin" valueType="num">
                                      <p:cBhvr>
                                        <p:cTn id="415" dur="3000"/>
                                        <p:tgtEl>
                                          <p:spTgt spid="56"/>
                                        </p:tgtEl>
                                        <p:attrNameLst>
                                          <p:attrName>ppt_y</p:attrName>
                                        </p:attrNameLst>
                                      </p:cBhvr>
                                      <p:tavLst>
                                        <p:tav tm="0">
                                          <p:val>
                                            <p:strVal val="ppt_y"/>
                                          </p:val>
                                        </p:tav>
                                        <p:tav tm="100000">
                                          <p:val>
                                            <p:fltVal val="0.5"/>
                                          </p:val>
                                        </p:tav>
                                      </p:tavLst>
                                    </p:anim>
                                    <p:set>
                                      <p:cBhvr>
                                        <p:cTn id="416" dur="1" fill="hold">
                                          <p:stCondLst>
                                            <p:cond delay="2999"/>
                                          </p:stCondLst>
                                        </p:cTn>
                                        <p:tgtEl>
                                          <p:spTgt spid="56"/>
                                        </p:tgtEl>
                                        <p:attrNameLst>
                                          <p:attrName>style.visibility</p:attrName>
                                        </p:attrNameLst>
                                      </p:cBhvr>
                                      <p:to>
                                        <p:strVal val="hidden"/>
                                      </p:to>
                                    </p:set>
                                  </p:childTnLst>
                                </p:cTn>
                              </p:par>
                              <p:par>
                                <p:cTn id="417" presetID="23" presetClass="exit" presetSubtype="544" fill="hold" nodeType="withEffect">
                                  <p:stCondLst>
                                    <p:cond delay="0"/>
                                  </p:stCondLst>
                                  <p:childTnLst>
                                    <p:anim calcmode="lin" valueType="num">
                                      <p:cBhvr>
                                        <p:cTn id="418" dur="3000"/>
                                        <p:tgtEl>
                                          <p:spTgt spid="57"/>
                                        </p:tgtEl>
                                        <p:attrNameLst>
                                          <p:attrName>ppt_w</p:attrName>
                                        </p:attrNameLst>
                                      </p:cBhvr>
                                      <p:tavLst>
                                        <p:tav tm="0">
                                          <p:val>
                                            <p:strVal val="ppt_w"/>
                                          </p:val>
                                        </p:tav>
                                        <p:tav tm="100000">
                                          <p:val>
                                            <p:fltVal val="0"/>
                                          </p:val>
                                        </p:tav>
                                      </p:tavLst>
                                    </p:anim>
                                    <p:anim calcmode="lin" valueType="num">
                                      <p:cBhvr>
                                        <p:cTn id="419" dur="3000"/>
                                        <p:tgtEl>
                                          <p:spTgt spid="57"/>
                                        </p:tgtEl>
                                        <p:attrNameLst>
                                          <p:attrName>ppt_h</p:attrName>
                                        </p:attrNameLst>
                                      </p:cBhvr>
                                      <p:tavLst>
                                        <p:tav tm="0">
                                          <p:val>
                                            <p:strVal val="ppt_h"/>
                                          </p:val>
                                        </p:tav>
                                        <p:tav tm="100000">
                                          <p:val>
                                            <p:fltVal val="0"/>
                                          </p:val>
                                        </p:tav>
                                      </p:tavLst>
                                    </p:anim>
                                    <p:anim calcmode="lin" valueType="num">
                                      <p:cBhvr>
                                        <p:cTn id="420" dur="3000"/>
                                        <p:tgtEl>
                                          <p:spTgt spid="57"/>
                                        </p:tgtEl>
                                        <p:attrNameLst>
                                          <p:attrName>ppt_x</p:attrName>
                                        </p:attrNameLst>
                                      </p:cBhvr>
                                      <p:tavLst>
                                        <p:tav tm="0">
                                          <p:val>
                                            <p:strVal val="ppt_x"/>
                                          </p:val>
                                        </p:tav>
                                        <p:tav tm="100000">
                                          <p:val>
                                            <p:fltVal val="0.5"/>
                                          </p:val>
                                        </p:tav>
                                      </p:tavLst>
                                    </p:anim>
                                    <p:anim calcmode="lin" valueType="num">
                                      <p:cBhvr>
                                        <p:cTn id="421" dur="3000"/>
                                        <p:tgtEl>
                                          <p:spTgt spid="57"/>
                                        </p:tgtEl>
                                        <p:attrNameLst>
                                          <p:attrName>ppt_y</p:attrName>
                                        </p:attrNameLst>
                                      </p:cBhvr>
                                      <p:tavLst>
                                        <p:tav tm="0">
                                          <p:val>
                                            <p:strVal val="ppt_y"/>
                                          </p:val>
                                        </p:tav>
                                        <p:tav tm="100000">
                                          <p:val>
                                            <p:fltVal val="0.5"/>
                                          </p:val>
                                        </p:tav>
                                      </p:tavLst>
                                    </p:anim>
                                    <p:set>
                                      <p:cBhvr>
                                        <p:cTn id="422" dur="1" fill="hold">
                                          <p:stCondLst>
                                            <p:cond delay="2999"/>
                                          </p:stCondLst>
                                        </p:cTn>
                                        <p:tgtEl>
                                          <p:spTgt spid="57"/>
                                        </p:tgtEl>
                                        <p:attrNameLst>
                                          <p:attrName>style.visibility</p:attrName>
                                        </p:attrNameLst>
                                      </p:cBhvr>
                                      <p:to>
                                        <p:strVal val="hidden"/>
                                      </p:to>
                                    </p:set>
                                  </p:childTnLst>
                                </p:cTn>
                              </p:par>
                              <p:par>
                                <p:cTn id="423" presetID="23" presetClass="exit" presetSubtype="544" fill="hold" nodeType="withEffect">
                                  <p:stCondLst>
                                    <p:cond delay="0"/>
                                  </p:stCondLst>
                                  <p:childTnLst>
                                    <p:anim calcmode="lin" valueType="num">
                                      <p:cBhvr>
                                        <p:cTn id="424" dur="3000"/>
                                        <p:tgtEl>
                                          <p:spTgt spid="58"/>
                                        </p:tgtEl>
                                        <p:attrNameLst>
                                          <p:attrName>ppt_w</p:attrName>
                                        </p:attrNameLst>
                                      </p:cBhvr>
                                      <p:tavLst>
                                        <p:tav tm="0">
                                          <p:val>
                                            <p:strVal val="ppt_w"/>
                                          </p:val>
                                        </p:tav>
                                        <p:tav tm="100000">
                                          <p:val>
                                            <p:fltVal val="0"/>
                                          </p:val>
                                        </p:tav>
                                      </p:tavLst>
                                    </p:anim>
                                    <p:anim calcmode="lin" valueType="num">
                                      <p:cBhvr>
                                        <p:cTn id="425" dur="3000"/>
                                        <p:tgtEl>
                                          <p:spTgt spid="58"/>
                                        </p:tgtEl>
                                        <p:attrNameLst>
                                          <p:attrName>ppt_h</p:attrName>
                                        </p:attrNameLst>
                                      </p:cBhvr>
                                      <p:tavLst>
                                        <p:tav tm="0">
                                          <p:val>
                                            <p:strVal val="ppt_h"/>
                                          </p:val>
                                        </p:tav>
                                        <p:tav tm="100000">
                                          <p:val>
                                            <p:fltVal val="0"/>
                                          </p:val>
                                        </p:tav>
                                      </p:tavLst>
                                    </p:anim>
                                    <p:anim calcmode="lin" valueType="num">
                                      <p:cBhvr>
                                        <p:cTn id="426" dur="3000"/>
                                        <p:tgtEl>
                                          <p:spTgt spid="58"/>
                                        </p:tgtEl>
                                        <p:attrNameLst>
                                          <p:attrName>ppt_x</p:attrName>
                                        </p:attrNameLst>
                                      </p:cBhvr>
                                      <p:tavLst>
                                        <p:tav tm="0">
                                          <p:val>
                                            <p:strVal val="ppt_x"/>
                                          </p:val>
                                        </p:tav>
                                        <p:tav tm="100000">
                                          <p:val>
                                            <p:fltVal val="0.5"/>
                                          </p:val>
                                        </p:tav>
                                      </p:tavLst>
                                    </p:anim>
                                    <p:anim calcmode="lin" valueType="num">
                                      <p:cBhvr>
                                        <p:cTn id="427" dur="3000"/>
                                        <p:tgtEl>
                                          <p:spTgt spid="58"/>
                                        </p:tgtEl>
                                        <p:attrNameLst>
                                          <p:attrName>ppt_y</p:attrName>
                                        </p:attrNameLst>
                                      </p:cBhvr>
                                      <p:tavLst>
                                        <p:tav tm="0">
                                          <p:val>
                                            <p:strVal val="ppt_y"/>
                                          </p:val>
                                        </p:tav>
                                        <p:tav tm="100000">
                                          <p:val>
                                            <p:fltVal val="0.5"/>
                                          </p:val>
                                        </p:tav>
                                      </p:tavLst>
                                    </p:anim>
                                    <p:set>
                                      <p:cBhvr>
                                        <p:cTn id="428" dur="1" fill="hold">
                                          <p:stCondLst>
                                            <p:cond delay="2999"/>
                                          </p:stCondLst>
                                        </p:cTn>
                                        <p:tgtEl>
                                          <p:spTgt spid="58"/>
                                        </p:tgtEl>
                                        <p:attrNameLst>
                                          <p:attrName>style.visibility</p:attrName>
                                        </p:attrNameLst>
                                      </p:cBhvr>
                                      <p:to>
                                        <p:strVal val="hidden"/>
                                      </p:to>
                                    </p:set>
                                  </p:childTnLst>
                                </p:cTn>
                              </p:par>
                              <p:par>
                                <p:cTn id="429" presetID="23" presetClass="exit" presetSubtype="544" fill="hold" nodeType="withEffect">
                                  <p:stCondLst>
                                    <p:cond delay="0"/>
                                  </p:stCondLst>
                                  <p:childTnLst>
                                    <p:anim calcmode="lin" valueType="num">
                                      <p:cBhvr>
                                        <p:cTn id="430" dur="3000"/>
                                        <p:tgtEl>
                                          <p:spTgt spid="59"/>
                                        </p:tgtEl>
                                        <p:attrNameLst>
                                          <p:attrName>ppt_w</p:attrName>
                                        </p:attrNameLst>
                                      </p:cBhvr>
                                      <p:tavLst>
                                        <p:tav tm="0">
                                          <p:val>
                                            <p:strVal val="ppt_w"/>
                                          </p:val>
                                        </p:tav>
                                        <p:tav tm="100000">
                                          <p:val>
                                            <p:fltVal val="0"/>
                                          </p:val>
                                        </p:tav>
                                      </p:tavLst>
                                    </p:anim>
                                    <p:anim calcmode="lin" valueType="num">
                                      <p:cBhvr>
                                        <p:cTn id="431" dur="3000"/>
                                        <p:tgtEl>
                                          <p:spTgt spid="59"/>
                                        </p:tgtEl>
                                        <p:attrNameLst>
                                          <p:attrName>ppt_h</p:attrName>
                                        </p:attrNameLst>
                                      </p:cBhvr>
                                      <p:tavLst>
                                        <p:tav tm="0">
                                          <p:val>
                                            <p:strVal val="ppt_h"/>
                                          </p:val>
                                        </p:tav>
                                        <p:tav tm="100000">
                                          <p:val>
                                            <p:fltVal val="0"/>
                                          </p:val>
                                        </p:tav>
                                      </p:tavLst>
                                    </p:anim>
                                    <p:anim calcmode="lin" valueType="num">
                                      <p:cBhvr>
                                        <p:cTn id="432" dur="3000"/>
                                        <p:tgtEl>
                                          <p:spTgt spid="59"/>
                                        </p:tgtEl>
                                        <p:attrNameLst>
                                          <p:attrName>ppt_x</p:attrName>
                                        </p:attrNameLst>
                                      </p:cBhvr>
                                      <p:tavLst>
                                        <p:tav tm="0">
                                          <p:val>
                                            <p:strVal val="ppt_x"/>
                                          </p:val>
                                        </p:tav>
                                        <p:tav tm="100000">
                                          <p:val>
                                            <p:fltVal val="0.5"/>
                                          </p:val>
                                        </p:tav>
                                      </p:tavLst>
                                    </p:anim>
                                    <p:anim calcmode="lin" valueType="num">
                                      <p:cBhvr>
                                        <p:cTn id="433" dur="3000"/>
                                        <p:tgtEl>
                                          <p:spTgt spid="59"/>
                                        </p:tgtEl>
                                        <p:attrNameLst>
                                          <p:attrName>ppt_y</p:attrName>
                                        </p:attrNameLst>
                                      </p:cBhvr>
                                      <p:tavLst>
                                        <p:tav tm="0">
                                          <p:val>
                                            <p:strVal val="ppt_y"/>
                                          </p:val>
                                        </p:tav>
                                        <p:tav tm="100000">
                                          <p:val>
                                            <p:fltVal val="0.5"/>
                                          </p:val>
                                        </p:tav>
                                      </p:tavLst>
                                    </p:anim>
                                    <p:set>
                                      <p:cBhvr>
                                        <p:cTn id="434" dur="1" fill="hold">
                                          <p:stCondLst>
                                            <p:cond delay="2999"/>
                                          </p:stCondLst>
                                        </p:cTn>
                                        <p:tgtEl>
                                          <p:spTgt spid="59"/>
                                        </p:tgtEl>
                                        <p:attrNameLst>
                                          <p:attrName>style.visibility</p:attrName>
                                        </p:attrNameLst>
                                      </p:cBhvr>
                                      <p:to>
                                        <p:strVal val="hidden"/>
                                      </p:to>
                                    </p:set>
                                  </p:childTnLst>
                                </p:cTn>
                              </p:par>
                              <p:par>
                                <p:cTn id="435" presetID="23" presetClass="exit" presetSubtype="544" fill="hold" nodeType="withEffect">
                                  <p:stCondLst>
                                    <p:cond delay="0"/>
                                  </p:stCondLst>
                                  <p:childTnLst>
                                    <p:anim calcmode="lin" valueType="num">
                                      <p:cBhvr>
                                        <p:cTn id="436" dur="3000"/>
                                        <p:tgtEl>
                                          <p:spTgt spid="60"/>
                                        </p:tgtEl>
                                        <p:attrNameLst>
                                          <p:attrName>ppt_w</p:attrName>
                                        </p:attrNameLst>
                                      </p:cBhvr>
                                      <p:tavLst>
                                        <p:tav tm="0">
                                          <p:val>
                                            <p:strVal val="ppt_w"/>
                                          </p:val>
                                        </p:tav>
                                        <p:tav tm="100000">
                                          <p:val>
                                            <p:fltVal val="0"/>
                                          </p:val>
                                        </p:tav>
                                      </p:tavLst>
                                    </p:anim>
                                    <p:anim calcmode="lin" valueType="num">
                                      <p:cBhvr>
                                        <p:cTn id="437" dur="3000"/>
                                        <p:tgtEl>
                                          <p:spTgt spid="60"/>
                                        </p:tgtEl>
                                        <p:attrNameLst>
                                          <p:attrName>ppt_h</p:attrName>
                                        </p:attrNameLst>
                                      </p:cBhvr>
                                      <p:tavLst>
                                        <p:tav tm="0">
                                          <p:val>
                                            <p:strVal val="ppt_h"/>
                                          </p:val>
                                        </p:tav>
                                        <p:tav tm="100000">
                                          <p:val>
                                            <p:fltVal val="0"/>
                                          </p:val>
                                        </p:tav>
                                      </p:tavLst>
                                    </p:anim>
                                    <p:anim calcmode="lin" valueType="num">
                                      <p:cBhvr>
                                        <p:cTn id="438" dur="3000"/>
                                        <p:tgtEl>
                                          <p:spTgt spid="60"/>
                                        </p:tgtEl>
                                        <p:attrNameLst>
                                          <p:attrName>ppt_x</p:attrName>
                                        </p:attrNameLst>
                                      </p:cBhvr>
                                      <p:tavLst>
                                        <p:tav tm="0">
                                          <p:val>
                                            <p:strVal val="ppt_x"/>
                                          </p:val>
                                        </p:tav>
                                        <p:tav tm="100000">
                                          <p:val>
                                            <p:fltVal val="0.5"/>
                                          </p:val>
                                        </p:tav>
                                      </p:tavLst>
                                    </p:anim>
                                    <p:anim calcmode="lin" valueType="num">
                                      <p:cBhvr>
                                        <p:cTn id="439" dur="3000"/>
                                        <p:tgtEl>
                                          <p:spTgt spid="60"/>
                                        </p:tgtEl>
                                        <p:attrNameLst>
                                          <p:attrName>ppt_y</p:attrName>
                                        </p:attrNameLst>
                                      </p:cBhvr>
                                      <p:tavLst>
                                        <p:tav tm="0">
                                          <p:val>
                                            <p:strVal val="ppt_y"/>
                                          </p:val>
                                        </p:tav>
                                        <p:tav tm="100000">
                                          <p:val>
                                            <p:fltVal val="0.5"/>
                                          </p:val>
                                        </p:tav>
                                      </p:tavLst>
                                    </p:anim>
                                    <p:set>
                                      <p:cBhvr>
                                        <p:cTn id="440" dur="1" fill="hold">
                                          <p:stCondLst>
                                            <p:cond delay="2999"/>
                                          </p:stCondLst>
                                        </p:cTn>
                                        <p:tgtEl>
                                          <p:spTgt spid="60"/>
                                        </p:tgtEl>
                                        <p:attrNameLst>
                                          <p:attrName>style.visibility</p:attrName>
                                        </p:attrNameLst>
                                      </p:cBhvr>
                                      <p:to>
                                        <p:strVal val="hidden"/>
                                      </p:to>
                                    </p:set>
                                  </p:childTnLst>
                                </p:cTn>
                              </p:par>
                              <p:par>
                                <p:cTn id="441" presetID="23" presetClass="exit" presetSubtype="544" fill="hold" nodeType="withEffect">
                                  <p:stCondLst>
                                    <p:cond delay="0"/>
                                  </p:stCondLst>
                                  <p:childTnLst>
                                    <p:anim calcmode="lin" valueType="num">
                                      <p:cBhvr>
                                        <p:cTn id="442" dur="3000"/>
                                        <p:tgtEl>
                                          <p:spTgt spid="61"/>
                                        </p:tgtEl>
                                        <p:attrNameLst>
                                          <p:attrName>ppt_w</p:attrName>
                                        </p:attrNameLst>
                                      </p:cBhvr>
                                      <p:tavLst>
                                        <p:tav tm="0">
                                          <p:val>
                                            <p:strVal val="ppt_w"/>
                                          </p:val>
                                        </p:tav>
                                        <p:tav tm="100000">
                                          <p:val>
                                            <p:fltVal val="0"/>
                                          </p:val>
                                        </p:tav>
                                      </p:tavLst>
                                    </p:anim>
                                    <p:anim calcmode="lin" valueType="num">
                                      <p:cBhvr>
                                        <p:cTn id="443" dur="3000"/>
                                        <p:tgtEl>
                                          <p:spTgt spid="61"/>
                                        </p:tgtEl>
                                        <p:attrNameLst>
                                          <p:attrName>ppt_h</p:attrName>
                                        </p:attrNameLst>
                                      </p:cBhvr>
                                      <p:tavLst>
                                        <p:tav tm="0">
                                          <p:val>
                                            <p:strVal val="ppt_h"/>
                                          </p:val>
                                        </p:tav>
                                        <p:tav tm="100000">
                                          <p:val>
                                            <p:fltVal val="0"/>
                                          </p:val>
                                        </p:tav>
                                      </p:tavLst>
                                    </p:anim>
                                    <p:anim calcmode="lin" valueType="num">
                                      <p:cBhvr>
                                        <p:cTn id="444" dur="3000"/>
                                        <p:tgtEl>
                                          <p:spTgt spid="61"/>
                                        </p:tgtEl>
                                        <p:attrNameLst>
                                          <p:attrName>ppt_x</p:attrName>
                                        </p:attrNameLst>
                                      </p:cBhvr>
                                      <p:tavLst>
                                        <p:tav tm="0">
                                          <p:val>
                                            <p:strVal val="ppt_x"/>
                                          </p:val>
                                        </p:tav>
                                        <p:tav tm="100000">
                                          <p:val>
                                            <p:fltVal val="0.5"/>
                                          </p:val>
                                        </p:tav>
                                      </p:tavLst>
                                    </p:anim>
                                    <p:anim calcmode="lin" valueType="num">
                                      <p:cBhvr>
                                        <p:cTn id="445" dur="3000"/>
                                        <p:tgtEl>
                                          <p:spTgt spid="61"/>
                                        </p:tgtEl>
                                        <p:attrNameLst>
                                          <p:attrName>ppt_y</p:attrName>
                                        </p:attrNameLst>
                                      </p:cBhvr>
                                      <p:tavLst>
                                        <p:tav tm="0">
                                          <p:val>
                                            <p:strVal val="ppt_y"/>
                                          </p:val>
                                        </p:tav>
                                        <p:tav tm="100000">
                                          <p:val>
                                            <p:fltVal val="0.5"/>
                                          </p:val>
                                        </p:tav>
                                      </p:tavLst>
                                    </p:anim>
                                    <p:set>
                                      <p:cBhvr>
                                        <p:cTn id="446" dur="1" fill="hold">
                                          <p:stCondLst>
                                            <p:cond delay="2999"/>
                                          </p:stCondLst>
                                        </p:cTn>
                                        <p:tgtEl>
                                          <p:spTgt spid="61"/>
                                        </p:tgtEl>
                                        <p:attrNameLst>
                                          <p:attrName>style.visibility</p:attrName>
                                        </p:attrNameLst>
                                      </p:cBhvr>
                                      <p:to>
                                        <p:strVal val="hidden"/>
                                      </p:to>
                                    </p:set>
                                  </p:childTnLst>
                                </p:cTn>
                              </p:par>
                              <p:par>
                                <p:cTn id="447" presetID="23" presetClass="exit" presetSubtype="544" fill="hold" nodeType="withEffect">
                                  <p:stCondLst>
                                    <p:cond delay="0"/>
                                  </p:stCondLst>
                                  <p:childTnLst>
                                    <p:anim calcmode="lin" valueType="num">
                                      <p:cBhvr>
                                        <p:cTn id="448" dur="3000"/>
                                        <p:tgtEl>
                                          <p:spTgt spid="62"/>
                                        </p:tgtEl>
                                        <p:attrNameLst>
                                          <p:attrName>ppt_w</p:attrName>
                                        </p:attrNameLst>
                                      </p:cBhvr>
                                      <p:tavLst>
                                        <p:tav tm="0">
                                          <p:val>
                                            <p:strVal val="ppt_w"/>
                                          </p:val>
                                        </p:tav>
                                        <p:tav tm="100000">
                                          <p:val>
                                            <p:fltVal val="0"/>
                                          </p:val>
                                        </p:tav>
                                      </p:tavLst>
                                    </p:anim>
                                    <p:anim calcmode="lin" valueType="num">
                                      <p:cBhvr>
                                        <p:cTn id="449" dur="3000"/>
                                        <p:tgtEl>
                                          <p:spTgt spid="62"/>
                                        </p:tgtEl>
                                        <p:attrNameLst>
                                          <p:attrName>ppt_h</p:attrName>
                                        </p:attrNameLst>
                                      </p:cBhvr>
                                      <p:tavLst>
                                        <p:tav tm="0">
                                          <p:val>
                                            <p:strVal val="ppt_h"/>
                                          </p:val>
                                        </p:tav>
                                        <p:tav tm="100000">
                                          <p:val>
                                            <p:fltVal val="0"/>
                                          </p:val>
                                        </p:tav>
                                      </p:tavLst>
                                    </p:anim>
                                    <p:anim calcmode="lin" valueType="num">
                                      <p:cBhvr>
                                        <p:cTn id="450" dur="3000"/>
                                        <p:tgtEl>
                                          <p:spTgt spid="62"/>
                                        </p:tgtEl>
                                        <p:attrNameLst>
                                          <p:attrName>ppt_x</p:attrName>
                                        </p:attrNameLst>
                                      </p:cBhvr>
                                      <p:tavLst>
                                        <p:tav tm="0">
                                          <p:val>
                                            <p:strVal val="ppt_x"/>
                                          </p:val>
                                        </p:tav>
                                        <p:tav tm="100000">
                                          <p:val>
                                            <p:fltVal val="0.5"/>
                                          </p:val>
                                        </p:tav>
                                      </p:tavLst>
                                    </p:anim>
                                    <p:anim calcmode="lin" valueType="num">
                                      <p:cBhvr>
                                        <p:cTn id="451" dur="3000"/>
                                        <p:tgtEl>
                                          <p:spTgt spid="62"/>
                                        </p:tgtEl>
                                        <p:attrNameLst>
                                          <p:attrName>ppt_y</p:attrName>
                                        </p:attrNameLst>
                                      </p:cBhvr>
                                      <p:tavLst>
                                        <p:tav tm="0">
                                          <p:val>
                                            <p:strVal val="ppt_y"/>
                                          </p:val>
                                        </p:tav>
                                        <p:tav tm="100000">
                                          <p:val>
                                            <p:fltVal val="0.5"/>
                                          </p:val>
                                        </p:tav>
                                      </p:tavLst>
                                    </p:anim>
                                    <p:set>
                                      <p:cBhvr>
                                        <p:cTn id="452" dur="1" fill="hold">
                                          <p:stCondLst>
                                            <p:cond delay="2999"/>
                                          </p:stCondLst>
                                        </p:cTn>
                                        <p:tgtEl>
                                          <p:spTgt spid="62"/>
                                        </p:tgtEl>
                                        <p:attrNameLst>
                                          <p:attrName>style.visibility</p:attrName>
                                        </p:attrNameLst>
                                      </p:cBhvr>
                                      <p:to>
                                        <p:strVal val="hidden"/>
                                      </p:to>
                                    </p:set>
                                  </p:childTnLst>
                                </p:cTn>
                              </p:par>
                              <p:par>
                                <p:cTn id="453" presetID="23" presetClass="exit" presetSubtype="544" fill="hold" nodeType="withEffect">
                                  <p:stCondLst>
                                    <p:cond delay="0"/>
                                  </p:stCondLst>
                                  <p:childTnLst>
                                    <p:anim calcmode="lin" valueType="num">
                                      <p:cBhvr>
                                        <p:cTn id="454" dur="3000"/>
                                        <p:tgtEl>
                                          <p:spTgt spid="63"/>
                                        </p:tgtEl>
                                        <p:attrNameLst>
                                          <p:attrName>ppt_w</p:attrName>
                                        </p:attrNameLst>
                                      </p:cBhvr>
                                      <p:tavLst>
                                        <p:tav tm="0">
                                          <p:val>
                                            <p:strVal val="ppt_w"/>
                                          </p:val>
                                        </p:tav>
                                        <p:tav tm="100000">
                                          <p:val>
                                            <p:fltVal val="0"/>
                                          </p:val>
                                        </p:tav>
                                      </p:tavLst>
                                    </p:anim>
                                    <p:anim calcmode="lin" valueType="num">
                                      <p:cBhvr>
                                        <p:cTn id="455" dur="3000"/>
                                        <p:tgtEl>
                                          <p:spTgt spid="63"/>
                                        </p:tgtEl>
                                        <p:attrNameLst>
                                          <p:attrName>ppt_h</p:attrName>
                                        </p:attrNameLst>
                                      </p:cBhvr>
                                      <p:tavLst>
                                        <p:tav tm="0">
                                          <p:val>
                                            <p:strVal val="ppt_h"/>
                                          </p:val>
                                        </p:tav>
                                        <p:tav tm="100000">
                                          <p:val>
                                            <p:fltVal val="0"/>
                                          </p:val>
                                        </p:tav>
                                      </p:tavLst>
                                    </p:anim>
                                    <p:anim calcmode="lin" valueType="num">
                                      <p:cBhvr>
                                        <p:cTn id="456" dur="3000"/>
                                        <p:tgtEl>
                                          <p:spTgt spid="63"/>
                                        </p:tgtEl>
                                        <p:attrNameLst>
                                          <p:attrName>ppt_x</p:attrName>
                                        </p:attrNameLst>
                                      </p:cBhvr>
                                      <p:tavLst>
                                        <p:tav tm="0">
                                          <p:val>
                                            <p:strVal val="ppt_x"/>
                                          </p:val>
                                        </p:tav>
                                        <p:tav tm="100000">
                                          <p:val>
                                            <p:fltVal val="0.5"/>
                                          </p:val>
                                        </p:tav>
                                      </p:tavLst>
                                    </p:anim>
                                    <p:anim calcmode="lin" valueType="num">
                                      <p:cBhvr>
                                        <p:cTn id="457" dur="3000"/>
                                        <p:tgtEl>
                                          <p:spTgt spid="63"/>
                                        </p:tgtEl>
                                        <p:attrNameLst>
                                          <p:attrName>ppt_y</p:attrName>
                                        </p:attrNameLst>
                                      </p:cBhvr>
                                      <p:tavLst>
                                        <p:tav tm="0">
                                          <p:val>
                                            <p:strVal val="ppt_y"/>
                                          </p:val>
                                        </p:tav>
                                        <p:tav tm="100000">
                                          <p:val>
                                            <p:fltVal val="0.5"/>
                                          </p:val>
                                        </p:tav>
                                      </p:tavLst>
                                    </p:anim>
                                    <p:set>
                                      <p:cBhvr>
                                        <p:cTn id="458" dur="1" fill="hold">
                                          <p:stCondLst>
                                            <p:cond delay="2999"/>
                                          </p:stCondLst>
                                        </p:cTn>
                                        <p:tgtEl>
                                          <p:spTgt spid="63"/>
                                        </p:tgtEl>
                                        <p:attrNameLst>
                                          <p:attrName>style.visibility</p:attrName>
                                        </p:attrNameLst>
                                      </p:cBhvr>
                                      <p:to>
                                        <p:strVal val="hidden"/>
                                      </p:to>
                                    </p:set>
                                  </p:childTnLst>
                                </p:cTn>
                              </p:par>
                              <p:par>
                                <p:cTn id="459" presetID="23" presetClass="exit" presetSubtype="544" fill="hold" nodeType="withEffect">
                                  <p:stCondLst>
                                    <p:cond delay="0"/>
                                  </p:stCondLst>
                                  <p:childTnLst>
                                    <p:anim calcmode="lin" valueType="num">
                                      <p:cBhvr>
                                        <p:cTn id="460" dur="3000"/>
                                        <p:tgtEl>
                                          <p:spTgt spid="64"/>
                                        </p:tgtEl>
                                        <p:attrNameLst>
                                          <p:attrName>ppt_w</p:attrName>
                                        </p:attrNameLst>
                                      </p:cBhvr>
                                      <p:tavLst>
                                        <p:tav tm="0">
                                          <p:val>
                                            <p:strVal val="ppt_w"/>
                                          </p:val>
                                        </p:tav>
                                        <p:tav tm="100000">
                                          <p:val>
                                            <p:fltVal val="0"/>
                                          </p:val>
                                        </p:tav>
                                      </p:tavLst>
                                    </p:anim>
                                    <p:anim calcmode="lin" valueType="num">
                                      <p:cBhvr>
                                        <p:cTn id="461" dur="3000"/>
                                        <p:tgtEl>
                                          <p:spTgt spid="64"/>
                                        </p:tgtEl>
                                        <p:attrNameLst>
                                          <p:attrName>ppt_h</p:attrName>
                                        </p:attrNameLst>
                                      </p:cBhvr>
                                      <p:tavLst>
                                        <p:tav tm="0">
                                          <p:val>
                                            <p:strVal val="ppt_h"/>
                                          </p:val>
                                        </p:tav>
                                        <p:tav tm="100000">
                                          <p:val>
                                            <p:fltVal val="0"/>
                                          </p:val>
                                        </p:tav>
                                      </p:tavLst>
                                    </p:anim>
                                    <p:anim calcmode="lin" valueType="num">
                                      <p:cBhvr>
                                        <p:cTn id="462" dur="3000"/>
                                        <p:tgtEl>
                                          <p:spTgt spid="64"/>
                                        </p:tgtEl>
                                        <p:attrNameLst>
                                          <p:attrName>ppt_x</p:attrName>
                                        </p:attrNameLst>
                                      </p:cBhvr>
                                      <p:tavLst>
                                        <p:tav tm="0">
                                          <p:val>
                                            <p:strVal val="ppt_x"/>
                                          </p:val>
                                        </p:tav>
                                        <p:tav tm="100000">
                                          <p:val>
                                            <p:fltVal val="0.5"/>
                                          </p:val>
                                        </p:tav>
                                      </p:tavLst>
                                    </p:anim>
                                    <p:anim calcmode="lin" valueType="num">
                                      <p:cBhvr>
                                        <p:cTn id="463" dur="3000"/>
                                        <p:tgtEl>
                                          <p:spTgt spid="64"/>
                                        </p:tgtEl>
                                        <p:attrNameLst>
                                          <p:attrName>ppt_y</p:attrName>
                                        </p:attrNameLst>
                                      </p:cBhvr>
                                      <p:tavLst>
                                        <p:tav tm="0">
                                          <p:val>
                                            <p:strVal val="ppt_y"/>
                                          </p:val>
                                        </p:tav>
                                        <p:tav tm="100000">
                                          <p:val>
                                            <p:fltVal val="0.5"/>
                                          </p:val>
                                        </p:tav>
                                      </p:tavLst>
                                    </p:anim>
                                    <p:set>
                                      <p:cBhvr>
                                        <p:cTn id="464" dur="1" fill="hold">
                                          <p:stCondLst>
                                            <p:cond delay="2999"/>
                                          </p:stCondLst>
                                        </p:cTn>
                                        <p:tgtEl>
                                          <p:spTgt spid="64"/>
                                        </p:tgtEl>
                                        <p:attrNameLst>
                                          <p:attrName>style.visibility</p:attrName>
                                        </p:attrNameLst>
                                      </p:cBhvr>
                                      <p:to>
                                        <p:strVal val="hidden"/>
                                      </p:to>
                                    </p:set>
                                  </p:childTnLst>
                                </p:cTn>
                              </p:par>
                              <p:par>
                                <p:cTn id="465" presetID="23" presetClass="exit" presetSubtype="544" fill="hold" nodeType="withEffect">
                                  <p:stCondLst>
                                    <p:cond delay="0"/>
                                  </p:stCondLst>
                                  <p:childTnLst>
                                    <p:anim calcmode="lin" valueType="num">
                                      <p:cBhvr>
                                        <p:cTn id="466" dur="3000"/>
                                        <p:tgtEl>
                                          <p:spTgt spid="65"/>
                                        </p:tgtEl>
                                        <p:attrNameLst>
                                          <p:attrName>ppt_w</p:attrName>
                                        </p:attrNameLst>
                                      </p:cBhvr>
                                      <p:tavLst>
                                        <p:tav tm="0">
                                          <p:val>
                                            <p:strVal val="ppt_w"/>
                                          </p:val>
                                        </p:tav>
                                        <p:tav tm="100000">
                                          <p:val>
                                            <p:fltVal val="0"/>
                                          </p:val>
                                        </p:tav>
                                      </p:tavLst>
                                    </p:anim>
                                    <p:anim calcmode="lin" valueType="num">
                                      <p:cBhvr>
                                        <p:cTn id="467" dur="3000"/>
                                        <p:tgtEl>
                                          <p:spTgt spid="65"/>
                                        </p:tgtEl>
                                        <p:attrNameLst>
                                          <p:attrName>ppt_h</p:attrName>
                                        </p:attrNameLst>
                                      </p:cBhvr>
                                      <p:tavLst>
                                        <p:tav tm="0">
                                          <p:val>
                                            <p:strVal val="ppt_h"/>
                                          </p:val>
                                        </p:tav>
                                        <p:tav tm="100000">
                                          <p:val>
                                            <p:fltVal val="0"/>
                                          </p:val>
                                        </p:tav>
                                      </p:tavLst>
                                    </p:anim>
                                    <p:anim calcmode="lin" valueType="num">
                                      <p:cBhvr>
                                        <p:cTn id="468" dur="3000"/>
                                        <p:tgtEl>
                                          <p:spTgt spid="65"/>
                                        </p:tgtEl>
                                        <p:attrNameLst>
                                          <p:attrName>ppt_x</p:attrName>
                                        </p:attrNameLst>
                                      </p:cBhvr>
                                      <p:tavLst>
                                        <p:tav tm="0">
                                          <p:val>
                                            <p:strVal val="ppt_x"/>
                                          </p:val>
                                        </p:tav>
                                        <p:tav tm="100000">
                                          <p:val>
                                            <p:fltVal val="0.5"/>
                                          </p:val>
                                        </p:tav>
                                      </p:tavLst>
                                    </p:anim>
                                    <p:anim calcmode="lin" valueType="num">
                                      <p:cBhvr>
                                        <p:cTn id="469" dur="3000"/>
                                        <p:tgtEl>
                                          <p:spTgt spid="65"/>
                                        </p:tgtEl>
                                        <p:attrNameLst>
                                          <p:attrName>ppt_y</p:attrName>
                                        </p:attrNameLst>
                                      </p:cBhvr>
                                      <p:tavLst>
                                        <p:tav tm="0">
                                          <p:val>
                                            <p:strVal val="ppt_y"/>
                                          </p:val>
                                        </p:tav>
                                        <p:tav tm="100000">
                                          <p:val>
                                            <p:fltVal val="0.5"/>
                                          </p:val>
                                        </p:tav>
                                      </p:tavLst>
                                    </p:anim>
                                    <p:set>
                                      <p:cBhvr>
                                        <p:cTn id="470" dur="1" fill="hold">
                                          <p:stCondLst>
                                            <p:cond delay="2999"/>
                                          </p:stCondLst>
                                        </p:cTn>
                                        <p:tgtEl>
                                          <p:spTgt spid="65"/>
                                        </p:tgtEl>
                                        <p:attrNameLst>
                                          <p:attrName>style.visibility</p:attrName>
                                        </p:attrNameLst>
                                      </p:cBhvr>
                                      <p:to>
                                        <p:strVal val="hidden"/>
                                      </p:to>
                                    </p:set>
                                  </p:childTnLst>
                                </p:cTn>
                              </p:par>
                              <p:par>
                                <p:cTn id="471" presetID="2" presetClass="exit" presetSubtype="6" fill="hold" nodeType="withEffect">
                                  <p:stCondLst>
                                    <p:cond delay="0"/>
                                  </p:stCondLst>
                                  <p:childTnLst>
                                    <p:anim calcmode="lin" valueType="num">
                                      <p:cBhvr additive="base">
                                        <p:cTn id="472" dur="3000"/>
                                        <p:tgtEl>
                                          <p:spTgt spid="58"/>
                                        </p:tgtEl>
                                        <p:attrNameLst>
                                          <p:attrName>ppt_x</p:attrName>
                                        </p:attrNameLst>
                                      </p:cBhvr>
                                      <p:tavLst>
                                        <p:tav tm="0">
                                          <p:val>
                                            <p:strVal val="ppt_x"/>
                                          </p:val>
                                        </p:tav>
                                        <p:tav tm="100000">
                                          <p:val>
                                            <p:strVal val="1+ppt_w/2"/>
                                          </p:val>
                                        </p:tav>
                                      </p:tavLst>
                                    </p:anim>
                                    <p:anim calcmode="lin" valueType="num">
                                      <p:cBhvr additive="base">
                                        <p:cTn id="473" dur="3000"/>
                                        <p:tgtEl>
                                          <p:spTgt spid="58"/>
                                        </p:tgtEl>
                                        <p:attrNameLst>
                                          <p:attrName>ppt_y</p:attrName>
                                        </p:attrNameLst>
                                      </p:cBhvr>
                                      <p:tavLst>
                                        <p:tav tm="0">
                                          <p:val>
                                            <p:strVal val="ppt_y"/>
                                          </p:val>
                                        </p:tav>
                                        <p:tav tm="100000">
                                          <p:val>
                                            <p:strVal val="1+ppt_h/2"/>
                                          </p:val>
                                        </p:tav>
                                      </p:tavLst>
                                    </p:anim>
                                    <p:set>
                                      <p:cBhvr>
                                        <p:cTn id="474" dur="1" fill="hold">
                                          <p:stCondLst>
                                            <p:cond delay="2999"/>
                                          </p:stCondLst>
                                        </p:cTn>
                                        <p:tgtEl>
                                          <p:spTgt spid="58"/>
                                        </p:tgtEl>
                                        <p:attrNameLst>
                                          <p:attrName>style.visibility</p:attrName>
                                        </p:attrNameLst>
                                      </p:cBhvr>
                                      <p:to>
                                        <p:strVal val="hidden"/>
                                      </p:to>
                                    </p:set>
                                  </p:childTnLst>
                                </p:cTn>
                              </p:par>
                              <p:par>
                                <p:cTn id="475" presetID="2" presetClass="exit" presetSubtype="6" fill="hold" nodeType="withEffect">
                                  <p:stCondLst>
                                    <p:cond delay="0"/>
                                  </p:stCondLst>
                                  <p:childTnLst>
                                    <p:anim calcmode="lin" valueType="num">
                                      <p:cBhvr additive="base">
                                        <p:cTn id="476" dur="3000"/>
                                        <p:tgtEl>
                                          <p:spTgt spid="59"/>
                                        </p:tgtEl>
                                        <p:attrNameLst>
                                          <p:attrName>ppt_x</p:attrName>
                                        </p:attrNameLst>
                                      </p:cBhvr>
                                      <p:tavLst>
                                        <p:tav tm="0">
                                          <p:val>
                                            <p:strVal val="ppt_x"/>
                                          </p:val>
                                        </p:tav>
                                        <p:tav tm="100000">
                                          <p:val>
                                            <p:strVal val="1+ppt_w/2"/>
                                          </p:val>
                                        </p:tav>
                                      </p:tavLst>
                                    </p:anim>
                                    <p:anim calcmode="lin" valueType="num">
                                      <p:cBhvr additive="base">
                                        <p:cTn id="477" dur="3000"/>
                                        <p:tgtEl>
                                          <p:spTgt spid="59"/>
                                        </p:tgtEl>
                                        <p:attrNameLst>
                                          <p:attrName>ppt_y</p:attrName>
                                        </p:attrNameLst>
                                      </p:cBhvr>
                                      <p:tavLst>
                                        <p:tav tm="0">
                                          <p:val>
                                            <p:strVal val="ppt_y"/>
                                          </p:val>
                                        </p:tav>
                                        <p:tav tm="100000">
                                          <p:val>
                                            <p:strVal val="1+ppt_h/2"/>
                                          </p:val>
                                        </p:tav>
                                      </p:tavLst>
                                    </p:anim>
                                    <p:set>
                                      <p:cBhvr>
                                        <p:cTn id="478" dur="1" fill="hold">
                                          <p:stCondLst>
                                            <p:cond delay="2999"/>
                                          </p:stCondLst>
                                        </p:cTn>
                                        <p:tgtEl>
                                          <p:spTgt spid="59"/>
                                        </p:tgtEl>
                                        <p:attrNameLst>
                                          <p:attrName>style.visibility</p:attrName>
                                        </p:attrNameLst>
                                      </p:cBhvr>
                                      <p:to>
                                        <p:strVal val="hidden"/>
                                      </p:to>
                                    </p:set>
                                  </p:childTnLst>
                                </p:cTn>
                              </p:par>
                              <p:par>
                                <p:cTn id="479" presetID="2" presetClass="exit" presetSubtype="6" fill="hold" nodeType="withEffect">
                                  <p:stCondLst>
                                    <p:cond delay="0"/>
                                  </p:stCondLst>
                                  <p:childTnLst>
                                    <p:anim calcmode="lin" valueType="num">
                                      <p:cBhvr additive="base">
                                        <p:cTn id="480" dur="3000"/>
                                        <p:tgtEl>
                                          <p:spTgt spid="60"/>
                                        </p:tgtEl>
                                        <p:attrNameLst>
                                          <p:attrName>ppt_x</p:attrName>
                                        </p:attrNameLst>
                                      </p:cBhvr>
                                      <p:tavLst>
                                        <p:tav tm="0">
                                          <p:val>
                                            <p:strVal val="ppt_x"/>
                                          </p:val>
                                        </p:tav>
                                        <p:tav tm="100000">
                                          <p:val>
                                            <p:strVal val="1+ppt_w/2"/>
                                          </p:val>
                                        </p:tav>
                                      </p:tavLst>
                                    </p:anim>
                                    <p:anim calcmode="lin" valueType="num">
                                      <p:cBhvr additive="base">
                                        <p:cTn id="481" dur="3000"/>
                                        <p:tgtEl>
                                          <p:spTgt spid="60"/>
                                        </p:tgtEl>
                                        <p:attrNameLst>
                                          <p:attrName>ppt_y</p:attrName>
                                        </p:attrNameLst>
                                      </p:cBhvr>
                                      <p:tavLst>
                                        <p:tav tm="0">
                                          <p:val>
                                            <p:strVal val="ppt_y"/>
                                          </p:val>
                                        </p:tav>
                                        <p:tav tm="100000">
                                          <p:val>
                                            <p:strVal val="1+ppt_h/2"/>
                                          </p:val>
                                        </p:tav>
                                      </p:tavLst>
                                    </p:anim>
                                    <p:set>
                                      <p:cBhvr>
                                        <p:cTn id="482" dur="1" fill="hold">
                                          <p:stCondLst>
                                            <p:cond delay="2999"/>
                                          </p:stCondLst>
                                        </p:cTn>
                                        <p:tgtEl>
                                          <p:spTgt spid="60"/>
                                        </p:tgtEl>
                                        <p:attrNameLst>
                                          <p:attrName>style.visibility</p:attrName>
                                        </p:attrNameLst>
                                      </p:cBhvr>
                                      <p:to>
                                        <p:strVal val="hidden"/>
                                      </p:to>
                                    </p:set>
                                  </p:childTnLst>
                                </p:cTn>
                              </p:par>
                              <p:par>
                                <p:cTn id="483" presetID="2" presetClass="exit" presetSubtype="6" fill="hold" nodeType="withEffect">
                                  <p:stCondLst>
                                    <p:cond delay="0"/>
                                  </p:stCondLst>
                                  <p:childTnLst>
                                    <p:anim calcmode="lin" valueType="num">
                                      <p:cBhvr additive="base">
                                        <p:cTn id="484" dur="3000"/>
                                        <p:tgtEl>
                                          <p:spTgt spid="61"/>
                                        </p:tgtEl>
                                        <p:attrNameLst>
                                          <p:attrName>ppt_x</p:attrName>
                                        </p:attrNameLst>
                                      </p:cBhvr>
                                      <p:tavLst>
                                        <p:tav tm="0">
                                          <p:val>
                                            <p:strVal val="ppt_x"/>
                                          </p:val>
                                        </p:tav>
                                        <p:tav tm="100000">
                                          <p:val>
                                            <p:strVal val="1+ppt_w/2"/>
                                          </p:val>
                                        </p:tav>
                                      </p:tavLst>
                                    </p:anim>
                                    <p:anim calcmode="lin" valueType="num">
                                      <p:cBhvr additive="base">
                                        <p:cTn id="485" dur="3000"/>
                                        <p:tgtEl>
                                          <p:spTgt spid="61"/>
                                        </p:tgtEl>
                                        <p:attrNameLst>
                                          <p:attrName>ppt_y</p:attrName>
                                        </p:attrNameLst>
                                      </p:cBhvr>
                                      <p:tavLst>
                                        <p:tav tm="0">
                                          <p:val>
                                            <p:strVal val="ppt_y"/>
                                          </p:val>
                                        </p:tav>
                                        <p:tav tm="100000">
                                          <p:val>
                                            <p:strVal val="1+ppt_h/2"/>
                                          </p:val>
                                        </p:tav>
                                      </p:tavLst>
                                    </p:anim>
                                    <p:set>
                                      <p:cBhvr>
                                        <p:cTn id="486" dur="1" fill="hold">
                                          <p:stCondLst>
                                            <p:cond delay="2999"/>
                                          </p:stCondLst>
                                        </p:cTn>
                                        <p:tgtEl>
                                          <p:spTgt spid="61"/>
                                        </p:tgtEl>
                                        <p:attrNameLst>
                                          <p:attrName>style.visibility</p:attrName>
                                        </p:attrNameLst>
                                      </p:cBhvr>
                                      <p:to>
                                        <p:strVal val="hidden"/>
                                      </p:to>
                                    </p:set>
                                  </p:childTnLst>
                                </p:cTn>
                              </p:par>
                              <p:par>
                                <p:cTn id="487" presetID="2" presetClass="exit" presetSubtype="4" fill="hold" nodeType="withEffect">
                                  <p:stCondLst>
                                    <p:cond delay="0"/>
                                  </p:stCondLst>
                                  <p:childTnLst>
                                    <p:anim calcmode="lin" valueType="num">
                                      <p:cBhvr additive="base">
                                        <p:cTn id="488" dur="3000"/>
                                        <p:tgtEl>
                                          <p:spTgt spid="37"/>
                                        </p:tgtEl>
                                        <p:attrNameLst>
                                          <p:attrName>ppt_x</p:attrName>
                                        </p:attrNameLst>
                                      </p:cBhvr>
                                      <p:tavLst>
                                        <p:tav tm="0">
                                          <p:val>
                                            <p:strVal val="ppt_x"/>
                                          </p:val>
                                        </p:tav>
                                        <p:tav tm="100000">
                                          <p:val>
                                            <p:strVal val="ppt_x"/>
                                          </p:val>
                                        </p:tav>
                                      </p:tavLst>
                                    </p:anim>
                                    <p:anim calcmode="lin" valueType="num">
                                      <p:cBhvr additive="base">
                                        <p:cTn id="489" dur="3000"/>
                                        <p:tgtEl>
                                          <p:spTgt spid="37"/>
                                        </p:tgtEl>
                                        <p:attrNameLst>
                                          <p:attrName>ppt_y</p:attrName>
                                        </p:attrNameLst>
                                      </p:cBhvr>
                                      <p:tavLst>
                                        <p:tav tm="0">
                                          <p:val>
                                            <p:strVal val="ppt_y"/>
                                          </p:val>
                                        </p:tav>
                                        <p:tav tm="100000">
                                          <p:val>
                                            <p:strVal val="1+ppt_h/2"/>
                                          </p:val>
                                        </p:tav>
                                      </p:tavLst>
                                    </p:anim>
                                    <p:set>
                                      <p:cBhvr>
                                        <p:cTn id="490" dur="1" fill="hold">
                                          <p:stCondLst>
                                            <p:cond delay="2999"/>
                                          </p:stCondLst>
                                        </p:cTn>
                                        <p:tgtEl>
                                          <p:spTgt spid="37"/>
                                        </p:tgtEl>
                                        <p:attrNameLst>
                                          <p:attrName>style.visibility</p:attrName>
                                        </p:attrNameLst>
                                      </p:cBhvr>
                                      <p:to>
                                        <p:strVal val="hidden"/>
                                      </p:to>
                                    </p:set>
                                  </p:childTnLst>
                                </p:cTn>
                              </p:par>
                              <p:par>
                                <p:cTn id="491" presetID="2" presetClass="exit" presetSubtype="4" fill="hold" nodeType="withEffect">
                                  <p:stCondLst>
                                    <p:cond delay="0"/>
                                  </p:stCondLst>
                                  <p:childTnLst>
                                    <p:anim calcmode="lin" valueType="num">
                                      <p:cBhvr additive="base">
                                        <p:cTn id="492" dur="3000"/>
                                        <p:tgtEl>
                                          <p:spTgt spid="41"/>
                                        </p:tgtEl>
                                        <p:attrNameLst>
                                          <p:attrName>ppt_x</p:attrName>
                                        </p:attrNameLst>
                                      </p:cBhvr>
                                      <p:tavLst>
                                        <p:tav tm="0">
                                          <p:val>
                                            <p:strVal val="ppt_x"/>
                                          </p:val>
                                        </p:tav>
                                        <p:tav tm="100000">
                                          <p:val>
                                            <p:strVal val="ppt_x"/>
                                          </p:val>
                                        </p:tav>
                                      </p:tavLst>
                                    </p:anim>
                                    <p:anim calcmode="lin" valueType="num">
                                      <p:cBhvr additive="base">
                                        <p:cTn id="493" dur="3000"/>
                                        <p:tgtEl>
                                          <p:spTgt spid="41"/>
                                        </p:tgtEl>
                                        <p:attrNameLst>
                                          <p:attrName>ppt_y</p:attrName>
                                        </p:attrNameLst>
                                      </p:cBhvr>
                                      <p:tavLst>
                                        <p:tav tm="0">
                                          <p:val>
                                            <p:strVal val="ppt_y"/>
                                          </p:val>
                                        </p:tav>
                                        <p:tav tm="100000">
                                          <p:val>
                                            <p:strVal val="1+ppt_h/2"/>
                                          </p:val>
                                        </p:tav>
                                      </p:tavLst>
                                    </p:anim>
                                    <p:set>
                                      <p:cBhvr>
                                        <p:cTn id="494" dur="1" fill="hold">
                                          <p:stCondLst>
                                            <p:cond delay="2999"/>
                                          </p:stCondLst>
                                        </p:cTn>
                                        <p:tgtEl>
                                          <p:spTgt spid="41"/>
                                        </p:tgtEl>
                                        <p:attrNameLst>
                                          <p:attrName>style.visibility</p:attrName>
                                        </p:attrNameLst>
                                      </p:cBhvr>
                                      <p:to>
                                        <p:strVal val="hidden"/>
                                      </p:to>
                                    </p:set>
                                  </p:childTnLst>
                                </p:cTn>
                              </p:par>
                              <p:par>
                                <p:cTn id="495" presetID="2" presetClass="exit" presetSubtype="4" fill="hold" nodeType="withEffect">
                                  <p:stCondLst>
                                    <p:cond delay="0"/>
                                  </p:stCondLst>
                                  <p:childTnLst>
                                    <p:anim calcmode="lin" valueType="num">
                                      <p:cBhvr additive="base">
                                        <p:cTn id="496" dur="3000"/>
                                        <p:tgtEl>
                                          <p:spTgt spid="45"/>
                                        </p:tgtEl>
                                        <p:attrNameLst>
                                          <p:attrName>ppt_x</p:attrName>
                                        </p:attrNameLst>
                                      </p:cBhvr>
                                      <p:tavLst>
                                        <p:tav tm="0">
                                          <p:val>
                                            <p:strVal val="ppt_x"/>
                                          </p:val>
                                        </p:tav>
                                        <p:tav tm="100000">
                                          <p:val>
                                            <p:strVal val="ppt_x"/>
                                          </p:val>
                                        </p:tav>
                                      </p:tavLst>
                                    </p:anim>
                                    <p:anim calcmode="lin" valueType="num">
                                      <p:cBhvr additive="base">
                                        <p:cTn id="497" dur="3000"/>
                                        <p:tgtEl>
                                          <p:spTgt spid="45"/>
                                        </p:tgtEl>
                                        <p:attrNameLst>
                                          <p:attrName>ppt_y</p:attrName>
                                        </p:attrNameLst>
                                      </p:cBhvr>
                                      <p:tavLst>
                                        <p:tav tm="0">
                                          <p:val>
                                            <p:strVal val="ppt_y"/>
                                          </p:val>
                                        </p:tav>
                                        <p:tav tm="100000">
                                          <p:val>
                                            <p:strVal val="1+ppt_h/2"/>
                                          </p:val>
                                        </p:tav>
                                      </p:tavLst>
                                    </p:anim>
                                    <p:set>
                                      <p:cBhvr>
                                        <p:cTn id="498" dur="1" fill="hold">
                                          <p:stCondLst>
                                            <p:cond delay="2999"/>
                                          </p:stCondLst>
                                        </p:cTn>
                                        <p:tgtEl>
                                          <p:spTgt spid="45"/>
                                        </p:tgtEl>
                                        <p:attrNameLst>
                                          <p:attrName>style.visibility</p:attrName>
                                        </p:attrNameLst>
                                      </p:cBhvr>
                                      <p:to>
                                        <p:strVal val="hidden"/>
                                      </p:to>
                                    </p:set>
                                  </p:childTnLst>
                                </p:cTn>
                              </p:par>
                              <p:par>
                                <p:cTn id="499" presetID="2" presetClass="exit" presetSubtype="12" fill="hold" nodeType="withEffect">
                                  <p:stCondLst>
                                    <p:cond delay="0"/>
                                  </p:stCondLst>
                                  <p:childTnLst>
                                    <p:anim calcmode="lin" valueType="num">
                                      <p:cBhvr additive="base">
                                        <p:cTn id="500" dur="3000"/>
                                        <p:tgtEl>
                                          <p:spTgt spid="50"/>
                                        </p:tgtEl>
                                        <p:attrNameLst>
                                          <p:attrName>ppt_x</p:attrName>
                                        </p:attrNameLst>
                                      </p:cBhvr>
                                      <p:tavLst>
                                        <p:tav tm="0">
                                          <p:val>
                                            <p:strVal val="ppt_x"/>
                                          </p:val>
                                        </p:tav>
                                        <p:tav tm="100000">
                                          <p:val>
                                            <p:strVal val="0-ppt_w/2"/>
                                          </p:val>
                                        </p:tav>
                                      </p:tavLst>
                                    </p:anim>
                                    <p:anim calcmode="lin" valueType="num">
                                      <p:cBhvr additive="base">
                                        <p:cTn id="501" dur="3000"/>
                                        <p:tgtEl>
                                          <p:spTgt spid="50"/>
                                        </p:tgtEl>
                                        <p:attrNameLst>
                                          <p:attrName>ppt_y</p:attrName>
                                        </p:attrNameLst>
                                      </p:cBhvr>
                                      <p:tavLst>
                                        <p:tav tm="0">
                                          <p:val>
                                            <p:strVal val="ppt_y"/>
                                          </p:val>
                                        </p:tav>
                                        <p:tav tm="100000">
                                          <p:val>
                                            <p:strVal val="1+ppt_h/2"/>
                                          </p:val>
                                        </p:tav>
                                      </p:tavLst>
                                    </p:anim>
                                    <p:set>
                                      <p:cBhvr>
                                        <p:cTn id="502" dur="1" fill="hold">
                                          <p:stCondLst>
                                            <p:cond delay="2999"/>
                                          </p:stCondLst>
                                        </p:cTn>
                                        <p:tgtEl>
                                          <p:spTgt spid="50"/>
                                        </p:tgtEl>
                                        <p:attrNameLst>
                                          <p:attrName>style.visibility</p:attrName>
                                        </p:attrNameLst>
                                      </p:cBhvr>
                                      <p:to>
                                        <p:strVal val="hidden"/>
                                      </p:to>
                                    </p:set>
                                  </p:childTnLst>
                                </p:cTn>
                              </p:par>
                              <p:par>
                                <p:cTn id="503" presetID="2" presetClass="exit" presetSubtype="12" fill="hold" nodeType="withEffect">
                                  <p:stCondLst>
                                    <p:cond delay="0"/>
                                  </p:stCondLst>
                                  <p:childTnLst>
                                    <p:anim calcmode="lin" valueType="num">
                                      <p:cBhvr additive="base">
                                        <p:cTn id="504" dur="3000"/>
                                        <p:tgtEl>
                                          <p:spTgt spid="51"/>
                                        </p:tgtEl>
                                        <p:attrNameLst>
                                          <p:attrName>ppt_x</p:attrName>
                                        </p:attrNameLst>
                                      </p:cBhvr>
                                      <p:tavLst>
                                        <p:tav tm="0">
                                          <p:val>
                                            <p:strVal val="ppt_x"/>
                                          </p:val>
                                        </p:tav>
                                        <p:tav tm="100000">
                                          <p:val>
                                            <p:strVal val="0-ppt_w/2"/>
                                          </p:val>
                                        </p:tav>
                                      </p:tavLst>
                                    </p:anim>
                                    <p:anim calcmode="lin" valueType="num">
                                      <p:cBhvr additive="base">
                                        <p:cTn id="505" dur="3000"/>
                                        <p:tgtEl>
                                          <p:spTgt spid="51"/>
                                        </p:tgtEl>
                                        <p:attrNameLst>
                                          <p:attrName>ppt_y</p:attrName>
                                        </p:attrNameLst>
                                      </p:cBhvr>
                                      <p:tavLst>
                                        <p:tav tm="0">
                                          <p:val>
                                            <p:strVal val="ppt_y"/>
                                          </p:val>
                                        </p:tav>
                                        <p:tav tm="100000">
                                          <p:val>
                                            <p:strVal val="1+ppt_h/2"/>
                                          </p:val>
                                        </p:tav>
                                      </p:tavLst>
                                    </p:anim>
                                    <p:set>
                                      <p:cBhvr>
                                        <p:cTn id="506" dur="1" fill="hold">
                                          <p:stCondLst>
                                            <p:cond delay="2999"/>
                                          </p:stCondLst>
                                        </p:cTn>
                                        <p:tgtEl>
                                          <p:spTgt spid="51"/>
                                        </p:tgtEl>
                                        <p:attrNameLst>
                                          <p:attrName>style.visibility</p:attrName>
                                        </p:attrNameLst>
                                      </p:cBhvr>
                                      <p:to>
                                        <p:strVal val="hidden"/>
                                      </p:to>
                                    </p:set>
                                  </p:childTnLst>
                                </p:cTn>
                              </p:par>
                              <p:par>
                                <p:cTn id="507" presetID="2" presetClass="exit" presetSubtype="12" fill="hold" nodeType="withEffect">
                                  <p:stCondLst>
                                    <p:cond delay="0"/>
                                  </p:stCondLst>
                                  <p:childTnLst>
                                    <p:anim calcmode="lin" valueType="num">
                                      <p:cBhvr additive="base">
                                        <p:cTn id="508" dur="3000"/>
                                        <p:tgtEl>
                                          <p:spTgt spid="52"/>
                                        </p:tgtEl>
                                        <p:attrNameLst>
                                          <p:attrName>ppt_x</p:attrName>
                                        </p:attrNameLst>
                                      </p:cBhvr>
                                      <p:tavLst>
                                        <p:tav tm="0">
                                          <p:val>
                                            <p:strVal val="ppt_x"/>
                                          </p:val>
                                        </p:tav>
                                        <p:tav tm="100000">
                                          <p:val>
                                            <p:strVal val="0-ppt_w/2"/>
                                          </p:val>
                                        </p:tav>
                                      </p:tavLst>
                                    </p:anim>
                                    <p:anim calcmode="lin" valueType="num">
                                      <p:cBhvr additive="base">
                                        <p:cTn id="509" dur="3000"/>
                                        <p:tgtEl>
                                          <p:spTgt spid="52"/>
                                        </p:tgtEl>
                                        <p:attrNameLst>
                                          <p:attrName>ppt_y</p:attrName>
                                        </p:attrNameLst>
                                      </p:cBhvr>
                                      <p:tavLst>
                                        <p:tav tm="0">
                                          <p:val>
                                            <p:strVal val="ppt_y"/>
                                          </p:val>
                                        </p:tav>
                                        <p:tav tm="100000">
                                          <p:val>
                                            <p:strVal val="1+ppt_h/2"/>
                                          </p:val>
                                        </p:tav>
                                      </p:tavLst>
                                    </p:anim>
                                    <p:set>
                                      <p:cBhvr>
                                        <p:cTn id="510" dur="1" fill="hold">
                                          <p:stCondLst>
                                            <p:cond delay="2999"/>
                                          </p:stCondLst>
                                        </p:cTn>
                                        <p:tgtEl>
                                          <p:spTgt spid="52"/>
                                        </p:tgtEl>
                                        <p:attrNameLst>
                                          <p:attrName>style.visibility</p:attrName>
                                        </p:attrNameLst>
                                      </p:cBhvr>
                                      <p:to>
                                        <p:strVal val="hidden"/>
                                      </p:to>
                                    </p:set>
                                  </p:childTnLst>
                                </p:cTn>
                              </p:par>
                              <p:par>
                                <p:cTn id="511" presetID="2" presetClass="exit" presetSubtype="12" fill="hold" nodeType="withEffect">
                                  <p:stCondLst>
                                    <p:cond delay="0"/>
                                  </p:stCondLst>
                                  <p:childTnLst>
                                    <p:anim calcmode="lin" valueType="num">
                                      <p:cBhvr additive="base">
                                        <p:cTn id="512" dur="3000"/>
                                        <p:tgtEl>
                                          <p:spTgt spid="53"/>
                                        </p:tgtEl>
                                        <p:attrNameLst>
                                          <p:attrName>ppt_x</p:attrName>
                                        </p:attrNameLst>
                                      </p:cBhvr>
                                      <p:tavLst>
                                        <p:tav tm="0">
                                          <p:val>
                                            <p:strVal val="ppt_x"/>
                                          </p:val>
                                        </p:tav>
                                        <p:tav tm="100000">
                                          <p:val>
                                            <p:strVal val="0-ppt_w/2"/>
                                          </p:val>
                                        </p:tav>
                                      </p:tavLst>
                                    </p:anim>
                                    <p:anim calcmode="lin" valueType="num">
                                      <p:cBhvr additive="base">
                                        <p:cTn id="513" dur="3000"/>
                                        <p:tgtEl>
                                          <p:spTgt spid="53"/>
                                        </p:tgtEl>
                                        <p:attrNameLst>
                                          <p:attrName>ppt_y</p:attrName>
                                        </p:attrNameLst>
                                      </p:cBhvr>
                                      <p:tavLst>
                                        <p:tav tm="0">
                                          <p:val>
                                            <p:strVal val="ppt_y"/>
                                          </p:val>
                                        </p:tav>
                                        <p:tav tm="100000">
                                          <p:val>
                                            <p:strVal val="1+ppt_h/2"/>
                                          </p:val>
                                        </p:tav>
                                      </p:tavLst>
                                    </p:anim>
                                    <p:set>
                                      <p:cBhvr>
                                        <p:cTn id="514" dur="1" fill="hold">
                                          <p:stCondLst>
                                            <p:cond delay="2999"/>
                                          </p:stCondLst>
                                        </p:cTn>
                                        <p:tgtEl>
                                          <p:spTgt spid="53"/>
                                        </p:tgtEl>
                                        <p:attrNameLst>
                                          <p:attrName>style.visibility</p:attrName>
                                        </p:attrNameLst>
                                      </p:cBhvr>
                                      <p:to>
                                        <p:strVal val="hidden"/>
                                      </p:to>
                                    </p:set>
                                  </p:childTnLst>
                                </p:cTn>
                              </p:par>
                              <p:par>
                                <p:cTn id="515" presetID="2" presetClass="exit" presetSubtype="8" fill="hold" nodeType="withEffect">
                                  <p:stCondLst>
                                    <p:cond delay="0"/>
                                  </p:stCondLst>
                                  <p:childTnLst>
                                    <p:anim calcmode="lin" valueType="num">
                                      <p:cBhvr additive="base">
                                        <p:cTn id="516" dur="3000"/>
                                        <p:tgtEl>
                                          <p:spTgt spid="39"/>
                                        </p:tgtEl>
                                        <p:attrNameLst>
                                          <p:attrName>ppt_x</p:attrName>
                                        </p:attrNameLst>
                                      </p:cBhvr>
                                      <p:tavLst>
                                        <p:tav tm="0">
                                          <p:val>
                                            <p:strVal val="ppt_x"/>
                                          </p:val>
                                        </p:tav>
                                        <p:tav tm="100000">
                                          <p:val>
                                            <p:strVal val="0-ppt_w/2"/>
                                          </p:val>
                                        </p:tav>
                                      </p:tavLst>
                                    </p:anim>
                                    <p:anim calcmode="lin" valueType="num">
                                      <p:cBhvr additive="base">
                                        <p:cTn id="517" dur="3000"/>
                                        <p:tgtEl>
                                          <p:spTgt spid="39"/>
                                        </p:tgtEl>
                                        <p:attrNameLst>
                                          <p:attrName>ppt_y</p:attrName>
                                        </p:attrNameLst>
                                      </p:cBhvr>
                                      <p:tavLst>
                                        <p:tav tm="0">
                                          <p:val>
                                            <p:strVal val="ppt_y"/>
                                          </p:val>
                                        </p:tav>
                                        <p:tav tm="100000">
                                          <p:val>
                                            <p:strVal val="ppt_y"/>
                                          </p:val>
                                        </p:tav>
                                      </p:tavLst>
                                    </p:anim>
                                    <p:set>
                                      <p:cBhvr>
                                        <p:cTn id="518" dur="1" fill="hold">
                                          <p:stCondLst>
                                            <p:cond delay="2999"/>
                                          </p:stCondLst>
                                        </p:cTn>
                                        <p:tgtEl>
                                          <p:spTgt spid="39"/>
                                        </p:tgtEl>
                                        <p:attrNameLst>
                                          <p:attrName>style.visibility</p:attrName>
                                        </p:attrNameLst>
                                      </p:cBhvr>
                                      <p:to>
                                        <p:strVal val="hidden"/>
                                      </p:to>
                                    </p:set>
                                  </p:childTnLst>
                                </p:cTn>
                              </p:par>
                              <p:par>
                                <p:cTn id="519" presetID="2" presetClass="exit" presetSubtype="8" fill="hold" nodeType="withEffect">
                                  <p:stCondLst>
                                    <p:cond delay="0"/>
                                  </p:stCondLst>
                                  <p:childTnLst>
                                    <p:anim calcmode="lin" valueType="num">
                                      <p:cBhvr additive="base">
                                        <p:cTn id="520" dur="3000"/>
                                        <p:tgtEl>
                                          <p:spTgt spid="42"/>
                                        </p:tgtEl>
                                        <p:attrNameLst>
                                          <p:attrName>ppt_x</p:attrName>
                                        </p:attrNameLst>
                                      </p:cBhvr>
                                      <p:tavLst>
                                        <p:tav tm="0">
                                          <p:val>
                                            <p:strVal val="ppt_x"/>
                                          </p:val>
                                        </p:tav>
                                        <p:tav tm="100000">
                                          <p:val>
                                            <p:strVal val="0-ppt_w/2"/>
                                          </p:val>
                                        </p:tav>
                                      </p:tavLst>
                                    </p:anim>
                                    <p:anim calcmode="lin" valueType="num">
                                      <p:cBhvr additive="base">
                                        <p:cTn id="521" dur="3000"/>
                                        <p:tgtEl>
                                          <p:spTgt spid="42"/>
                                        </p:tgtEl>
                                        <p:attrNameLst>
                                          <p:attrName>ppt_y</p:attrName>
                                        </p:attrNameLst>
                                      </p:cBhvr>
                                      <p:tavLst>
                                        <p:tav tm="0">
                                          <p:val>
                                            <p:strVal val="ppt_y"/>
                                          </p:val>
                                        </p:tav>
                                        <p:tav tm="100000">
                                          <p:val>
                                            <p:strVal val="ppt_y"/>
                                          </p:val>
                                        </p:tav>
                                      </p:tavLst>
                                    </p:anim>
                                    <p:set>
                                      <p:cBhvr>
                                        <p:cTn id="522" dur="1" fill="hold">
                                          <p:stCondLst>
                                            <p:cond delay="2999"/>
                                          </p:stCondLst>
                                        </p:cTn>
                                        <p:tgtEl>
                                          <p:spTgt spid="42"/>
                                        </p:tgtEl>
                                        <p:attrNameLst>
                                          <p:attrName>style.visibility</p:attrName>
                                        </p:attrNameLst>
                                      </p:cBhvr>
                                      <p:to>
                                        <p:strVal val="hidden"/>
                                      </p:to>
                                    </p:set>
                                  </p:childTnLst>
                                </p:cTn>
                              </p:par>
                              <p:par>
                                <p:cTn id="523" presetID="2" presetClass="exit" presetSubtype="8" fill="hold" nodeType="withEffect">
                                  <p:stCondLst>
                                    <p:cond delay="0"/>
                                  </p:stCondLst>
                                  <p:childTnLst>
                                    <p:anim calcmode="lin" valueType="num">
                                      <p:cBhvr additive="base">
                                        <p:cTn id="524" dur="3000"/>
                                        <p:tgtEl>
                                          <p:spTgt spid="47"/>
                                        </p:tgtEl>
                                        <p:attrNameLst>
                                          <p:attrName>ppt_x</p:attrName>
                                        </p:attrNameLst>
                                      </p:cBhvr>
                                      <p:tavLst>
                                        <p:tav tm="0">
                                          <p:val>
                                            <p:strVal val="ppt_x"/>
                                          </p:val>
                                        </p:tav>
                                        <p:tav tm="100000">
                                          <p:val>
                                            <p:strVal val="0-ppt_w/2"/>
                                          </p:val>
                                        </p:tav>
                                      </p:tavLst>
                                    </p:anim>
                                    <p:anim calcmode="lin" valueType="num">
                                      <p:cBhvr additive="base">
                                        <p:cTn id="525" dur="3000"/>
                                        <p:tgtEl>
                                          <p:spTgt spid="47"/>
                                        </p:tgtEl>
                                        <p:attrNameLst>
                                          <p:attrName>ppt_y</p:attrName>
                                        </p:attrNameLst>
                                      </p:cBhvr>
                                      <p:tavLst>
                                        <p:tav tm="0">
                                          <p:val>
                                            <p:strVal val="ppt_y"/>
                                          </p:val>
                                        </p:tav>
                                        <p:tav tm="100000">
                                          <p:val>
                                            <p:strVal val="ppt_y"/>
                                          </p:val>
                                        </p:tav>
                                      </p:tavLst>
                                    </p:anim>
                                    <p:set>
                                      <p:cBhvr>
                                        <p:cTn id="526" dur="1" fill="hold">
                                          <p:stCondLst>
                                            <p:cond delay="2999"/>
                                          </p:stCondLst>
                                        </p:cTn>
                                        <p:tgtEl>
                                          <p:spTgt spid="47"/>
                                        </p:tgtEl>
                                        <p:attrNameLst>
                                          <p:attrName>style.visibility</p:attrName>
                                        </p:attrNameLst>
                                      </p:cBhvr>
                                      <p:to>
                                        <p:strVal val="hidden"/>
                                      </p:to>
                                    </p:set>
                                  </p:childTnLst>
                                </p:cTn>
                              </p:par>
                              <p:par>
                                <p:cTn id="527" presetID="2" presetClass="exit" presetSubtype="9" fill="hold" nodeType="withEffect">
                                  <p:stCondLst>
                                    <p:cond delay="0"/>
                                  </p:stCondLst>
                                  <p:childTnLst>
                                    <p:anim calcmode="lin" valueType="num">
                                      <p:cBhvr additive="base">
                                        <p:cTn id="528" dur="3000"/>
                                        <p:tgtEl>
                                          <p:spTgt spid="62"/>
                                        </p:tgtEl>
                                        <p:attrNameLst>
                                          <p:attrName>ppt_x</p:attrName>
                                        </p:attrNameLst>
                                      </p:cBhvr>
                                      <p:tavLst>
                                        <p:tav tm="0">
                                          <p:val>
                                            <p:strVal val="ppt_x"/>
                                          </p:val>
                                        </p:tav>
                                        <p:tav tm="100000">
                                          <p:val>
                                            <p:strVal val="0-ppt_w/2"/>
                                          </p:val>
                                        </p:tav>
                                      </p:tavLst>
                                    </p:anim>
                                    <p:anim calcmode="lin" valueType="num">
                                      <p:cBhvr additive="base">
                                        <p:cTn id="529" dur="3000"/>
                                        <p:tgtEl>
                                          <p:spTgt spid="62"/>
                                        </p:tgtEl>
                                        <p:attrNameLst>
                                          <p:attrName>ppt_y</p:attrName>
                                        </p:attrNameLst>
                                      </p:cBhvr>
                                      <p:tavLst>
                                        <p:tav tm="0">
                                          <p:val>
                                            <p:strVal val="ppt_y"/>
                                          </p:val>
                                        </p:tav>
                                        <p:tav tm="100000">
                                          <p:val>
                                            <p:strVal val="0-ppt_h/2"/>
                                          </p:val>
                                        </p:tav>
                                      </p:tavLst>
                                    </p:anim>
                                    <p:set>
                                      <p:cBhvr>
                                        <p:cTn id="530" dur="1" fill="hold">
                                          <p:stCondLst>
                                            <p:cond delay="2999"/>
                                          </p:stCondLst>
                                        </p:cTn>
                                        <p:tgtEl>
                                          <p:spTgt spid="62"/>
                                        </p:tgtEl>
                                        <p:attrNameLst>
                                          <p:attrName>style.visibility</p:attrName>
                                        </p:attrNameLst>
                                      </p:cBhvr>
                                      <p:to>
                                        <p:strVal val="hidden"/>
                                      </p:to>
                                    </p:set>
                                  </p:childTnLst>
                                </p:cTn>
                              </p:par>
                              <p:par>
                                <p:cTn id="531" presetID="2" presetClass="exit" presetSubtype="9" fill="hold" nodeType="withEffect">
                                  <p:stCondLst>
                                    <p:cond delay="0"/>
                                  </p:stCondLst>
                                  <p:childTnLst>
                                    <p:anim calcmode="lin" valueType="num">
                                      <p:cBhvr additive="base">
                                        <p:cTn id="532" dur="3000"/>
                                        <p:tgtEl>
                                          <p:spTgt spid="63"/>
                                        </p:tgtEl>
                                        <p:attrNameLst>
                                          <p:attrName>ppt_x</p:attrName>
                                        </p:attrNameLst>
                                      </p:cBhvr>
                                      <p:tavLst>
                                        <p:tav tm="0">
                                          <p:val>
                                            <p:strVal val="ppt_x"/>
                                          </p:val>
                                        </p:tav>
                                        <p:tav tm="100000">
                                          <p:val>
                                            <p:strVal val="0-ppt_w/2"/>
                                          </p:val>
                                        </p:tav>
                                      </p:tavLst>
                                    </p:anim>
                                    <p:anim calcmode="lin" valueType="num">
                                      <p:cBhvr additive="base">
                                        <p:cTn id="533" dur="3000"/>
                                        <p:tgtEl>
                                          <p:spTgt spid="63"/>
                                        </p:tgtEl>
                                        <p:attrNameLst>
                                          <p:attrName>ppt_y</p:attrName>
                                        </p:attrNameLst>
                                      </p:cBhvr>
                                      <p:tavLst>
                                        <p:tav tm="0">
                                          <p:val>
                                            <p:strVal val="ppt_y"/>
                                          </p:val>
                                        </p:tav>
                                        <p:tav tm="100000">
                                          <p:val>
                                            <p:strVal val="0-ppt_h/2"/>
                                          </p:val>
                                        </p:tav>
                                      </p:tavLst>
                                    </p:anim>
                                    <p:set>
                                      <p:cBhvr>
                                        <p:cTn id="534" dur="1" fill="hold">
                                          <p:stCondLst>
                                            <p:cond delay="2999"/>
                                          </p:stCondLst>
                                        </p:cTn>
                                        <p:tgtEl>
                                          <p:spTgt spid="63"/>
                                        </p:tgtEl>
                                        <p:attrNameLst>
                                          <p:attrName>style.visibility</p:attrName>
                                        </p:attrNameLst>
                                      </p:cBhvr>
                                      <p:to>
                                        <p:strVal val="hidden"/>
                                      </p:to>
                                    </p:set>
                                  </p:childTnLst>
                                </p:cTn>
                              </p:par>
                              <p:par>
                                <p:cTn id="535" presetID="2" presetClass="exit" presetSubtype="9" fill="hold" nodeType="withEffect">
                                  <p:stCondLst>
                                    <p:cond delay="0"/>
                                  </p:stCondLst>
                                  <p:childTnLst>
                                    <p:anim calcmode="lin" valueType="num">
                                      <p:cBhvr additive="base">
                                        <p:cTn id="536" dur="3000"/>
                                        <p:tgtEl>
                                          <p:spTgt spid="64"/>
                                        </p:tgtEl>
                                        <p:attrNameLst>
                                          <p:attrName>ppt_x</p:attrName>
                                        </p:attrNameLst>
                                      </p:cBhvr>
                                      <p:tavLst>
                                        <p:tav tm="0">
                                          <p:val>
                                            <p:strVal val="ppt_x"/>
                                          </p:val>
                                        </p:tav>
                                        <p:tav tm="100000">
                                          <p:val>
                                            <p:strVal val="0-ppt_w/2"/>
                                          </p:val>
                                        </p:tav>
                                      </p:tavLst>
                                    </p:anim>
                                    <p:anim calcmode="lin" valueType="num">
                                      <p:cBhvr additive="base">
                                        <p:cTn id="537" dur="3000"/>
                                        <p:tgtEl>
                                          <p:spTgt spid="64"/>
                                        </p:tgtEl>
                                        <p:attrNameLst>
                                          <p:attrName>ppt_y</p:attrName>
                                        </p:attrNameLst>
                                      </p:cBhvr>
                                      <p:tavLst>
                                        <p:tav tm="0">
                                          <p:val>
                                            <p:strVal val="ppt_y"/>
                                          </p:val>
                                        </p:tav>
                                        <p:tav tm="100000">
                                          <p:val>
                                            <p:strVal val="0-ppt_h/2"/>
                                          </p:val>
                                        </p:tav>
                                      </p:tavLst>
                                    </p:anim>
                                    <p:set>
                                      <p:cBhvr>
                                        <p:cTn id="538" dur="1" fill="hold">
                                          <p:stCondLst>
                                            <p:cond delay="2999"/>
                                          </p:stCondLst>
                                        </p:cTn>
                                        <p:tgtEl>
                                          <p:spTgt spid="64"/>
                                        </p:tgtEl>
                                        <p:attrNameLst>
                                          <p:attrName>style.visibility</p:attrName>
                                        </p:attrNameLst>
                                      </p:cBhvr>
                                      <p:to>
                                        <p:strVal val="hidden"/>
                                      </p:to>
                                    </p:set>
                                  </p:childTnLst>
                                </p:cTn>
                              </p:par>
                              <p:par>
                                <p:cTn id="539" presetID="2" presetClass="exit" presetSubtype="9" fill="hold" nodeType="withEffect">
                                  <p:stCondLst>
                                    <p:cond delay="0"/>
                                  </p:stCondLst>
                                  <p:childTnLst>
                                    <p:anim calcmode="lin" valueType="num">
                                      <p:cBhvr additive="base">
                                        <p:cTn id="540" dur="3000"/>
                                        <p:tgtEl>
                                          <p:spTgt spid="65"/>
                                        </p:tgtEl>
                                        <p:attrNameLst>
                                          <p:attrName>ppt_x</p:attrName>
                                        </p:attrNameLst>
                                      </p:cBhvr>
                                      <p:tavLst>
                                        <p:tav tm="0">
                                          <p:val>
                                            <p:strVal val="ppt_x"/>
                                          </p:val>
                                        </p:tav>
                                        <p:tav tm="100000">
                                          <p:val>
                                            <p:strVal val="0-ppt_w/2"/>
                                          </p:val>
                                        </p:tav>
                                      </p:tavLst>
                                    </p:anim>
                                    <p:anim calcmode="lin" valueType="num">
                                      <p:cBhvr additive="base">
                                        <p:cTn id="541" dur="3000"/>
                                        <p:tgtEl>
                                          <p:spTgt spid="65"/>
                                        </p:tgtEl>
                                        <p:attrNameLst>
                                          <p:attrName>ppt_y</p:attrName>
                                        </p:attrNameLst>
                                      </p:cBhvr>
                                      <p:tavLst>
                                        <p:tav tm="0">
                                          <p:val>
                                            <p:strVal val="ppt_y"/>
                                          </p:val>
                                        </p:tav>
                                        <p:tav tm="100000">
                                          <p:val>
                                            <p:strVal val="0-ppt_h/2"/>
                                          </p:val>
                                        </p:tav>
                                      </p:tavLst>
                                    </p:anim>
                                    <p:set>
                                      <p:cBhvr>
                                        <p:cTn id="542" dur="1" fill="hold">
                                          <p:stCondLst>
                                            <p:cond delay="2999"/>
                                          </p:stCondLst>
                                        </p:cTn>
                                        <p:tgtEl>
                                          <p:spTgt spid="65"/>
                                        </p:tgtEl>
                                        <p:attrNameLst>
                                          <p:attrName>style.visibility</p:attrName>
                                        </p:attrNameLst>
                                      </p:cBhvr>
                                      <p:to>
                                        <p:strVal val="hidden"/>
                                      </p:to>
                                    </p:set>
                                  </p:childTnLst>
                                </p:cTn>
                              </p:par>
                              <p:par>
                                <p:cTn id="543" presetID="2" presetClass="exit" presetSubtype="1" fill="hold" nodeType="withEffect">
                                  <p:stCondLst>
                                    <p:cond delay="0"/>
                                  </p:stCondLst>
                                  <p:childTnLst>
                                    <p:anim calcmode="lin" valueType="num">
                                      <p:cBhvr additive="base">
                                        <p:cTn id="544" dur="3000"/>
                                        <p:tgtEl>
                                          <p:spTgt spid="38"/>
                                        </p:tgtEl>
                                        <p:attrNameLst>
                                          <p:attrName>ppt_x</p:attrName>
                                        </p:attrNameLst>
                                      </p:cBhvr>
                                      <p:tavLst>
                                        <p:tav tm="0">
                                          <p:val>
                                            <p:strVal val="ppt_x"/>
                                          </p:val>
                                        </p:tav>
                                        <p:tav tm="100000">
                                          <p:val>
                                            <p:strVal val="ppt_x"/>
                                          </p:val>
                                        </p:tav>
                                      </p:tavLst>
                                    </p:anim>
                                    <p:anim calcmode="lin" valueType="num">
                                      <p:cBhvr additive="base">
                                        <p:cTn id="545" dur="3000"/>
                                        <p:tgtEl>
                                          <p:spTgt spid="38"/>
                                        </p:tgtEl>
                                        <p:attrNameLst>
                                          <p:attrName>ppt_y</p:attrName>
                                        </p:attrNameLst>
                                      </p:cBhvr>
                                      <p:tavLst>
                                        <p:tav tm="0">
                                          <p:val>
                                            <p:strVal val="ppt_y"/>
                                          </p:val>
                                        </p:tav>
                                        <p:tav tm="100000">
                                          <p:val>
                                            <p:strVal val="0-ppt_h/2"/>
                                          </p:val>
                                        </p:tav>
                                      </p:tavLst>
                                    </p:anim>
                                    <p:set>
                                      <p:cBhvr>
                                        <p:cTn id="546" dur="1" fill="hold">
                                          <p:stCondLst>
                                            <p:cond delay="2999"/>
                                          </p:stCondLst>
                                        </p:cTn>
                                        <p:tgtEl>
                                          <p:spTgt spid="38"/>
                                        </p:tgtEl>
                                        <p:attrNameLst>
                                          <p:attrName>style.visibility</p:attrName>
                                        </p:attrNameLst>
                                      </p:cBhvr>
                                      <p:to>
                                        <p:strVal val="hidden"/>
                                      </p:to>
                                    </p:set>
                                  </p:childTnLst>
                                </p:cTn>
                              </p:par>
                              <p:par>
                                <p:cTn id="547" presetID="2" presetClass="exit" presetSubtype="1" fill="hold" nodeType="withEffect">
                                  <p:stCondLst>
                                    <p:cond delay="0"/>
                                  </p:stCondLst>
                                  <p:childTnLst>
                                    <p:anim calcmode="lin" valueType="num">
                                      <p:cBhvr additive="base">
                                        <p:cTn id="548" dur="3000"/>
                                        <p:tgtEl>
                                          <p:spTgt spid="43"/>
                                        </p:tgtEl>
                                        <p:attrNameLst>
                                          <p:attrName>ppt_x</p:attrName>
                                        </p:attrNameLst>
                                      </p:cBhvr>
                                      <p:tavLst>
                                        <p:tav tm="0">
                                          <p:val>
                                            <p:strVal val="ppt_x"/>
                                          </p:val>
                                        </p:tav>
                                        <p:tav tm="100000">
                                          <p:val>
                                            <p:strVal val="ppt_x"/>
                                          </p:val>
                                        </p:tav>
                                      </p:tavLst>
                                    </p:anim>
                                    <p:anim calcmode="lin" valueType="num">
                                      <p:cBhvr additive="base">
                                        <p:cTn id="549" dur="3000"/>
                                        <p:tgtEl>
                                          <p:spTgt spid="43"/>
                                        </p:tgtEl>
                                        <p:attrNameLst>
                                          <p:attrName>ppt_y</p:attrName>
                                        </p:attrNameLst>
                                      </p:cBhvr>
                                      <p:tavLst>
                                        <p:tav tm="0">
                                          <p:val>
                                            <p:strVal val="ppt_y"/>
                                          </p:val>
                                        </p:tav>
                                        <p:tav tm="100000">
                                          <p:val>
                                            <p:strVal val="0-ppt_h/2"/>
                                          </p:val>
                                        </p:tav>
                                      </p:tavLst>
                                    </p:anim>
                                    <p:set>
                                      <p:cBhvr>
                                        <p:cTn id="550" dur="1" fill="hold">
                                          <p:stCondLst>
                                            <p:cond delay="2999"/>
                                          </p:stCondLst>
                                        </p:cTn>
                                        <p:tgtEl>
                                          <p:spTgt spid="43"/>
                                        </p:tgtEl>
                                        <p:attrNameLst>
                                          <p:attrName>style.visibility</p:attrName>
                                        </p:attrNameLst>
                                      </p:cBhvr>
                                      <p:to>
                                        <p:strVal val="hidden"/>
                                      </p:to>
                                    </p:set>
                                  </p:childTnLst>
                                </p:cTn>
                              </p:par>
                              <p:par>
                                <p:cTn id="551" presetID="2" presetClass="exit" presetSubtype="1" fill="hold" nodeType="withEffect">
                                  <p:stCondLst>
                                    <p:cond delay="0"/>
                                  </p:stCondLst>
                                  <p:childTnLst>
                                    <p:anim calcmode="lin" valueType="num">
                                      <p:cBhvr additive="base">
                                        <p:cTn id="552" dur="3000"/>
                                        <p:tgtEl>
                                          <p:spTgt spid="46"/>
                                        </p:tgtEl>
                                        <p:attrNameLst>
                                          <p:attrName>ppt_x</p:attrName>
                                        </p:attrNameLst>
                                      </p:cBhvr>
                                      <p:tavLst>
                                        <p:tav tm="0">
                                          <p:val>
                                            <p:strVal val="ppt_x"/>
                                          </p:val>
                                        </p:tav>
                                        <p:tav tm="100000">
                                          <p:val>
                                            <p:strVal val="ppt_x"/>
                                          </p:val>
                                        </p:tav>
                                      </p:tavLst>
                                    </p:anim>
                                    <p:anim calcmode="lin" valueType="num">
                                      <p:cBhvr additive="base">
                                        <p:cTn id="553" dur="3000"/>
                                        <p:tgtEl>
                                          <p:spTgt spid="46"/>
                                        </p:tgtEl>
                                        <p:attrNameLst>
                                          <p:attrName>ppt_y</p:attrName>
                                        </p:attrNameLst>
                                      </p:cBhvr>
                                      <p:tavLst>
                                        <p:tav tm="0">
                                          <p:val>
                                            <p:strVal val="ppt_y"/>
                                          </p:val>
                                        </p:tav>
                                        <p:tav tm="100000">
                                          <p:val>
                                            <p:strVal val="0-ppt_h/2"/>
                                          </p:val>
                                        </p:tav>
                                      </p:tavLst>
                                    </p:anim>
                                    <p:set>
                                      <p:cBhvr>
                                        <p:cTn id="554" dur="1" fill="hold">
                                          <p:stCondLst>
                                            <p:cond delay="2999"/>
                                          </p:stCondLst>
                                        </p:cTn>
                                        <p:tgtEl>
                                          <p:spTgt spid="46"/>
                                        </p:tgtEl>
                                        <p:attrNameLst>
                                          <p:attrName>style.visibility</p:attrName>
                                        </p:attrNameLst>
                                      </p:cBhvr>
                                      <p:to>
                                        <p:strVal val="hidden"/>
                                      </p:to>
                                    </p:set>
                                  </p:childTnLst>
                                </p:cTn>
                              </p:par>
                              <p:par>
                                <p:cTn id="555" presetID="2" presetClass="exit" presetSubtype="3" fill="hold" nodeType="withEffect">
                                  <p:stCondLst>
                                    <p:cond delay="0"/>
                                  </p:stCondLst>
                                  <p:childTnLst>
                                    <p:anim calcmode="lin" valueType="num">
                                      <p:cBhvr additive="base">
                                        <p:cTn id="556" dur="3000"/>
                                        <p:tgtEl>
                                          <p:spTgt spid="54"/>
                                        </p:tgtEl>
                                        <p:attrNameLst>
                                          <p:attrName>ppt_x</p:attrName>
                                        </p:attrNameLst>
                                      </p:cBhvr>
                                      <p:tavLst>
                                        <p:tav tm="0">
                                          <p:val>
                                            <p:strVal val="ppt_x"/>
                                          </p:val>
                                        </p:tav>
                                        <p:tav tm="100000">
                                          <p:val>
                                            <p:strVal val="1+ppt_w/2"/>
                                          </p:val>
                                        </p:tav>
                                      </p:tavLst>
                                    </p:anim>
                                    <p:anim calcmode="lin" valueType="num">
                                      <p:cBhvr additive="base">
                                        <p:cTn id="557" dur="3000"/>
                                        <p:tgtEl>
                                          <p:spTgt spid="54"/>
                                        </p:tgtEl>
                                        <p:attrNameLst>
                                          <p:attrName>ppt_y</p:attrName>
                                        </p:attrNameLst>
                                      </p:cBhvr>
                                      <p:tavLst>
                                        <p:tav tm="0">
                                          <p:val>
                                            <p:strVal val="ppt_y"/>
                                          </p:val>
                                        </p:tav>
                                        <p:tav tm="100000">
                                          <p:val>
                                            <p:strVal val="0-ppt_h/2"/>
                                          </p:val>
                                        </p:tav>
                                      </p:tavLst>
                                    </p:anim>
                                    <p:set>
                                      <p:cBhvr>
                                        <p:cTn id="558" dur="1" fill="hold">
                                          <p:stCondLst>
                                            <p:cond delay="2999"/>
                                          </p:stCondLst>
                                        </p:cTn>
                                        <p:tgtEl>
                                          <p:spTgt spid="54"/>
                                        </p:tgtEl>
                                        <p:attrNameLst>
                                          <p:attrName>style.visibility</p:attrName>
                                        </p:attrNameLst>
                                      </p:cBhvr>
                                      <p:to>
                                        <p:strVal val="hidden"/>
                                      </p:to>
                                    </p:set>
                                  </p:childTnLst>
                                </p:cTn>
                              </p:par>
                              <p:par>
                                <p:cTn id="559" presetID="2" presetClass="exit" presetSubtype="3" fill="hold" nodeType="withEffect">
                                  <p:stCondLst>
                                    <p:cond delay="0"/>
                                  </p:stCondLst>
                                  <p:childTnLst>
                                    <p:anim calcmode="lin" valueType="num">
                                      <p:cBhvr additive="base">
                                        <p:cTn id="560" dur="3000"/>
                                        <p:tgtEl>
                                          <p:spTgt spid="55"/>
                                        </p:tgtEl>
                                        <p:attrNameLst>
                                          <p:attrName>ppt_x</p:attrName>
                                        </p:attrNameLst>
                                      </p:cBhvr>
                                      <p:tavLst>
                                        <p:tav tm="0">
                                          <p:val>
                                            <p:strVal val="ppt_x"/>
                                          </p:val>
                                        </p:tav>
                                        <p:tav tm="100000">
                                          <p:val>
                                            <p:strVal val="1+ppt_w/2"/>
                                          </p:val>
                                        </p:tav>
                                      </p:tavLst>
                                    </p:anim>
                                    <p:anim calcmode="lin" valueType="num">
                                      <p:cBhvr additive="base">
                                        <p:cTn id="561" dur="3000"/>
                                        <p:tgtEl>
                                          <p:spTgt spid="55"/>
                                        </p:tgtEl>
                                        <p:attrNameLst>
                                          <p:attrName>ppt_y</p:attrName>
                                        </p:attrNameLst>
                                      </p:cBhvr>
                                      <p:tavLst>
                                        <p:tav tm="0">
                                          <p:val>
                                            <p:strVal val="ppt_y"/>
                                          </p:val>
                                        </p:tav>
                                        <p:tav tm="100000">
                                          <p:val>
                                            <p:strVal val="0-ppt_h/2"/>
                                          </p:val>
                                        </p:tav>
                                      </p:tavLst>
                                    </p:anim>
                                    <p:set>
                                      <p:cBhvr>
                                        <p:cTn id="562" dur="1" fill="hold">
                                          <p:stCondLst>
                                            <p:cond delay="2999"/>
                                          </p:stCondLst>
                                        </p:cTn>
                                        <p:tgtEl>
                                          <p:spTgt spid="55"/>
                                        </p:tgtEl>
                                        <p:attrNameLst>
                                          <p:attrName>style.visibility</p:attrName>
                                        </p:attrNameLst>
                                      </p:cBhvr>
                                      <p:to>
                                        <p:strVal val="hidden"/>
                                      </p:to>
                                    </p:set>
                                  </p:childTnLst>
                                </p:cTn>
                              </p:par>
                              <p:par>
                                <p:cTn id="563" presetID="2" presetClass="exit" presetSubtype="3" fill="hold" nodeType="withEffect">
                                  <p:stCondLst>
                                    <p:cond delay="0"/>
                                  </p:stCondLst>
                                  <p:childTnLst>
                                    <p:anim calcmode="lin" valueType="num">
                                      <p:cBhvr additive="base">
                                        <p:cTn id="564" dur="3000"/>
                                        <p:tgtEl>
                                          <p:spTgt spid="56"/>
                                        </p:tgtEl>
                                        <p:attrNameLst>
                                          <p:attrName>ppt_x</p:attrName>
                                        </p:attrNameLst>
                                      </p:cBhvr>
                                      <p:tavLst>
                                        <p:tav tm="0">
                                          <p:val>
                                            <p:strVal val="ppt_x"/>
                                          </p:val>
                                        </p:tav>
                                        <p:tav tm="100000">
                                          <p:val>
                                            <p:strVal val="1+ppt_w/2"/>
                                          </p:val>
                                        </p:tav>
                                      </p:tavLst>
                                    </p:anim>
                                    <p:anim calcmode="lin" valueType="num">
                                      <p:cBhvr additive="base">
                                        <p:cTn id="565" dur="3000"/>
                                        <p:tgtEl>
                                          <p:spTgt spid="56"/>
                                        </p:tgtEl>
                                        <p:attrNameLst>
                                          <p:attrName>ppt_y</p:attrName>
                                        </p:attrNameLst>
                                      </p:cBhvr>
                                      <p:tavLst>
                                        <p:tav tm="0">
                                          <p:val>
                                            <p:strVal val="ppt_y"/>
                                          </p:val>
                                        </p:tav>
                                        <p:tav tm="100000">
                                          <p:val>
                                            <p:strVal val="0-ppt_h/2"/>
                                          </p:val>
                                        </p:tav>
                                      </p:tavLst>
                                    </p:anim>
                                    <p:set>
                                      <p:cBhvr>
                                        <p:cTn id="566" dur="1" fill="hold">
                                          <p:stCondLst>
                                            <p:cond delay="2999"/>
                                          </p:stCondLst>
                                        </p:cTn>
                                        <p:tgtEl>
                                          <p:spTgt spid="56"/>
                                        </p:tgtEl>
                                        <p:attrNameLst>
                                          <p:attrName>style.visibility</p:attrName>
                                        </p:attrNameLst>
                                      </p:cBhvr>
                                      <p:to>
                                        <p:strVal val="hidden"/>
                                      </p:to>
                                    </p:set>
                                  </p:childTnLst>
                                </p:cTn>
                              </p:par>
                              <p:par>
                                <p:cTn id="567" presetID="2" presetClass="exit" presetSubtype="3" fill="hold" nodeType="withEffect">
                                  <p:stCondLst>
                                    <p:cond delay="0"/>
                                  </p:stCondLst>
                                  <p:childTnLst>
                                    <p:anim calcmode="lin" valueType="num">
                                      <p:cBhvr additive="base">
                                        <p:cTn id="568" dur="3000"/>
                                        <p:tgtEl>
                                          <p:spTgt spid="57"/>
                                        </p:tgtEl>
                                        <p:attrNameLst>
                                          <p:attrName>ppt_x</p:attrName>
                                        </p:attrNameLst>
                                      </p:cBhvr>
                                      <p:tavLst>
                                        <p:tav tm="0">
                                          <p:val>
                                            <p:strVal val="ppt_x"/>
                                          </p:val>
                                        </p:tav>
                                        <p:tav tm="100000">
                                          <p:val>
                                            <p:strVal val="1+ppt_w/2"/>
                                          </p:val>
                                        </p:tav>
                                      </p:tavLst>
                                    </p:anim>
                                    <p:anim calcmode="lin" valueType="num">
                                      <p:cBhvr additive="base">
                                        <p:cTn id="569" dur="3000"/>
                                        <p:tgtEl>
                                          <p:spTgt spid="57"/>
                                        </p:tgtEl>
                                        <p:attrNameLst>
                                          <p:attrName>ppt_y</p:attrName>
                                        </p:attrNameLst>
                                      </p:cBhvr>
                                      <p:tavLst>
                                        <p:tav tm="0">
                                          <p:val>
                                            <p:strVal val="ppt_y"/>
                                          </p:val>
                                        </p:tav>
                                        <p:tav tm="100000">
                                          <p:val>
                                            <p:strVal val="0-ppt_h/2"/>
                                          </p:val>
                                        </p:tav>
                                      </p:tavLst>
                                    </p:anim>
                                    <p:set>
                                      <p:cBhvr>
                                        <p:cTn id="570" dur="1" fill="hold">
                                          <p:stCondLst>
                                            <p:cond delay="2999"/>
                                          </p:stCondLst>
                                        </p:cTn>
                                        <p:tgtEl>
                                          <p:spTgt spid="57"/>
                                        </p:tgtEl>
                                        <p:attrNameLst>
                                          <p:attrName>style.visibility</p:attrName>
                                        </p:attrNameLst>
                                      </p:cBhvr>
                                      <p:to>
                                        <p:strVal val="hidden"/>
                                      </p:to>
                                    </p:set>
                                  </p:childTnLst>
                                </p:cTn>
                              </p:par>
                              <p:par>
                                <p:cTn id="571" presetID="2" presetClass="exit" presetSubtype="2" fill="hold" nodeType="withEffect">
                                  <p:stCondLst>
                                    <p:cond delay="0"/>
                                  </p:stCondLst>
                                  <p:childTnLst>
                                    <p:anim calcmode="lin" valueType="num">
                                      <p:cBhvr additive="base">
                                        <p:cTn id="572" dur="3000"/>
                                        <p:tgtEl>
                                          <p:spTgt spid="40"/>
                                        </p:tgtEl>
                                        <p:attrNameLst>
                                          <p:attrName>ppt_x</p:attrName>
                                        </p:attrNameLst>
                                      </p:cBhvr>
                                      <p:tavLst>
                                        <p:tav tm="0">
                                          <p:val>
                                            <p:strVal val="ppt_x"/>
                                          </p:val>
                                        </p:tav>
                                        <p:tav tm="100000">
                                          <p:val>
                                            <p:strVal val="1+ppt_w/2"/>
                                          </p:val>
                                        </p:tav>
                                      </p:tavLst>
                                    </p:anim>
                                    <p:anim calcmode="lin" valueType="num">
                                      <p:cBhvr additive="base">
                                        <p:cTn id="573" dur="3000"/>
                                        <p:tgtEl>
                                          <p:spTgt spid="40"/>
                                        </p:tgtEl>
                                        <p:attrNameLst>
                                          <p:attrName>ppt_y</p:attrName>
                                        </p:attrNameLst>
                                      </p:cBhvr>
                                      <p:tavLst>
                                        <p:tav tm="0">
                                          <p:val>
                                            <p:strVal val="ppt_y"/>
                                          </p:val>
                                        </p:tav>
                                        <p:tav tm="100000">
                                          <p:val>
                                            <p:strVal val="ppt_y"/>
                                          </p:val>
                                        </p:tav>
                                      </p:tavLst>
                                    </p:anim>
                                    <p:set>
                                      <p:cBhvr>
                                        <p:cTn id="574" dur="1" fill="hold">
                                          <p:stCondLst>
                                            <p:cond delay="2999"/>
                                          </p:stCondLst>
                                        </p:cTn>
                                        <p:tgtEl>
                                          <p:spTgt spid="40"/>
                                        </p:tgtEl>
                                        <p:attrNameLst>
                                          <p:attrName>style.visibility</p:attrName>
                                        </p:attrNameLst>
                                      </p:cBhvr>
                                      <p:to>
                                        <p:strVal val="hidden"/>
                                      </p:to>
                                    </p:set>
                                  </p:childTnLst>
                                </p:cTn>
                              </p:par>
                              <p:par>
                                <p:cTn id="575" presetID="2" presetClass="exit" presetSubtype="2" fill="hold" nodeType="withEffect">
                                  <p:stCondLst>
                                    <p:cond delay="0"/>
                                  </p:stCondLst>
                                  <p:childTnLst>
                                    <p:anim calcmode="lin" valueType="num">
                                      <p:cBhvr additive="base">
                                        <p:cTn id="576" dur="3000"/>
                                        <p:tgtEl>
                                          <p:spTgt spid="44"/>
                                        </p:tgtEl>
                                        <p:attrNameLst>
                                          <p:attrName>ppt_x</p:attrName>
                                        </p:attrNameLst>
                                      </p:cBhvr>
                                      <p:tavLst>
                                        <p:tav tm="0">
                                          <p:val>
                                            <p:strVal val="ppt_x"/>
                                          </p:val>
                                        </p:tav>
                                        <p:tav tm="100000">
                                          <p:val>
                                            <p:strVal val="1+ppt_w/2"/>
                                          </p:val>
                                        </p:tav>
                                      </p:tavLst>
                                    </p:anim>
                                    <p:anim calcmode="lin" valueType="num">
                                      <p:cBhvr additive="base">
                                        <p:cTn id="577" dur="3000"/>
                                        <p:tgtEl>
                                          <p:spTgt spid="44"/>
                                        </p:tgtEl>
                                        <p:attrNameLst>
                                          <p:attrName>ppt_y</p:attrName>
                                        </p:attrNameLst>
                                      </p:cBhvr>
                                      <p:tavLst>
                                        <p:tav tm="0">
                                          <p:val>
                                            <p:strVal val="ppt_y"/>
                                          </p:val>
                                        </p:tav>
                                        <p:tav tm="100000">
                                          <p:val>
                                            <p:strVal val="ppt_y"/>
                                          </p:val>
                                        </p:tav>
                                      </p:tavLst>
                                    </p:anim>
                                    <p:set>
                                      <p:cBhvr>
                                        <p:cTn id="578" dur="1" fill="hold">
                                          <p:stCondLst>
                                            <p:cond delay="2999"/>
                                          </p:stCondLst>
                                        </p:cTn>
                                        <p:tgtEl>
                                          <p:spTgt spid="44"/>
                                        </p:tgtEl>
                                        <p:attrNameLst>
                                          <p:attrName>style.visibility</p:attrName>
                                        </p:attrNameLst>
                                      </p:cBhvr>
                                      <p:to>
                                        <p:strVal val="hidden"/>
                                      </p:to>
                                    </p:set>
                                  </p:childTnLst>
                                </p:cTn>
                              </p:par>
                              <p:par>
                                <p:cTn id="579" presetID="2" presetClass="exit" presetSubtype="2" fill="hold" nodeType="withEffect">
                                  <p:stCondLst>
                                    <p:cond delay="0"/>
                                  </p:stCondLst>
                                  <p:childTnLst>
                                    <p:anim calcmode="lin" valueType="num">
                                      <p:cBhvr additive="base">
                                        <p:cTn id="580" dur="3000"/>
                                        <p:tgtEl>
                                          <p:spTgt spid="48"/>
                                        </p:tgtEl>
                                        <p:attrNameLst>
                                          <p:attrName>ppt_x</p:attrName>
                                        </p:attrNameLst>
                                      </p:cBhvr>
                                      <p:tavLst>
                                        <p:tav tm="0">
                                          <p:val>
                                            <p:strVal val="ppt_x"/>
                                          </p:val>
                                        </p:tav>
                                        <p:tav tm="100000">
                                          <p:val>
                                            <p:strVal val="1+ppt_w/2"/>
                                          </p:val>
                                        </p:tav>
                                      </p:tavLst>
                                    </p:anim>
                                    <p:anim calcmode="lin" valueType="num">
                                      <p:cBhvr additive="base">
                                        <p:cTn id="581" dur="3000"/>
                                        <p:tgtEl>
                                          <p:spTgt spid="48"/>
                                        </p:tgtEl>
                                        <p:attrNameLst>
                                          <p:attrName>ppt_y</p:attrName>
                                        </p:attrNameLst>
                                      </p:cBhvr>
                                      <p:tavLst>
                                        <p:tav tm="0">
                                          <p:val>
                                            <p:strVal val="ppt_y"/>
                                          </p:val>
                                        </p:tav>
                                        <p:tav tm="100000">
                                          <p:val>
                                            <p:strVal val="ppt_y"/>
                                          </p:val>
                                        </p:tav>
                                      </p:tavLst>
                                    </p:anim>
                                    <p:set>
                                      <p:cBhvr>
                                        <p:cTn id="582" dur="1" fill="hold">
                                          <p:stCondLst>
                                            <p:cond delay="2999"/>
                                          </p:stCondLst>
                                        </p:cTn>
                                        <p:tgtEl>
                                          <p:spTgt spid="48"/>
                                        </p:tgtEl>
                                        <p:attrNameLst>
                                          <p:attrName>style.visibility</p:attrName>
                                        </p:attrNameLst>
                                      </p:cBhvr>
                                      <p:to>
                                        <p:strVal val="hidden"/>
                                      </p:to>
                                    </p:set>
                                  </p:childTnLst>
                                </p:cTn>
                              </p:par>
                              <p:par>
                                <p:cTn id="583" presetID="2" presetClass="exit" presetSubtype="2" fill="hold" nodeType="withEffect">
                                  <p:stCondLst>
                                    <p:cond delay="0"/>
                                  </p:stCondLst>
                                  <p:childTnLst>
                                    <p:anim calcmode="lin" valueType="num">
                                      <p:cBhvr additive="base">
                                        <p:cTn id="584" dur="3000"/>
                                        <p:tgtEl>
                                          <p:spTgt spid="49"/>
                                        </p:tgtEl>
                                        <p:attrNameLst>
                                          <p:attrName>ppt_x</p:attrName>
                                        </p:attrNameLst>
                                      </p:cBhvr>
                                      <p:tavLst>
                                        <p:tav tm="0">
                                          <p:val>
                                            <p:strVal val="ppt_x"/>
                                          </p:val>
                                        </p:tav>
                                        <p:tav tm="100000">
                                          <p:val>
                                            <p:strVal val="1+ppt_w/2"/>
                                          </p:val>
                                        </p:tav>
                                      </p:tavLst>
                                    </p:anim>
                                    <p:anim calcmode="lin" valueType="num">
                                      <p:cBhvr additive="base">
                                        <p:cTn id="585" dur="3000"/>
                                        <p:tgtEl>
                                          <p:spTgt spid="49"/>
                                        </p:tgtEl>
                                        <p:attrNameLst>
                                          <p:attrName>ppt_y</p:attrName>
                                        </p:attrNameLst>
                                      </p:cBhvr>
                                      <p:tavLst>
                                        <p:tav tm="0">
                                          <p:val>
                                            <p:strVal val="ppt_y"/>
                                          </p:val>
                                        </p:tav>
                                        <p:tav tm="100000">
                                          <p:val>
                                            <p:strVal val="ppt_y"/>
                                          </p:val>
                                        </p:tav>
                                      </p:tavLst>
                                    </p:anim>
                                    <p:set>
                                      <p:cBhvr>
                                        <p:cTn id="586" dur="1" fill="hold">
                                          <p:stCondLst>
                                            <p:cond delay="2999"/>
                                          </p:stCondLst>
                                        </p:cTn>
                                        <p:tgtEl>
                                          <p:spTgt spid="49"/>
                                        </p:tgtEl>
                                        <p:attrNameLst>
                                          <p:attrName>style.visibility</p:attrName>
                                        </p:attrNameLst>
                                      </p:cBhvr>
                                      <p:to>
                                        <p:strVal val="hidden"/>
                                      </p:to>
                                    </p:set>
                                  </p:childTnLst>
                                </p:cTn>
                              </p:par>
                              <p:par>
                                <p:cTn id="587" presetID="23" presetClass="entr" presetSubtype="272" fill="hold" nodeType="withEffect">
                                  <p:stCondLst>
                                    <p:cond delay="0"/>
                                  </p:stCondLst>
                                  <p:childTnLst>
                                    <p:set>
                                      <p:cBhvr>
                                        <p:cTn id="588" dur="1" fill="hold">
                                          <p:stCondLst>
                                            <p:cond delay="0"/>
                                          </p:stCondLst>
                                        </p:cTn>
                                        <p:tgtEl>
                                          <p:spTgt spid="2"/>
                                        </p:tgtEl>
                                        <p:attrNameLst>
                                          <p:attrName>style.visibility</p:attrName>
                                        </p:attrNameLst>
                                      </p:cBhvr>
                                      <p:to>
                                        <p:strVal val="visible"/>
                                      </p:to>
                                    </p:set>
                                    <p:anim calcmode="lin" valueType="num">
                                      <p:cBhvr>
                                        <p:cTn id="589" dur="3000" fill="hold"/>
                                        <p:tgtEl>
                                          <p:spTgt spid="2"/>
                                        </p:tgtEl>
                                        <p:attrNameLst>
                                          <p:attrName>ppt_w</p:attrName>
                                        </p:attrNameLst>
                                      </p:cBhvr>
                                      <p:tavLst>
                                        <p:tav tm="0">
                                          <p:val>
                                            <p:strVal val="2/3*#ppt_w"/>
                                          </p:val>
                                        </p:tav>
                                        <p:tav tm="100000">
                                          <p:val>
                                            <p:strVal val="#ppt_w"/>
                                          </p:val>
                                        </p:tav>
                                      </p:tavLst>
                                    </p:anim>
                                    <p:anim calcmode="lin" valueType="num">
                                      <p:cBhvr>
                                        <p:cTn id="590" dur="3000" fill="hold"/>
                                        <p:tgtEl>
                                          <p:spTgt spid="2"/>
                                        </p:tgtEl>
                                        <p:attrNameLst>
                                          <p:attrName>ppt_h</p:attrName>
                                        </p:attrNameLst>
                                      </p:cBhvr>
                                      <p:tavLst>
                                        <p:tav tm="0">
                                          <p:val>
                                            <p:strVal val="2/3*#ppt_h"/>
                                          </p:val>
                                        </p:tav>
                                        <p:tav tm="100000">
                                          <p:val>
                                            <p:strVal val="#ppt_h"/>
                                          </p:val>
                                        </p:tav>
                                      </p:tavLst>
                                    </p:anim>
                                  </p:childTnLst>
                                </p:cTn>
                              </p:par>
                              <p:par>
                                <p:cTn id="591" presetID="4" presetClass="entr" presetSubtype="32" fill="hold" nodeType="withEffect">
                                  <p:stCondLst>
                                    <p:cond delay="0"/>
                                  </p:stCondLst>
                                  <p:childTnLst>
                                    <p:set>
                                      <p:cBhvr>
                                        <p:cTn id="592" dur="1" fill="hold">
                                          <p:stCondLst>
                                            <p:cond delay="0"/>
                                          </p:stCondLst>
                                        </p:cTn>
                                        <p:tgtEl>
                                          <p:spTgt spid="2"/>
                                        </p:tgtEl>
                                        <p:attrNameLst>
                                          <p:attrName>style.visibility</p:attrName>
                                        </p:attrNameLst>
                                      </p:cBhvr>
                                      <p:to>
                                        <p:strVal val="visible"/>
                                      </p:to>
                                    </p:set>
                                    <p:animEffect transition="in" filter="box(out)">
                                      <p:cBhvr>
                                        <p:cTn id="59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785917" y="1214428"/>
            <a:ext cx="5429289" cy="2585323"/>
          </a:xfrm>
          <a:prstGeom prst="rect">
            <a:avLst/>
          </a:prstGeom>
          <a:noFill/>
        </p:spPr>
        <p:txBody>
          <a:bodyPr wrap="square" rtlCol="0">
            <a:spAutoFit/>
          </a:bodyPr>
          <a:lstStyle/>
          <a:p>
            <a:r>
              <a:rPr lang="es-PE" b="1" dirty="0" smtClean="0">
                <a:solidFill>
                  <a:schemeClr val="bg1"/>
                </a:solidFill>
              </a:rPr>
              <a:t>2. Están donde han decidido estar en ese momento de la vida</a:t>
            </a:r>
            <a:endParaRPr lang="es-PE" dirty="0" smtClean="0">
              <a:solidFill>
                <a:schemeClr val="bg1"/>
              </a:solidFill>
            </a:endParaRPr>
          </a:p>
          <a:p>
            <a:endParaRPr lang="es-PE" dirty="0" smtClean="0">
              <a:solidFill>
                <a:schemeClr val="bg1"/>
              </a:solidFill>
            </a:endParaRPr>
          </a:p>
          <a:p>
            <a:r>
              <a:rPr lang="es-PE" dirty="0" smtClean="0">
                <a:solidFill>
                  <a:schemeClr val="bg1"/>
                </a:solidFill>
              </a:rPr>
              <a:t>Hay estudios que afirman que la felicidad es proporcional a la sensación de control que tienes sobre tu vida, lo que quiere decir es que si has decidido tú estar ahí haciendo eso que quieres y donde quieres, aumenta tu felicidad exponencialmente.</a:t>
            </a:r>
          </a:p>
          <a:p>
            <a:endParaRPr lang="es-PE" dirty="0">
              <a:solidFill>
                <a:schemeClr val="bg1"/>
              </a:solidFill>
            </a:endParaRPr>
          </a:p>
        </p:txBody>
      </p:sp>
      <p:pic>
        <p:nvPicPr>
          <p:cNvPr id="4" name="Picture 4" descr="Resultado de imagen de flor de loto png"/>
          <p:cNvPicPr>
            <a:picLocks noChangeAspect="1" noChangeArrowheads="1"/>
          </p:cNvPicPr>
          <p:nvPr/>
        </p:nvPicPr>
        <p:blipFill>
          <a:blip r:embed="rId3"/>
          <a:srcRect/>
          <a:stretch>
            <a:fillRect/>
          </a:stretch>
        </p:blipFill>
        <p:spPr bwMode="auto">
          <a:xfrm>
            <a:off x="-214346" y="3167629"/>
            <a:ext cx="2571768" cy="1975871"/>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99FF"/>
            </a:gs>
            <a:gs pos="50000">
              <a:srgbClr val="0051A2">
                <a:shade val="67500"/>
                <a:satMod val="115000"/>
              </a:srgbClr>
            </a:gs>
            <a:gs pos="100000">
              <a:srgbClr val="0051A2">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08d0e3778f739489e878112b63811ca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4572000" y="0"/>
            <a:ext cx="4572000" cy="5143500"/>
          </a:xfrm>
          <a:prstGeom prst="moon">
            <a:avLst>
              <a:gd name="adj" fmla="val 20049"/>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0" y="0"/>
            <a:ext cx="4572000" cy="5000642"/>
          </a:xfrm>
          <a:prstGeom prst="moon">
            <a:avLst>
              <a:gd name="adj" fmla="val 20049"/>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428604"/>
            <a:ext cx="3500398" cy="4323502"/>
          </a:xfrm>
          <a:prstGeom prst="moon">
            <a:avLst>
              <a:gd name="adj" fmla="val 20049"/>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857884" y="285728"/>
            <a:ext cx="3286116" cy="4661312"/>
          </a:xfrm>
          <a:prstGeom prst="moon">
            <a:avLst>
              <a:gd name="adj" fmla="val 20049"/>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0800000">
            <a:off x="0" y="785794"/>
            <a:ext cx="2571672" cy="3750508"/>
          </a:xfrm>
          <a:prstGeom prst="moon">
            <a:avLst>
              <a:gd name="adj" fmla="val 20049"/>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786578" y="642918"/>
            <a:ext cx="2357422" cy="4018370"/>
          </a:xfrm>
          <a:prstGeom prst="moon">
            <a:avLst>
              <a:gd name="adj" fmla="val 24061"/>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0800000">
            <a:off x="0" y="1285860"/>
            <a:ext cx="1857260" cy="3073333"/>
          </a:xfrm>
          <a:prstGeom prst="moon">
            <a:avLst>
              <a:gd name="adj" fmla="val 26840"/>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7643834" y="1142984"/>
            <a:ext cx="1500166" cy="3268289"/>
          </a:xfrm>
          <a:prstGeom prst="moon">
            <a:avLst>
              <a:gd name="adj" fmla="val 35717"/>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0800000">
            <a:off x="0" y="1785926"/>
            <a:ext cx="1142976" cy="2291977"/>
          </a:xfrm>
          <a:prstGeom prst="moon">
            <a:avLst>
              <a:gd name="adj" fmla="val 37875"/>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8358215" y="1785926"/>
            <a:ext cx="785786" cy="2196719"/>
          </a:xfrm>
          <a:prstGeom prst="moon">
            <a:avLst>
              <a:gd name="adj" fmla="val 42596"/>
            </a:avLst>
          </a:prstGeom>
          <a:blipFill dpi="0" rotWithShape="1">
            <a:blip r:embed="rId3">
              <a:duotone>
                <a:schemeClr val="accent4">
                  <a:shade val="45000"/>
                  <a:satMod val="135000"/>
                </a:schemeClr>
                <a:prstClr val="white"/>
              </a:duotone>
              <a:lum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0-#ppt_w/2"/>
                                          </p:val>
                                        </p:tav>
                                        <p:tav tm="100000">
                                          <p:val>
                                            <p:strVal val="#ppt_x"/>
                                          </p:val>
                                        </p:tav>
                                      </p:tavLst>
                                    </p:anim>
                                    <p:anim calcmode="lin" valueType="num">
                                      <p:cBhvr additive="base">
                                        <p:cTn id="30" dur="2000" fill="hold"/>
                                        <p:tgtEl>
                                          <p:spTgt spid="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0"/>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2"/>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childTnLst>
                          </p:cTn>
                        </p:par>
                        <p:par>
                          <p:cTn id="67" fill="hold">
                            <p:stCondLst>
                              <p:cond delay="2000"/>
                            </p:stCondLst>
                            <p:childTnLst>
                              <p:par>
                                <p:cTn id="68" presetID="17" presetClass="exit" presetSubtype="8" fill="hold" grpId="2" nodeType="afterEffect">
                                  <p:stCondLst>
                                    <p:cond delay="0"/>
                                  </p:stCondLst>
                                  <p:childTnLst>
                                    <p:anim calcmode="lin" valueType="num">
                                      <p:cBhvr>
                                        <p:cTn id="69" dur="2000"/>
                                        <p:tgtEl>
                                          <p:spTgt spid="5"/>
                                        </p:tgtEl>
                                        <p:attrNameLst>
                                          <p:attrName>ppt_x</p:attrName>
                                        </p:attrNameLst>
                                      </p:cBhvr>
                                      <p:tavLst>
                                        <p:tav tm="0">
                                          <p:val>
                                            <p:strVal val="ppt_x"/>
                                          </p:val>
                                        </p:tav>
                                        <p:tav tm="100000">
                                          <p:val>
                                            <p:strVal val="ppt_x-ppt_w/2"/>
                                          </p:val>
                                        </p:tav>
                                      </p:tavLst>
                                    </p:anim>
                                    <p:anim calcmode="lin" valueType="num">
                                      <p:cBhvr>
                                        <p:cTn id="70" dur="2000"/>
                                        <p:tgtEl>
                                          <p:spTgt spid="5"/>
                                        </p:tgtEl>
                                        <p:attrNameLst>
                                          <p:attrName>ppt_y</p:attrName>
                                        </p:attrNameLst>
                                      </p:cBhvr>
                                      <p:tavLst>
                                        <p:tav tm="0">
                                          <p:val>
                                            <p:strVal val="ppt_y"/>
                                          </p:val>
                                        </p:tav>
                                        <p:tav tm="100000">
                                          <p:val>
                                            <p:strVal val="ppt_y"/>
                                          </p:val>
                                        </p:tav>
                                      </p:tavLst>
                                    </p:anim>
                                    <p:anim calcmode="lin" valueType="num">
                                      <p:cBhvr>
                                        <p:cTn id="71" dur="2000"/>
                                        <p:tgtEl>
                                          <p:spTgt spid="5"/>
                                        </p:tgtEl>
                                        <p:attrNameLst>
                                          <p:attrName>ppt_w</p:attrName>
                                        </p:attrNameLst>
                                      </p:cBhvr>
                                      <p:tavLst>
                                        <p:tav tm="0">
                                          <p:val>
                                            <p:strVal val="ppt_w"/>
                                          </p:val>
                                        </p:tav>
                                        <p:tav tm="100000">
                                          <p:val>
                                            <p:fltVal val="0"/>
                                          </p:val>
                                        </p:tav>
                                      </p:tavLst>
                                    </p:anim>
                                    <p:anim calcmode="lin" valueType="num">
                                      <p:cBhvr>
                                        <p:cTn id="72" dur="2000"/>
                                        <p:tgtEl>
                                          <p:spTgt spid="5"/>
                                        </p:tgtEl>
                                        <p:attrNameLst>
                                          <p:attrName>ppt_h</p:attrName>
                                        </p:attrNameLst>
                                      </p:cBhvr>
                                      <p:tavLst>
                                        <p:tav tm="0">
                                          <p:val>
                                            <p:strVal val="ppt_h"/>
                                          </p:val>
                                        </p:tav>
                                        <p:tav tm="100000">
                                          <p:val>
                                            <p:strVal val="ppt_h"/>
                                          </p:val>
                                        </p:tav>
                                      </p:tavLst>
                                    </p:anim>
                                    <p:set>
                                      <p:cBhvr>
                                        <p:cTn id="73" dur="1" fill="hold">
                                          <p:stCondLst>
                                            <p:cond delay="1999"/>
                                          </p:stCondLst>
                                        </p:cTn>
                                        <p:tgtEl>
                                          <p:spTgt spid="5"/>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2000"/>
                                        <p:tgtEl>
                                          <p:spTgt spid="6"/>
                                        </p:tgtEl>
                                        <p:attrNameLst>
                                          <p:attrName>ppt_x</p:attrName>
                                        </p:attrNameLst>
                                      </p:cBhvr>
                                      <p:tavLst>
                                        <p:tav tm="0">
                                          <p:val>
                                            <p:strVal val="ppt_x"/>
                                          </p:val>
                                        </p:tav>
                                        <p:tav tm="100000">
                                          <p:val>
                                            <p:strVal val="ppt_x-ppt_w/2"/>
                                          </p:val>
                                        </p:tav>
                                      </p:tavLst>
                                    </p:anim>
                                    <p:anim calcmode="lin" valueType="num">
                                      <p:cBhvr>
                                        <p:cTn id="76" dur="2000"/>
                                        <p:tgtEl>
                                          <p:spTgt spid="6"/>
                                        </p:tgtEl>
                                        <p:attrNameLst>
                                          <p:attrName>ppt_y</p:attrName>
                                        </p:attrNameLst>
                                      </p:cBhvr>
                                      <p:tavLst>
                                        <p:tav tm="0">
                                          <p:val>
                                            <p:strVal val="ppt_y"/>
                                          </p:val>
                                        </p:tav>
                                        <p:tav tm="100000">
                                          <p:val>
                                            <p:strVal val="ppt_y"/>
                                          </p:val>
                                        </p:tav>
                                      </p:tavLst>
                                    </p:anim>
                                    <p:anim calcmode="lin" valueType="num">
                                      <p:cBhvr>
                                        <p:cTn id="77" dur="2000"/>
                                        <p:tgtEl>
                                          <p:spTgt spid="6"/>
                                        </p:tgtEl>
                                        <p:attrNameLst>
                                          <p:attrName>ppt_w</p:attrName>
                                        </p:attrNameLst>
                                      </p:cBhvr>
                                      <p:tavLst>
                                        <p:tav tm="0">
                                          <p:val>
                                            <p:strVal val="ppt_w"/>
                                          </p:val>
                                        </p:tav>
                                        <p:tav tm="100000">
                                          <p:val>
                                            <p:fltVal val="0"/>
                                          </p:val>
                                        </p:tav>
                                      </p:tavLst>
                                    </p:anim>
                                    <p:anim calcmode="lin" valueType="num">
                                      <p:cBhvr>
                                        <p:cTn id="78" dur="2000"/>
                                        <p:tgtEl>
                                          <p:spTgt spid="6"/>
                                        </p:tgtEl>
                                        <p:attrNameLst>
                                          <p:attrName>ppt_h</p:attrName>
                                        </p:attrNameLst>
                                      </p:cBhvr>
                                      <p:tavLst>
                                        <p:tav tm="0">
                                          <p:val>
                                            <p:strVal val="ppt_h"/>
                                          </p:val>
                                        </p:tav>
                                        <p:tav tm="100000">
                                          <p:val>
                                            <p:strVal val="ppt_h"/>
                                          </p:val>
                                        </p:tav>
                                      </p:tavLst>
                                    </p:anim>
                                    <p:set>
                                      <p:cBhvr>
                                        <p:cTn id="79" dur="1" fill="hold">
                                          <p:stCondLst>
                                            <p:cond delay="1999"/>
                                          </p:stCondLst>
                                        </p:cTn>
                                        <p:tgtEl>
                                          <p:spTgt spid="6"/>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2000"/>
                                        <p:tgtEl>
                                          <p:spTgt spid="8"/>
                                        </p:tgtEl>
                                        <p:attrNameLst>
                                          <p:attrName>ppt_x</p:attrName>
                                        </p:attrNameLst>
                                      </p:cBhvr>
                                      <p:tavLst>
                                        <p:tav tm="0">
                                          <p:val>
                                            <p:strVal val="ppt_x"/>
                                          </p:val>
                                        </p:tav>
                                        <p:tav tm="100000">
                                          <p:val>
                                            <p:strVal val="ppt_x-ppt_w/2"/>
                                          </p:val>
                                        </p:tav>
                                      </p:tavLst>
                                    </p:anim>
                                    <p:anim calcmode="lin" valueType="num">
                                      <p:cBhvr>
                                        <p:cTn id="82" dur="2000"/>
                                        <p:tgtEl>
                                          <p:spTgt spid="8"/>
                                        </p:tgtEl>
                                        <p:attrNameLst>
                                          <p:attrName>ppt_y</p:attrName>
                                        </p:attrNameLst>
                                      </p:cBhvr>
                                      <p:tavLst>
                                        <p:tav tm="0">
                                          <p:val>
                                            <p:strVal val="ppt_y"/>
                                          </p:val>
                                        </p:tav>
                                        <p:tav tm="100000">
                                          <p:val>
                                            <p:strVal val="ppt_y"/>
                                          </p:val>
                                        </p:tav>
                                      </p:tavLst>
                                    </p:anim>
                                    <p:anim calcmode="lin" valueType="num">
                                      <p:cBhvr>
                                        <p:cTn id="83" dur="2000"/>
                                        <p:tgtEl>
                                          <p:spTgt spid="8"/>
                                        </p:tgtEl>
                                        <p:attrNameLst>
                                          <p:attrName>ppt_w</p:attrName>
                                        </p:attrNameLst>
                                      </p:cBhvr>
                                      <p:tavLst>
                                        <p:tav tm="0">
                                          <p:val>
                                            <p:strVal val="ppt_w"/>
                                          </p:val>
                                        </p:tav>
                                        <p:tav tm="100000">
                                          <p:val>
                                            <p:fltVal val="0"/>
                                          </p:val>
                                        </p:tav>
                                      </p:tavLst>
                                    </p:anim>
                                    <p:anim calcmode="lin" valueType="num">
                                      <p:cBhvr>
                                        <p:cTn id="84" dur="2000"/>
                                        <p:tgtEl>
                                          <p:spTgt spid="8"/>
                                        </p:tgtEl>
                                        <p:attrNameLst>
                                          <p:attrName>ppt_h</p:attrName>
                                        </p:attrNameLst>
                                      </p:cBhvr>
                                      <p:tavLst>
                                        <p:tav tm="0">
                                          <p:val>
                                            <p:strVal val="ppt_h"/>
                                          </p:val>
                                        </p:tav>
                                        <p:tav tm="100000">
                                          <p:val>
                                            <p:strVal val="ppt_h"/>
                                          </p:val>
                                        </p:tav>
                                      </p:tavLst>
                                    </p:anim>
                                    <p:set>
                                      <p:cBhvr>
                                        <p:cTn id="85" dur="1" fill="hold">
                                          <p:stCondLst>
                                            <p:cond delay="1999"/>
                                          </p:stCondLst>
                                        </p:cTn>
                                        <p:tgtEl>
                                          <p:spTgt spid="8"/>
                                        </p:tgtEl>
                                        <p:attrNameLst>
                                          <p:attrName>style.visibility</p:attrName>
                                        </p:attrNameLst>
                                      </p:cBhvr>
                                      <p:to>
                                        <p:strVal val="hidden"/>
                                      </p:to>
                                    </p:set>
                                  </p:childTnLst>
                                </p:cTn>
                              </p:par>
                              <p:par>
                                <p:cTn id="86" presetID="17" presetClass="exit" presetSubtype="8" fill="hold" grpId="2" nodeType="withEffect">
                                  <p:stCondLst>
                                    <p:cond delay="0"/>
                                  </p:stCondLst>
                                  <p:childTnLst>
                                    <p:anim calcmode="lin" valueType="num">
                                      <p:cBhvr>
                                        <p:cTn id="87" dur="2000"/>
                                        <p:tgtEl>
                                          <p:spTgt spid="10"/>
                                        </p:tgtEl>
                                        <p:attrNameLst>
                                          <p:attrName>ppt_x</p:attrName>
                                        </p:attrNameLst>
                                      </p:cBhvr>
                                      <p:tavLst>
                                        <p:tav tm="0">
                                          <p:val>
                                            <p:strVal val="ppt_x"/>
                                          </p:val>
                                        </p:tav>
                                        <p:tav tm="100000">
                                          <p:val>
                                            <p:strVal val="ppt_x-ppt_w/2"/>
                                          </p:val>
                                        </p:tav>
                                      </p:tavLst>
                                    </p:anim>
                                    <p:anim calcmode="lin" valueType="num">
                                      <p:cBhvr>
                                        <p:cTn id="88" dur="2000"/>
                                        <p:tgtEl>
                                          <p:spTgt spid="10"/>
                                        </p:tgtEl>
                                        <p:attrNameLst>
                                          <p:attrName>ppt_y</p:attrName>
                                        </p:attrNameLst>
                                      </p:cBhvr>
                                      <p:tavLst>
                                        <p:tav tm="0">
                                          <p:val>
                                            <p:strVal val="ppt_y"/>
                                          </p:val>
                                        </p:tav>
                                        <p:tav tm="100000">
                                          <p:val>
                                            <p:strVal val="ppt_y"/>
                                          </p:val>
                                        </p:tav>
                                      </p:tavLst>
                                    </p:anim>
                                    <p:anim calcmode="lin" valueType="num">
                                      <p:cBhvr>
                                        <p:cTn id="89" dur="2000"/>
                                        <p:tgtEl>
                                          <p:spTgt spid="10"/>
                                        </p:tgtEl>
                                        <p:attrNameLst>
                                          <p:attrName>ppt_w</p:attrName>
                                        </p:attrNameLst>
                                      </p:cBhvr>
                                      <p:tavLst>
                                        <p:tav tm="0">
                                          <p:val>
                                            <p:strVal val="ppt_w"/>
                                          </p:val>
                                        </p:tav>
                                        <p:tav tm="100000">
                                          <p:val>
                                            <p:fltVal val="0"/>
                                          </p:val>
                                        </p:tav>
                                      </p:tavLst>
                                    </p:anim>
                                    <p:anim calcmode="lin" valueType="num">
                                      <p:cBhvr>
                                        <p:cTn id="90" dur="2000"/>
                                        <p:tgtEl>
                                          <p:spTgt spid="10"/>
                                        </p:tgtEl>
                                        <p:attrNameLst>
                                          <p:attrName>ppt_h</p:attrName>
                                        </p:attrNameLst>
                                      </p:cBhvr>
                                      <p:tavLst>
                                        <p:tav tm="0">
                                          <p:val>
                                            <p:strVal val="ppt_h"/>
                                          </p:val>
                                        </p:tav>
                                        <p:tav tm="100000">
                                          <p:val>
                                            <p:strVal val="ppt_h"/>
                                          </p:val>
                                        </p:tav>
                                      </p:tavLst>
                                    </p:anim>
                                    <p:set>
                                      <p:cBhvr>
                                        <p:cTn id="91" dur="1" fill="hold">
                                          <p:stCondLst>
                                            <p:cond delay="1999"/>
                                          </p:stCondLst>
                                        </p:cTn>
                                        <p:tgtEl>
                                          <p:spTgt spid="10"/>
                                        </p:tgtEl>
                                        <p:attrNameLst>
                                          <p:attrName>style.visibility</p:attrName>
                                        </p:attrNameLst>
                                      </p:cBhvr>
                                      <p:to>
                                        <p:strVal val="hidden"/>
                                      </p:to>
                                    </p:set>
                                  </p:childTnLst>
                                </p:cTn>
                              </p:par>
                              <p:par>
                                <p:cTn id="92" presetID="17" presetClass="exit" presetSubtype="8" fill="hold" grpId="2" nodeType="withEffect">
                                  <p:stCondLst>
                                    <p:cond delay="0"/>
                                  </p:stCondLst>
                                  <p:childTnLst>
                                    <p:anim calcmode="lin" valueType="num">
                                      <p:cBhvr>
                                        <p:cTn id="93" dur="2000"/>
                                        <p:tgtEl>
                                          <p:spTgt spid="12"/>
                                        </p:tgtEl>
                                        <p:attrNameLst>
                                          <p:attrName>ppt_x</p:attrName>
                                        </p:attrNameLst>
                                      </p:cBhvr>
                                      <p:tavLst>
                                        <p:tav tm="0">
                                          <p:val>
                                            <p:strVal val="ppt_x"/>
                                          </p:val>
                                        </p:tav>
                                        <p:tav tm="100000">
                                          <p:val>
                                            <p:strVal val="ppt_x-ppt_w/2"/>
                                          </p:val>
                                        </p:tav>
                                      </p:tavLst>
                                    </p:anim>
                                    <p:anim calcmode="lin" valueType="num">
                                      <p:cBhvr>
                                        <p:cTn id="94" dur="2000"/>
                                        <p:tgtEl>
                                          <p:spTgt spid="12"/>
                                        </p:tgtEl>
                                        <p:attrNameLst>
                                          <p:attrName>ppt_y</p:attrName>
                                        </p:attrNameLst>
                                      </p:cBhvr>
                                      <p:tavLst>
                                        <p:tav tm="0">
                                          <p:val>
                                            <p:strVal val="ppt_y"/>
                                          </p:val>
                                        </p:tav>
                                        <p:tav tm="100000">
                                          <p:val>
                                            <p:strVal val="ppt_y"/>
                                          </p:val>
                                        </p:tav>
                                      </p:tavLst>
                                    </p:anim>
                                    <p:anim calcmode="lin" valueType="num">
                                      <p:cBhvr>
                                        <p:cTn id="95" dur="2000"/>
                                        <p:tgtEl>
                                          <p:spTgt spid="12"/>
                                        </p:tgtEl>
                                        <p:attrNameLst>
                                          <p:attrName>ppt_w</p:attrName>
                                        </p:attrNameLst>
                                      </p:cBhvr>
                                      <p:tavLst>
                                        <p:tav tm="0">
                                          <p:val>
                                            <p:strVal val="ppt_w"/>
                                          </p:val>
                                        </p:tav>
                                        <p:tav tm="100000">
                                          <p:val>
                                            <p:fltVal val="0"/>
                                          </p:val>
                                        </p:tav>
                                      </p:tavLst>
                                    </p:anim>
                                    <p:anim calcmode="lin" valueType="num">
                                      <p:cBhvr>
                                        <p:cTn id="96" dur="2000"/>
                                        <p:tgtEl>
                                          <p:spTgt spid="12"/>
                                        </p:tgtEl>
                                        <p:attrNameLst>
                                          <p:attrName>ppt_h</p:attrName>
                                        </p:attrNameLst>
                                      </p:cBhvr>
                                      <p:tavLst>
                                        <p:tav tm="0">
                                          <p:val>
                                            <p:strVal val="ppt_h"/>
                                          </p:val>
                                        </p:tav>
                                        <p:tav tm="100000">
                                          <p:val>
                                            <p:strVal val="ppt_h"/>
                                          </p:val>
                                        </p:tav>
                                      </p:tavLst>
                                    </p:anim>
                                    <p:set>
                                      <p:cBhvr>
                                        <p:cTn id="97" dur="1" fill="hold">
                                          <p:stCondLst>
                                            <p:cond delay="1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2000"/>
                                        <p:tgtEl>
                                          <p:spTgt spid="4"/>
                                        </p:tgtEl>
                                        <p:attrNameLst>
                                          <p:attrName>ppt_x</p:attrName>
                                        </p:attrNameLst>
                                      </p:cBhvr>
                                      <p:tavLst>
                                        <p:tav tm="0">
                                          <p:val>
                                            <p:strVal val="ppt_x"/>
                                          </p:val>
                                        </p:tav>
                                        <p:tav tm="100000">
                                          <p:val>
                                            <p:strVal val="ppt_x+ppt_w/2"/>
                                          </p:val>
                                        </p:tav>
                                      </p:tavLst>
                                    </p:anim>
                                    <p:anim calcmode="lin" valueType="num">
                                      <p:cBhvr>
                                        <p:cTn id="100" dur="2000"/>
                                        <p:tgtEl>
                                          <p:spTgt spid="4"/>
                                        </p:tgtEl>
                                        <p:attrNameLst>
                                          <p:attrName>ppt_y</p:attrName>
                                        </p:attrNameLst>
                                      </p:cBhvr>
                                      <p:tavLst>
                                        <p:tav tm="0">
                                          <p:val>
                                            <p:strVal val="ppt_y"/>
                                          </p:val>
                                        </p:tav>
                                        <p:tav tm="100000">
                                          <p:val>
                                            <p:strVal val="ppt_y"/>
                                          </p:val>
                                        </p:tav>
                                      </p:tavLst>
                                    </p:anim>
                                    <p:anim calcmode="lin" valueType="num">
                                      <p:cBhvr>
                                        <p:cTn id="101" dur="2000"/>
                                        <p:tgtEl>
                                          <p:spTgt spid="4"/>
                                        </p:tgtEl>
                                        <p:attrNameLst>
                                          <p:attrName>ppt_w</p:attrName>
                                        </p:attrNameLst>
                                      </p:cBhvr>
                                      <p:tavLst>
                                        <p:tav tm="0">
                                          <p:val>
                                            <p:strVal val="ppt_w"/>
                                          </p:val>
                                        </p:tav>
                                        <p:tav tm="100000">
                                          <p:val>
                                            <p:fltVal val="0"/>
                                          </p:val>
                                        </p:tav>
                                      </p:tavLst>
                                    </p:anim>
                                    <p:anim calcmode="lin" valueType="num">
                                      <p:cBhvr>
                                        <p:cTn id="102" dur="2000"/>
                                        <p:tgtEl>
                                          <p:spTgt spid="4"/>
                                        </p:tgtEl>
                                        <p:attrNameLst>
                                          <p:attrName>ppt_h</p:attrName>
                                        </p:attrNameLst>
                                      </p:cBhvr>
                                      <p:tavLst>
                                        <p:tav tm="0">
                                          <p:val>
                                            <p:strVal val="ppt_h"/>
                                          </p:val>
                                        </p:tav>
                                        <p:tav tm="100000">
                                          <p:val>
                                            <p:strVal val="ppt_h"/>
                                          </p:val>
                                        </p:tav>
                                      </p:tavLst>
                                    </p:anim>
                                    <p:set>
                                      <p:cBhvr>
                                        <p:cTn id="103" dur="1" fill="hold">
                                          <p:stCondLst>
                                            <p:cond delay="1999"/>
                                          </p:stCondLst>
                                        </p:cTn>
                                        <p:tgtEl>
                                          <p:spTgt spid="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2000"/>
                                        <p:tgtEl>
                                          <p:spTgt spid="7"/>
                                        </p:tgtEl>
                                        <p:attrNameLst>
                                          <p:attrName>ppt_x</p:attrName>
                                        </p:attrNameLst>
                                      </p:cBhvr>
                                      <p:tavLst>
                                        <p:tav tm="0">
                                          <p:val>
                                            <p:strVal val="ppt_x"/>
                                          </p:val>
                                        </p:tav>
                                        <p:tav tm="100000">
                                          <p:val>
                                            <p:strVal val="ppt_x+ppt_w/2"/>
                                          </p:val>
                                        </p:tav>
                                      </p:tavLst>
                                    </p:anim>
                                    <p:anim calcmode="lin" valueType="num">
                                      <p:cBhvr>
                                        <p:cTn id="106" dur="2000"/>
                                        <p:tgtEl>
                                          <p:spTgt spid="7"/>
                                        </p:tgtEl>
                                        <p:attrNameLst>
                                          <p:attrName>ppt_y</p:attrName>
                                        </p:attrNameLst>
                                      </p:cBhvr>
                                      <p:tavLst>
                                        <p:tav tm="0">
                                          <p:val>
                                            <p:strVal val="ppt_y"/>
                                          </p:val>
                                        </p:tav>
                                        <p:tav tm="100000">
                                          <p:val>
                                            <p:strVal val="ppt_y"/>
                                          </p:val>
                                        </p:tav>
                                      </p:tavLst>
                                    </p:anim>
                                    <p:anim calcmode="lin" valueType="num">
                                      <p:cBhvr>
                                        <p:cTn id="107" dur="2000"/>
                                        <p:tgtEl>
                                          <p:spTgt spid="7"/>
                                        </p:tgtEl>
                                        <p:attrNameLst>
                                          <p:attrName>ppt_w</p:attrName>
                                        </p:attrNameLst>
                                      </p:cBhvr>
                                      <p:tavLst>
                                        <p:tav tm="0">
                                          <p:val>
                                            <p:strVal val="ppt_w"/>
                                          </p:val>
                                        </p:tav>
                                        <p:tav tm="100000">
                                          <p:val>
                                            <p:fltVal val="0"/>
                                          </p:val>
                                        </p:tav>
                                      </p:tavLst>
                                    </p:anim>
                                    <p:anim calcmode="lin" valueType="num">
                                      <p:cBhvr>
                                        <p:cTn id="108" dur="2000"/>
                                        <p:tgtEl>
                                          <p:spTgt spid="7"/>
                                        </p:tgtEl>
                                        <p:attrNameLst>
                                          <p:attrName>ppt_h</p:attrName>
                                        </p:attrNameLst>
                                      </p:cBhvr>
                                      <p:tavLst>
                                        <p:tav tm="0">
                                          <p:val>
                                            <p:strVal val="ppt_h"/>
                                          </p:val>
                                        </p:tav>
                                        <p:tav tm="100000">
                                          <p:val>
                                            <p:strVal val="ppt_h"/>
                                          </p:val>
                                        </p:tav>
                                      </p:tavLst>
                                    </p:anim>
                                    <p:set>
                                      <p:cBhvr>
                                        <p:cTn id="109" dur="1" fill="hold">
                                          <p:stCondLst>
                                            <p:cond delay="1999"/>
                                          </p:stCondLst>
                                        </p:cTn>
                                        <p:tgtEl>
                                          <p:spTgt spid="7"/>
                                        </p:tgtEl>
                                        <p:attrNameLst>
                                          <p:attrName>style.visibility</p:attrName>
                                        </p:attrNameLst>
                                      </p:cBhvr>
                                      <p:to>
                                        <p:strVal val="hidden"/>
                                      </p:to>
                                    </p:set>
                                  </p:childTnLst>
                                </p:cTn>
                              </p:par>
                              <p:par>
                                <p:cTn id="110" presetID="17" presetClass="exit" presetSubtype="2" fill="hold" grpId="2" nodeType="withEffect">
                                  <p:stCondLst>
                                    <p:cond delay="0"/>
                                  </p:stCondLst>
                                  <p:childTnLst>
                                    <p:anim calcmode="lin" valueType="num">
                                      <p:cBhvr>
                                        <p:cTn id="111" dur="2000"/>
                                        <p:tgtEl>
                                          <p:spTgt spid="9"/>
                                        </p:tgtEl>
                                        <p:attrNameLst>
                                          <p:attrName>ppt_x</p:attrName>
                                        </p:attrNameLst>
                                      </p:cBhvr>
                                      <p:tavLst>
                                        <p:tav tm="0">
                                          <p:val>
                                            <p:strVal val="ppt_x"/>
                                          </p:val>
                                        </p:tav>
                                        <p:tav tm="100000">
                                          <p:val>
                                            <p:strVal val="ppt_x+ppt_w/2"/>
                                          </p:val>
                                        </p:tav>
                                      </p:tavLst>
                                    </p:anim>
                                    <p:anim calcmode="lin" valueType="num">
                                      <p:cBhvr>
                                        <p:cTn id="112" dur="2000"/>
                                        <p:tgtEl>
                                          <p:spTgt spid="9"/>
                                        </p:tgtEl>
                                        <p:attrNameLst>
                                          <p:attrName>ppt_y</p:attrName>
                                        </p:attrNameLst>
                                      </p:cBhvr>
                                      <p:tavLst>
                                        <p:tav tm="0">
                                          <p:val>
                                            <p:strVal val="ppt_y"/>
                                          </p:val>
                                        </p:tav>
                                        <p:tav tm="100000">
                                          <p:val>
                                            <p:strVal val="ppt_y"/>
                                          </p:val>
                                        </p:tav>
                                      </p:tavLst>
                                    </p:anim>
                                    <p:anim calcmode="lin" valueType="num">
                                      <p:cBhvr>
                                        <p:cTn id="113" dur="2000"/>
                                        <p:tgtEl>
                                          <p:spTgt spid="9"/>
                                        </p:tgtEl>
                                        <p:attrNameLst>
                                          <p:attrName>ppt_w</p:attrName>
                                        </p:attrNameLst>
                                      </p:cBhvr>
                                      <p:tavLst>
                                        <p:tav tm="0">
                                          <p:val>
                                            <p:strVal val="ppt_w"/>
                                          </p:val>
                                        </p:tav>
                                        <p:tav tm="100000">
                                          <p:val>
                                            <p:fltVal val="0"/>
                                          </p:val>
                                        </p:tav>
                                      </p:tavLst>
                                    </p:anim>
                                    <p:anim calcmode="lin" valueType="num">
                                      <p:cBhvr>
                                        <p:cTn id="114" dur="2000"/>
                                        <p:tgtEl>
                                          <p:spTgt spid="9"/>
                                        </p:tgtEl>
                                        <p:attrNameLst>
                                          <p:attrName>ppt_h</p:attrName>
                                        </p:attrNameLst>
                                      </p:cBhvr>
                                      <p:tavLst>
                                        <p:tav tm="0">
                                          <p:val>
                                            <p:strVal val="ppt_h"/>
                                          </p:val>
                                        </p:tav>
                                        <p:tav tm="100000">
                                          <p:val>
                                            <p:strVal val="ppt_h"/>
                                          </p:val>
                                        </p:tav>
                                      </p:tavLst>
                                    </p:anim>
                                    <p:set>
                                      <p:cBhvr>
                                        <p:cTn id="115" dur="1" fill="hold">
                                          <p:stCondLst>
                                            <p:cond delay="1999"/>
                                          </p:stCondLst>
                                        </p:cTn>
                                        <p:tgtEl>
                                          <p:spTgt spid="9"/>
                                        </p:tgtEl>
                                        <p:attrNameLst>
                                          <p:attrName>style.visibility</p:attrName>
                                        </p:attrNameLst>
                                      </p:cBhvr>
                                      <p:to>
                                        <p:strVal val="hidden"/>
                                      </p:to>
                                    </p:set>
                                  </p:childTnLst>
                                </p:cTn>
                              </p:par>
                              <p:par>
                                <p:cTn id="116" presetID="17" presetClass="exit" presetSubtype="2" fill="hold" grpId="2" nodeType="withEffect">
                                  <p:stCondLst>
                                    <p:cond delay="0"/>
                                  </p:stCondLst>
                                  <p:childTnLst>
                                    <p:anim calcmode="lin" valueType="num">
                                      <p:cBhvr>
                                        <p:cTn id="117" dur="2000"/>
                                        <p:tgtEl>
                                          <p:spTgt spid="11"/>
                                        </p:tgtEl>
                                        <p:attrNameLst>
                                          <p:attrName>ppt_x</p:attrName>
                                        </p:attrNameLst>
                                      </p:cBhvr>
                                      <p:tavLst>
                                        <p:tav tm="0">
                                          <p:val>
                                            <p:strVal val="ppt_x"/>
                                          </p:val>
                                        </p:tav>
                                        <p:tav tm="100000">
                                          <p:val>
                                            <p:strVal val="ppt_x+ppt_w/2"/>
                                          </p:val>
                                        </p:tav>
                                      </p:tavLst>
                                    </p:anim>
                                    <p:anim calcmode="lin" valueType="num">
                                      <p:cBhvr>
                                        <p:cTn id="118" dur="2000"/>
                                        <p:tgtEl>
                                          <p:spTgt spid="11"/>
                                        </p:tgtEl>
                                        <p:attrNameLst>
                                          <p:attrName>ppt_y</p:attrName>
                                        </p:attrNameLst>
                                      </p:cBhvr>
                                      <p:tavLst>
                                        <p:tav tm="0">
                                          <p:val>
                                            <p:strVal val="ppt_y"/>
                                          </p:val>
                                        </p:tav>
                                        <p:tav tm="100000">
                                          <p:val>
                                            <p:strVal val="ppt_y"/>
                                          </p:val>
                                        </p:tav>
                                      </p:tavLst>
                                    </p:anim>
                                    <p:anim calcmode="lin" valueType="num">
                                      <p:cBhvr>
                                        <p:cTn id="119" dur="2000"/>
                                        <p:tgtEl>
                                          <p:spTgt spid="11"/>
                                        </p:tgtEl>
                                        <p:attrNameLst>
                                          <p:attrName>ppt_w</p:attrName>
                                        </p:attrNameLst>
                                      </p:cBhvr>
                                      <p:tavLst>
                                        <p:tav tm="0">
                                          <p:val>
                                            <p:strVal val="ppt_w"/>
                                          </p:val>
                                        </p:tav>
                                        <p:tav tm="100000">
                                          <p:val>
                                            <p:fltVal val="0"/>
                                          </p:val>
                                        </p:tav>
                                      </p:tavLst>
                                    </p:anim>
                                    <p:anim calcmode="lin" valueType="num">
                                      <p:cBhvr>
                                        <p:cTn id="120" dur="2000"/>
                                        <p:tgtEl>
                                          <p:spTgt spid="11"/>
                                        </p:tgtEl>
                                        <p:attrNameLst>
                                          <p:attrName>ppt_h</p:attrName>
                                        </p:attrNameLst>
                                      </p:cBhvr>
                                      <p:tavLst>
                                        <p:tav tm="0">
                                          <p:val>
                                            <p:strVal val="ppt_h"/>
                                          </p:val>
                                        </p:tav>
                                        <p:tav tm="100000">
                                          <p:val>
                                            <p:strVal val="ppt_h"/>
                                          </p:val>
                                        </p:tav>
                                      </p:tavLst>
                                    </p:anim>
                                    <p:set>
                                      <p:cBhvr>
                                        <p:cTn id="121" dur="1" fill="hold">
                                          <p:stCondLst>
                                            <p:cond delay="1999"/>
                                          </p:stCondLst>
                                        </p:cTn>
                                        <p:tgtEl>
                                          <p:spTgt spid="11"/>
                                        </p:tgtEl>
                                        <p:attrNameLst>
                                          <p:attrName>style.visibility</p:attrName>
                                        </p:attrNameLst>
                                      </p:cBhvr>
                                      <p:to>
                                        <p:strVal val="hidden"/>
                                      </p:to>
                                    </p:set>
                                  </p:childTnLst>
                                </p:cTn>
                              </p:par>
                              <p:par>
                                <p:cTn id="122" presetID="17" presetClass="exit" presetSubtype="2" fill="hold" grpId="2" nodeType="withEffect">
                                  <p:stCondLst>
                                    <p:cond delay="0"/>
                                  </p:stCondLst>
                                  <p:childTnLst>
                                    <p:anim calcmode="lin" valueType="num">
                                      <p:cBhvr>
                                        <p:cTn id="123" dur="2000"/>
                                        <p:tgtEl>
                                          <p:spTgt spid="13"/>
                                        </p:tgtEl>
                                        <p:attrNameLst>
                                          <p:attrName>ppt_x</p:attrName>
                                        </p:attrNameLst>
                                      </p:cBhvr>
                                      <p:tavLst>
                                        <p:tav tm="0">
                                          <p:val>
                                            <p:strVal val="ppt_x"/>
                                          </p:val>
                                        </p:tav>
                                        <p:tav tm="100000">
                                          <p:val>
                                            <p:strVal val="ppt_x+ppt_w/2"/>
                                          </p:val>
                                        </p:tav>
                                      </p:tavLst>
                                    </p:anim>
                                    <p:anim calcmode="lin" valueType="num">
                                      <p:cBhvr>
                                        <p:cTn id="124" dur="2000"/>
                                        <p:tgtEl>
                                          <p:spTgt spid="13"/>
                                        </p:tgtEl>
                                        <p:attrNameLst>
                                          <p:attrName>ppt_y</p:attrName>
                                        </p:attrNameLst>
                                      </p:cBhvr>
                                      <p:tavLst>
                                        <p:tav tm="0">
                                          <p:val>
                                            <p:strVal val="ppt_y"/>
                                          </p:val>
                                        </p:tav>
                                        <p:tav tm="100000">
                                          <p:val>
                                            <p:strVal val="ppt_y"/>
                                          </p:val>
                                        </p:tav>
                                      </p:tavLst>
                                    </p:anim>
                                    <p:anim calcmode="lin" valueType="num">
                                      <p:cBhvr>
                                        <p:cTn id="125" dur="2000"/>
                                        <p:tgtEl>
                                          <p:spTgt spid="13"/>
                                        </p:tgtEl>
                                        <p:attrNameLst>
                                          <p:attrName>ppt_w</p:attrName>
                                        </p:attrNameLst>
                                      </p:cBhvr>
                                      <p:tavLst>
                                        <p:tav tm="0">
                                          <p:val>
                                            <p:strVal val="ppt_w"/>
                                          </p:val>
                                        </p:tav>
                                        <p:tav tm="100000">
                                          <p:val>
                                            <p:fltVal val="0"/>
                                          </p:val>
                                        </p:tav>
                                      </p:tavLst>
                                    </p:anim>
                                    <p:anim calcmode="lin" valueType="num">
                                      <p:cBhvr>
                                        <p:cTn id="126" dur="2000"/>
                                        <p:tgtEl>
                                          <p:spTgt spid="13"/>
                                        </p:tgtEl>
                                        <p:attrNameLst>
                                          <p:attrName>ppt_h</p:attrName>
                                        </p:attrNameLst>
                                      </p:cBhvr>
                                      <p:tavLst>
                                        <p:tav tm="0">
                                          <p:val>
                                            <p:strVal val="ppt_h"/>
                                          </p:val>
                                        </p:tav>
                                        <p:tav tm="100000">
                                          <p:val>
                                            <p:strVal val="ppt_h"/>
                                          </p:val>
                                        </p:tav>
                                      </p:tavLst>
                                    </p:anim>
                                    <p:set>
                                      <p:cBhvr>
                                        <p:cTn id="127" dur="1" fill="hold">
                                          <p:stCondLst>
                                            <p:cond delay="1999"/>
                                          </p:stCondLst>
                                        </p:cTn>
                                        <p:tgtEl>
                                          <p:spTgt spid="13"/>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D2329"/>
        </a:solidFill>
        <a:effectLst/>
      </p:bgPr>
    </p:bg>
    <p:spTree>
      <p:nvGrpSpPr>
        <p:cNvPr id="1" name=""/>
        <p:cNvGrpSpPr/>
        <p:nvPr/>
      </p:nvGrpSpPr>
      <p:grpSpPr>
        <a:xfrm>
          <a:off x="0" y="0"/>
          <a:ext cx="0" cy="0"/>
          <a:chOff x="0" y="0"/>
          <a:chExt cx="0" cy="0"/>
        </a:xfrm>
      </p:grpSpPr>
      <p:pic>
        <p:nvPicPr>
          <p:cNvPr id="2" name="1 Imagen" descr="ee59dad05097ea8d05e7fbfd352c031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4071934" y="4572020"/>
            <a:ext cx="1143008"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1357290" y="-12"/>
            <a:ext cx="6215106"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1571604" y="285740"/>
            <a:ext cx="5857916"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1785918" y="571492"/>
            <a:ext cx="5500726"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1857356" y="857244"/>
            <a:ext cx="5286412"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2000232" y="1142996"/>
            <a:ext cx="5000660"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2143108" y="1428748"/>
            <a:ext cx="4714908"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2285984" y="1714500"/>
            <a:ext cx="4429156"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2500298" y="2000252"/>
            <a:ext cx="4071966"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2643174" y="2286004"/>
            <a:ext cx="3786214"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2857488" y="2571756"/>
            <a:ext cx="3429024"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3000364" y="2857508"/>
            <a:ext cx="3143272"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3143240" y="3143260"/>
            <a:ext cx="2857520"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3357554" y="3429012"/>
            <a:ext cx="2500330"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3500430" y="3714764"/>
            <a:ext cx="2214578"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3786182" y="4000516"/>
            <a:ext cx="1714512"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929058" y="4286268"/>
            <a:ext cx="1428760" cy="214314"/>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4214810" y="4929210"/>
            <a:ext cx="857256" cy="214290"/>
          </a:xfrm>
          <a:prstGeom prst="rect">
            <a:avLst/>
          </a:prstGeom>
          <a:blipFill>
            <a:blip r:embed="rId3">
              <a:duotone>
                <a:prstClr val="black"/>
                <a:schemeClr val="accent1">
                  <a:tint val="45000"/>
                  <a:satMod val="400000"/>
                </a:schemeClr>
              </a:duotone>
              <a:lum bright="2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21600000">
                                      <p:cBhvr>
                                        <p:cTn id="80" dur="3000" fill="hold"/>
                                        <p:tgtEl>
                                          <p:spTgt spid="3"/>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4"/>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5"/>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6"/>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7"/>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5"/>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6"/>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7"/>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18"/>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19"/>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0"/>
                                        </p:tgtEl>
                                        <p:attrNameLst>
                                          <p:attrName>r</p:attrName>
                                        </p:attrNameLst>
                                      </p:cBhvr>
                                    </p:animRot>
                                  </p:childTnLst>
                                </p:cTn>
                              </p:par>
                              <p:par>
                                <p:cTn id="115" presetID="2" presetClass="exit" presetSubtype="1" fill="hold" grpId="2" nodeType="withEffect">
                                  <p:stCondLst>
                                    <p:cond delay="0"/>
                                  </p:stCondLst>
                                  <p:childTnLst>
                                    <p:anim calcmode="lin" valueType="num">
                                      <p:cBhvr additive="base">
                                        <p:cTn id="116" dur="3000"/>
                                        <p:tgtEl>
                                          <p:spTgt spid="3"/>
                                        </p:tgtEl>
                                        <p:attrNameLst>
                                          <p:attrName>ppt_x</p:attrName>
                                        </p:attrNameLst>
                                      </p:cBhvr>
                                      <p:tavLst>
                                        <p:tav tm="0">
                                          <p:val>
                                            <p:strVal val="ppt_x"/>
                                          </p:val>
                                        </p:tav>
                                        <p:tav tm="100000">
                                          <p:val>
                                            <p:strVal val="ppt_x"/>
                                          </p:val>
                                        </p:tav>
                                      </p:tavLst>
                                    </p:anim>
                                    <p:anim calcmode="lin" valueType="num">
                                      <p:cBhvr additive="base">
                                        <p:cTn id="117" dur="3000"/>
                                        <p:tgtEl>
                                          <p:spTgt spid="3"/>
                                        </p:tgtEl>
                                        <p:attrNameLst>
                                          <p:attrName>ppt_y</p:attrName>
                                        </p:attrNameLst>
                                      </p:cBhvr>
                                      <p:tavLst>
                                        <p:tav tm="0">
                                          <p:val>
                                            <p:strVal val="ppt_y"/>
                                          </p:val>
                                        </p:tav>
                                        <p:tav tm="100000">
                                          <p:val>
                                            <p:strVal val="0-ppt_h/2"/>
                                          </p:val>
                                        </p:tav>
                                      </p:tavLst>
                                    </p:anim>
                                    <p:set>
                                      <p:cBhvr>
                                        <p:cTn id="118" dur="1" fill="hold">
                                          <p:stCondLst>
                                            <p:cond delay="2999"/>
                                          </p:stCondLst>
                                        </p:cTn>
                                        <p:tgtEl>
                                          <p:spTgt spid="3"/>
                                        </p:tgtEl>
                                        <p:attrNameLst>
                                          <p:attrName>style.visibility</p:attrName>
                                        </p:attrNameLst>
                                      </p:cBhvr>
                                      <p:to>
                                        <p:strVal val="hidden"/>
                                      </p:to>
                                    </p:set>
                                  </p:childTnLst>
                                </p:cTn>
                              </p:par>
                              <p:par>
                                <p:cTn id="119" presetID="2" presetClass="exit" presetSubtype="1" fill="hold" grpId="2" nodeType="withEffect">
                                  <p:stCondLst>
                                    <p:cond delay="0"/>
                                  </p:stCondLst>
                                  <p:childTnLst>
                                    <p:anim calcmode="lin" valueType="num">
                                      <p:cBhvr additive="base">
                                        <p:cTn id="120" dur="3000"/>
                                        <p:tgtEl>
                                          <p:spTgt spid="4"/>
                                        </p:tgtEl>
                                        <p:attrNameLst>
                                          <p:attrName>ppt_x</p:attrName>
                                        </p:attrNameLst>
                                      </p:cBhvr>
                                      <p:tavLst>
                                        <p:tav tm="0">
                                          <p:val>
                                            <p:strVal val="ppt_x"/>
                                          </p:val>
                                        </p:tav>
                                        <p:tav tm="100000">
                                          <p:val>
                                            <p:strVal val="ppt_x"/>
                                          </p:val>
                                        </p:tav>
                                      </p:tavLst>
                                    </p:anim>
                                    <p:anim calcmode="lin" valueType="num">
                                      <p:cBhvr additive="base">
                                        <p:cTn id="121" dur="3000"/>
                                        <p:tgtEl>
                                          <p:spTgt spid="4"/>
                                        </p:tgtEl>
                                        <p:attrNameLst>
                                          <p:attrName>ppt_y</p:attrName>
                                        </p:attrNameLst>
                                      </p:cBhvr>
                                      <p:tavLst>
                                        <p:tav tm="0">
                                          <p:val>
                                            <p:strVal val="ppt_y"/>
                                          </p:val>
                                        </p:tav>
                                        <p:tav tm="100000">
                                          <p:val>
                                            <p:strVal val="0-ppt_h/2"/>
                                          </p:val>
                                        </p:tav>
                                      </p:tavLst>
                                    </p:anim>
                                    <p:set>
                                      <p:cBhvr>
                                        <p:cTn id="122" dur="1" fill="hold">
                                          <p:stCondLst>
                                            <p:cond delay="2999"/>
                                          </p:stCondLst>
                                        </p:cTn>
                                        <p:tgtEl>
                                          <p:spTgt spid="4"/>
                                        </p:tgtEl>
                                        <p:attrNameLst>
                                          <p:attrName>style.visibility</p:attrName>
                                        </p:attrNameLst>
                                      </p:cBhvr>
                                      <p:to>
                                        <p:strVal val="hidden"/>
                                      </p:to>
                                    </p:set>
                                  </p:childTnLst>
                                </p:cTn>
                              </p:par>
                              <p:par>
                                <p:cTn id="123" presetID="2" presetClass="exit" presetSubtype="1" fill="hold" grpId="2" nodeType="withEffect">
                                  <p:stCondLst>
                                    <p:cond delay="0"/>
                                  </p:stCondLst>
                                  <p:childTnLst>
                                    <p:anim calcmode="lin" valueType="num">
                                      <p:cBhvr additive="base">
                                        <p:cTn id="124" dur="3000"/>
                                        <p:tgtEl>
                                          <p:spTgt spid="5"/>
                                        </p:tgtEl>
                                        <p:attrNameLst>
                                          <p:attrName>ppt_x</p:attrName>
                                        </p:attrNameLst>
                                      </p:cBhvr>
                                      <p:tavLst>
                                        <p:tav tm="0">
                                          <p:val>
                                            <p:strVal val="ppt_x"/>
                                          </p:val>
                                        </p:tav>
                                        <p:tav tm="100000">
                                          <p:val>
                                            <p:strVal val="ppt_x"/>
                                          </p:val>
                                        </p:tav>
                                      </p:tavLst>
                                    </p:anim>
                                    <p:anim calcmode="lin" valueType="num">
                                      <p:cBhvr additive="base">
                                        <p:cTn id="125" dur="3000"/>
                                        <p:tgtEl>
                                          <p:spTgt spid="5"/>
                                        </p:tgtEl>
                                        <p:attrNameLst>
                                          <p:attrName>ppt_y</p:attrName>
                                        </p:attrNameLst>
                                      </p:cBhvr>
                                      <p:tavLst>
                                        <p:tav tm="0">
                                          <p:val>
                                            <p:strVal val="ppt_y"/>
                                          </p:val>
                                        </p:tav>
                                        <p:tav tm="100000">
                                          <p:val>
                                            <p:strVal val="0-ppt_h/2"/>
                                          </p:val>
                                        </p:tav>
                                      </p:tavLst>
                                    </p:anim>
                                    <p:set>
                                      <p:cBhvr>
                                        <p:cTn id="126" dur="1" fill="hold">
                                          <p:stCondLst>
                                            <p:cond delay="2999"/>
                                          </p:stCondLst>
                                        </p:cTn>
                                        <p:tgtEl>
                                          <p:spTgt spid="5"/>
                                        </p:tgtEl>
                                        <p:attrNameLst>
                                          <p:attrName>style.visibility</p:attrName>
                                        </p:attrNameLst>
                                      </p:cBhvr>
                                      <p:to>
                                        <p:strVal val="hidden"/>
                                      </p:to>
                                    </p:set>
                                  </p:childTnLst>
                                </p:cTn>
                              </p:par>
                              <p:par>
                                <p:cTn id="127" presetID="2" presetClass="exit" presetSubtype="1" fill="hold" grpId="2" nodeType="withEffect">
                                  <p:stCondLst>
                                    <p:cond delay="0"/>
                                  </p:stCondLst>
                                  <p:childTnLst>
                                    <p:anim calcmode="lin" valueType="num">
                                      <p:cBhvr additive="base">
                                        <p:cTn id="128" dur="3000"/>
                                        <p:tgtEl>
                                          <p:spTgt spid="6"/>
                                        </p:tgtEl>
                                        <p:attrNameLst>
                                          <p:attrName>ppt_x</p:attrName>
                                        </p:attrNameLst>
                                      </p:cBhvr>
                                      <p:tavLst>
                                        <p:tav tm="0">
                                          <p:val>
                                            <p:strVal val="ppt_x"/>
                                          </p:val>
                                        </p:tav>
                                        <p:tav tm="100000">
                                          <p:val>
                                            <p:strVal val="ppt_x"/>
                                          </p:val>
                                        </p:tav>
                                      </p:tavLst>
                                    </p:anim>
                                    <p:anim calcmode="lin" valueType="num">
                                      <p:cBhvr additive="base">
                                        <p:cTn id="129" dur="3000"/>
                                        <p:tgtEl>
                                          <p:spTgt spid="6"/>
                                        </p:tgtEl>
                                        <p:attrNameLst>
                                          <p:attrName>ppt_y</p:attrName>
                                        </p:attrNameLst>
                                      </p:cBhvr>
                                      <p:tavLst>
                                        <p:tav tm="0">
                                          <p:val>
                                            <p:strVal val="ppt_y"/>
                                          </p:val>
                                        </p:tav>
                                        <p:tav tm="100000">
                                          <p:val>
                                            <p:strVal val="0-ppt_h/2"/>
                                          </p:val>
                                        </p:tav>
                                      </p:tavLst>
                                    </p:anim>
                                    <p:set>
                                      <p:cBhvr>
                                        <p:cTn id="130" dur="1" fill="hold">
                                          <p:stCondLst>
                                            <p:cond delay="2999"/>
                                          </p:stCondLst>
                                        </p:cTn>
                                        <p:tgtEl>
                                          <p:spTgt spid="6"/>
                                        </p:tgtEl>
                                        <p:attrNameLst>
                                          <p:attrName>style.visibility</p:attrName>
                                        </p:attrNameLst>
                                      </p:cBhvr>
                                      <p:to>
                                        <p:strVal val="hidden"/>
                                      </p:to>
                                    </p:set>
                                  </p:childTnLst>
                                </p:cTn>
                              </p:par>
                              <p:par>
                                <p:cTn id="131" presetID="2" presetClass="exit" presetSubtype="1" fill="hold" grpId="2" nodeType="withEffect">
                                  <p:stCondLst>
                                    <p:cond delay="0"/>
                                  </p:stCondLst>
                                  <p:childTnLst>
                                    <p:anim calcmode="lin" valueType="num">
                                      <p:cBhvr additive="base">
                                        <p:cTn id="132" dur="3000"/>
                                        <p:tgtEl>
                                          <p:spTgt spid="7"/>
                                        </p:tgtEl>
                                        <p:attrNameLst>
                                          <p:attrName>ppt_x</p:attrName>
                                        </p:attrNameLst>
                                      </p:cBhvr>
                                      <p:tavLst>
                                        <p:tav tm="0">
                                          <p:val>
                                            <p:strVal val="ppt_x"/>
                                          </p:val>
                                        </p:tav>
                                        <p:tav tm="100000">
                                          <p:val>
                                            <p:strVal val="ppt_x"/>
                                          </p:val>
                                        </p:tav>
                                      </p:tavLst>
                                    </p:anim>
                                    <p:anim calcmode="lin" valueType="num">
                                      <p:cBhvr additive="base">
                                        <p:cTn id="133" dur="3000"/>
                                        <p:tgtEl>
                                          <p:spTgt spid="7"/>
                                        </p:tgtEl>
                                        <p:attrNameLst>
                                          <p:attrName>ppt_y</p:attrName>
                                        </p:attrNameLst>
                                      </p:cBhvr>
                                      <p:tavLst>
                                        <p:tav tm="0">
                                          <p:val>
                                            <p:strVal val="ppt_y"/>
                                          </p:val>
                                        </p:tav>
                                        <p:tav tm="100000">
                                          <p:val>
                                            <p:strVal val="0-ppt_h/2"/>
                                          </p:val>
                                        </p:tav>
                                      </p:tavLst>
                                    </p:anim>
                                    <p:set>
                                      <p:cBhvr>
                                        <p:cTn id="134" dur="1" fill="hold">
                                          <p:stCondLst>
                                            <p:cond delay="2999"/>
                                          </p:stCondLst>
                                        </p:cTn>
                                        <p:tgtEl>
                                          <p:spTgt spid="7"/>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3000"/>
                                        <p:tgtEl>
                                          <p:spTgt spid="8"/>
                                        </p:tgtEl>
                                        <p:attrNameLst>
                                          <p:attrName>ppt_x</p:attrName>
                                        </p:attrNameLst>
                                      </p:cBhvr>
                                      <p:tavLst>
                                        <p:tav tm="0">
                                          <p:val>
                                            <p:strVal val="ppt_x"/>
                                          </p:val>
                                        </p:tav>
                                        <p:tav tm="100000">
                                          <p:val>
                                            <p:strVal val="ppt_x"/>
                                          </p:val>
                                        </p:tav>
                                      </p:tavLst>
                                    </p:anim>
                                    <p:anim calcmode="lin" valueType="num">
                                      <p:cBhvr additive="base">
                                        <p:cTn id="137" dur="3000"/>
                                        <p:tgtEl>
                                          <p:spTgt spid="8"/>
                                        </p:tgtEl>
                                        <p:attrNameLst>
                                          <p:attrName>ppt_y</p:attrName>
                                        </p:attrNameLst>
                                      </p:cBhvr>
                                      <p:tavLst>
                                        <p:tav tm="0">
                                          <p:val>
                                            <p:strVal val="ppt_y"/>
                                          </p:val>
                                        </p:tav>
                                        <p:tav tm="100000">
                                          <p:val>
                                            <p:strVal val="0-ppt_h/2"/>
                                          </p:val>
                                        </p:tav>
                                      </p:tavLst>
                                    </p:anim>
                                    <p:set>
                                      <p:cBhvr>
                                        <p:cTn id="138" dur="1" fill="hold">
                                          <p:stCondLst>
                                            <p:cond delay="2999"/>
                                          </p:stCondLst>
                                        </p:cTn>
                                        <p:tgtEl>
                                          <p:spTgt spid="8"/>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ppt_x"/>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ppt_x"/>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ppt_x"/>
                                          </p:val>
                                        </p:tav>
                                      </p:tavLst>
                                    </p:anim>
                                    <p:anim calcmode="lin" valueType="num">
                                      <p:cBhvr additive="base">
                                        <p:cTn id="149" dur="3000"/>
                                        <p:tgtEl>
                                          <p:spTgt spid="11"/>
                                        </p:tgtEl>
                                        <p:attrNameLst>
                                          <p:attrName>ppt_y</p:attrName>
                                        </p:attrNameLst>
                                      </p:cBhvr>
                                      <p:tavLst>
                                        <p:tav tm="0">
                                          <p:val>
                                            <p:strVal val="ppt_y"/>
                                          </p:val>
                                        </p:tav>
                                        <p:tav tm="100000">
                                          <p:val>
                                            <p:strVal val="0-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12"/>
                                        </p:tgtEl>
                                        <p:attrNameLst>
                                          <p:attrName>ppt_x</p:attrName>
                                        </p:attrNameLst>
                                      </p:cBhvr>
                                      <p:tavLst>
                                        <p:tav tm="0">
                                          <p:val>
                                            <p:strVal val="ppt_x"/>
                                          </p:val>
                                        </p:tav>
                                        <p:tav tm="100000">
                                          <p:val>
                                            <p:strVal val="ppt_x"/>
                                          </p:val>
                                        </p:tav>
                                      </p:tavLst>
                                    </p:anim>
                                    <p:anim calcmode="lin" valueType="num">
                                      <p:cBhvr additive="base">
                                        <p:cTn id="153" dur="3000"/>
                                        <p:tgtEl>
                                          <p:spTgt spid="12"/>
                                        </p:tgtEl>
                                        <p:attrNameLst>
                                          <p:attrName>ppt_y</p:attrName>
                                        </p:attrNameLst>
                                      </p:cBhvr>
                                      <p:tavLst>
                                        <p:tav tm="0">
                                          <p:val>
                                            <p:strVal val="ppt_y"/>
                                          </p:val>
                                        </p:tav>
                                        <p:tav tm="100000">
                                          <p:val>
                                            <p:strVal val="0-ppt_h/2"/>
                                          </p:val>
                                        </p:tav>
                                      </p:tavLst>
                                    </p:anim>
                                    <p:set>
                                      <p:cBhvr>
                                        <p:cTn id="154" dur="1" fill="hold">
                                          <p:stCondLst>
                                            <p:cond delay="2999"/>
                                          </p:stCondLst>
                                        </p:cTn>
                                        <p:tgtEl>
                                          <p:spTgt spid="12"/>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ppt_x"/>
                                          </p:val>
                                        </p:tav>
                                      </p:tavLst>
                                    </p:anim>
                                    <p:anim calcmode="lin" valueType="num">
                                      <p:cBhvr additive="base">
                                        <p:cTn id="157" dur="3000"/>
                                        <p:tgtEl>
                                          <p:spTgt spid="13"/>
                                        </p:tgtEl>
                                        <p:attrNameLst>
                                          <p:attrName>ppt_y</p:attrName>
                                        </p:attrNameLst>
                                      </p:cBhvr>
                                      <p:tavLst>
                                        <p:tav tm="0">
                                          <p:val>
                                            <p:strVal val="ppt_y"/>
                                          </p:val>
                                        </p:tav>
                                        <p:tav tm="100000">
                                          <p:val>
                                            <p:strVal val="0-ppt_h/2"/>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14"/>
                                        </p:tgtEl>
                                        <p:attrNameLst>
                                          <p:attrName>ppt_x</p:attrName>
                                        </p:attrNameLst>
                                      </p:cBhvr>
                                      <p:tavLst>
                                        <p:tav tm="0">
                                          <p:val>
                                            <p:strVal val="ppt_x"/>
                                          </p:val>
                                        </p:tav>
                                        <p:tav tm="100000">
                                          <p:val>
                                            <p:strVal val="ppt_x"/>
                                          </p:val>
                                        </p:tav>
                                      </p:tavLst>
                                    </p:anim>
                                    <p:anim calcmode="lin" valueType="num">
                                      <p:cBhvr additive="base">
                                        <p:cTn id="161" dur="3000"/>
                                        <p:tgtEl>
                                          <p:spTgt spid="14"/>
                                        </p:tgtEl>
                                        <p:attrNameLst>
                                          <p:attrName>ppt_y</p:attrName>
                                        </p:attrNameLst>
                                      </p:cBhvr>
                                      <p:tavLst>
                                        <p:tav tm="0">
                                          <p:val>
                                            <p:strVal val="ppt_y"/>
                                          </p:val>
                                        </p:tav>
                                        <p:tav tm="100000">
                                          <p:val>
                                            <p:strVal val="0-ppt_h/2"/>
                                          </p:val>
                                        </p:tav>
                                      </p:tavLst>
                                    </p:anim>
                                    <p:set>
                                      <p:cBhvr>
                                        <p:cTn id="162" dur="1" fill="hold">
                                          <p:stCondLst>
                                            <p:cond delay="2999"/>
                                          </p:stCondLst>
                                        </p:cTn>
                                        <p:tgtEl>
                                          <p:spTgt spid="14"/>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3000"/>
                                        <p:tgtEl>
                                          <p:spTgt spid="15"/>
                                        </p:tgtEl>
                                        <p:attrNameLst>
                                          <p:attrName>ppt_x</p:attrName>
                                        </p:attrNameLst>
                                      </p:cBhvr>
                                      <p:tavLst>
                                        <p:tav tm="0">
                                          <p:val>
                                            <p:strVal val="ppt_x"/>
                                          </p:val>
                                        </p:tav>
                                        <p:tav tm="100000">
                                          <p:val>
                                            <p:strVal val="ppt_x"/>
                                          </p:val>
                                        </p:tav>
                                      </p:tavLst>
                                    </p:anim>
                                    <p:anim calcmode="lin" valueType="num">
                                      <p:cBhvr additive="base">
                                        <p:cTn id="165" dur="3000"/>
                                        <p:tgtEl>
                                          <p:spTgt spid="15"/>
                                        </p:tgtEl>
                                        <p:attrNameLst>
                                          <p:attrName>ppt_y</p:attrName>
                                        </p:attrNameLst>
                                      </p:cBhvr>
                                      <p:tavLst>
                                        <p:tav tm="0">
                                          <p:val>
                                            <p:strVal val="ppt_y"/>
                                          </p:val>
                                        </p:tav>
                                        <p:tav tm="100000">
                                          <p:val>
                                            <p:strVal val="0-ppt_h/2"/>
                                          </p:val>
                                        </p:tav>
                                      </p:tavLst>
                                    </p:anim>
                                    <p:set>
                                      <p:cBhvr>
                                        <p:cTn id="166" dur="1" fill="hold">
                                          <p:stCondLst>
                                            <p:cond delay="2999"/>
                                          </p:stCondLst>
                                        </p:cTn>
                                        <p:tgtEl>
                                          <p:spTgt spid="15"/>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3000"/>
                                        <p:tgtEl>
                                          <p:spTgt spid="16"/>
                                        </p:tgtEl>
                                        <p:attrNameLst>
                                          <p:attrName>ppt_x</p:attrName>
                                        </p:attrNameLst>
                                      </p:cBhvr>
                                      <p:tavLst>
                                        <p:tav tm="0">
                                          <p:val>
                                            <p:strVal val="ppt_x"/>
                                          </p:val>
                                        </p:tav>
                                        <p:tav tm="100000">
                                          <p:val>
                                            <p:strVal val="ppt_x"/>
                                          </p:val>
                                        </p:tav>
                                      </p:tavLst>
                                    </p:anim>
                                    <p:anim calcmode="lin" valueType="num">
                                      <p:cBhvr additive="base">
                                        <p:cTn id="169" dur="3000"/>
                                        <p:tgtEl>
                                          <p:spTgt spid="16"/>
                                        </p:tgtEl>
                                        <p:attrNameLst>
                                          <p:attrName>ppt_y</p:attrName>
                                        </p:attrNameLst>
                                      </p:cBhvr>
                                      <p:tavLst>
                                        <p:tav tm="0">
                                          <p:val>
                                            <p:strVal val="ppt_y"/>
                                          </p:val>
                                        </p:tav>
                                        <p:tav tm="100000">
                                          <p:val>
                                            <p:strVal val="0-ppt_h/2"/>
                                          </p:val>
                                        </p:tav>
                                      </p:tavLst>
                                    </p:anim>
                                    <p:set>
                                      <p:cBhvr>
                                        <p:cTn id="170" dur="1" fill="hold">
                                          <p:stCondLst>
                                            <p:cond delay="2999"/>
                                          </p:stCondLst>
                                        </p:cTn>
                                        <p:tgtEl>
                                          <p:spTgt spid="16"/>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3000"/>
                                        <p:tgtEl>
                                          <p:spTgt spid="17"/>
                                        </p:tgtEl>
                                        <p:attrNameLst>
                                          <p:attrName>ppt_x</p:attrName>
                                        </p:attrNameLst>
                                      </p:cBhvr>
                                      <p:tavLst>
                                        <p:tav tm="0">
                                          <p:val>
                                            <p:strVal val="ppt_x"/>
                                          </p:val>
                                        </p:tav>
                                        <p:tav tm="100000">
                                          <p:val>
                                            <p:strVal val="ppt_x"/>
                                          </p:val>
                                        </p:tav>
                                      </p:tavLst>
                                    </p:anim>
                                    <p:anim calcmode="lin" valueType="num">
                                      <p:cBhvr additive="base">
                                        <p:cTn id="173" dur="3000"/>
                                        <p:tgtEl>
                                          <p:spTgt spid="17"/>
                                        </p:tgtEl>
                                        <p:attrNameLst>
                                          <p:attrName>ppt_y</p:attrName>
                                        </p:attrNameLst>
                                      </p:cBhvr>
                                      <p:tavLst>
                                        <p:tav tm="0">
                                          <p:val>
                                            <p:strVal val="ppt_y"/>
                                          </p:val>
                                        </p:tav>
                                        <p:tav tm="100000">
                                          <p:val>
                                            <p:strVal val="0-ppt_h/2"/>
                                          </p:val>
                                        </p:tav>
                                      </p:tavLst>
                                    </p:anim>
                                    <p:set>
                                      <p:cBhvr>
                                        <p:cTn id="174" dur="1" fill="hold">
                                          <p:stCondLst>
                                            <p:cond delay="2999"/>
                                          </p:stCondLst>
                                        </p:cTn>
                                        <p:tgtEl>
                                          <p:spTgt spid="17"/>
                                        </p:tgtEl>
                                        <p:attrNameLst>
                                          <p:attrName>style.visibility</p:attrName>
                                        </p:attrNameLst>
                                      </p:cBhvr>
                                      <p:to>
                                        <p:strVal val="hidden"/>
                                      </p:to>
                                    </p:set>
                                  </p:childTnLst>
                                </p:cTn>
                              </p:par>
                              <p:par>
                                <p:cTn id="175" presetID="2" presetClass="exit" presetSubtype="1" fill="hold" grpId="2" nodeType="withEffect">
                                  <p:stCondLst>
                                    <p:cond delay="0"/>
                                  </p:stCondLst>
                                  <p:childTnLst>
                                    <p:anim calcmode="lin" valueType="num">
                                      <p:cBhvr additive="base">
                                        <p:cTn id="176" dur="3000"/>
                                        <p:tgtEl>
                                          <p:spTgt spid="18"/>
                                        </p:tgtEl>
                                        <p:attrNameLst>
                                          <p:attrName>ppt_x</p:attrName>
                                        </p:attrNameLst>
                                      </p:cBhvr>
                                      <p:tavLst>
                                        <p:tav tm="0">
                                          <p:val>
                                            <p:strVal val="ppt_x"/>
                                          </p:val>
                                        </p:tav>
                                        <p:tav tm="100000">
                                          <p:val>
                                            <p:strVal val="ppt_x"/>
                                          </p:val>
                                        </p:tav>
                                      </p:tavLst>
                                    </p:anim>
                                    <p:anim calcmode="lin" valueType="num">
                                      <p:cBhvr additive="base">
                                        <p:cTn id="177" dur="3000"/>
                                        <p:tgtEl>
                                          <p:spTgt spid="18"/>
                                        </p:tgtEl>
                                        <p:attrNameLst>
                                          <p:attrName>ppt_y</p:attrName>
                                        </p:attrNameLst>
                                      </p:cBhvr>
                                      <p:tavLst>
                                        <p:tav tm="0">
                                          <p:val>
                                            <p:strVal val="ppt_y"/>
                                          </p:val>
                                        </p:tav>
                                        <p:tav tm="100000">
                                          <p:val>
                                            <p:strVal val="0-ppt_h/2"/>
                                          </p:val>
                                        </p:tav>
                                      </p:tavLst>
                                    </p:anim>
                                    <p:set>
                                      <p:cBhvr>
                                        <p:cTn id="178" dur="1" fill="hold">
                                          <p:stCondLst>
                                            <p:cond delay="2999"/>
                                          </p:stCondLst>
                                        </p:cTn>
                                        <p:tgtEl>
                                          <p:spTgt spid="18"/>
                                        </p:tgtEl>
                                        <p:attrNameLst>
                                          <p:attrName>style.visibility</p:attrName>
                                        </p:attrNameLst>
                                      </p:cBhvr>
                                      <p:to>
                                        <p:strVal val="hidden"/>
                                      </p:to>
                                    </p:set>
                                  </p:childTnLst>
                                </p:cTn>
                              </p:par>
                              <p:par>
                                <p:cTn id="179" presetID="2" presetClass="exit" presetSubtype="1" fill="hold" grpId="2" nodeType="withEffect">
                                  <p:stCondLst>
                                    <p:cond delay="0"/>
                                  </p:stCondLst>
                                  <p:childTnLst>
                                    <p:anim calcmode="lin" valueType="num">
                                      <p:cBhvr additive="base">
                                        <p:cTn id="180" dur="3000"/>
                                        <p:tgtEl>
                                          <p:spTgt spid="19"/>
                                        </p:tgtEl>
                                        <p:attrNameLst>
                                          <p:attrName>ppt_x</p:attrName>
                                        </p:attrNameLst>
                                      </p:cBhvr>
                                      <p:tavLst>
                                        <p:tav tm="0">
                                          <p:val>
                                            <p:strVal val="ppt_x"/>
                                          </p:val>
                                        </p:tav>
                                        <p:tav tm="100000">
                                          <p:val>
                                            <p:strVal val="ppt_x"/>
                                          </p:val>
                                        </p:tav>
                                      </p:tavLst>
                                    </p:anim>
                                    <p:anim calcmode="lin" valueType="num">
                                      <p:cBhvr additive="base">
                                        <p:cTn id="181" dur="3000"/>
                                        <p:tgtEl>
                                          <p:spTgt spid="19"/>
                                        </p:tgtEl>
                                        <p:attrNameLst>
                                          <p:attrName>ppt_y</p:attrName>
                                        </p:attrNameLst>
                                      </p:cBhvr>
                                      <p:tavLst>
                                        <p:tav tm="0">
                                          <p:val>
                                            <p:strVal val="ppt_y"/>
                                          </p:val>
                                        </p:tav>
                                        <p:tav tm="100000">
                                          <p:val>
                                            <p:strVal val="0-ppt_h/2"/>
                                          </p:val>
                                        </p:tav>
                                      </p:tavLst>
                                    </p:anim>
                                    <p:set>
                                      <p:cBhvr>
                                        <p:cTn id="182" dur="1" fill="hold">
                                          <p:stCondLst>
                                            <p:cond delay="2999"/>
                                          </p:stCondLst>
                                        </p:cTn>
                                        <p:tgtEl>
                                          <p:spTgt spid="19"/>
                                        </p:tgtEl>
                                        <p:attrNameLst>
                                          <p:attrName>style.visibility</p:attrName>
                                        </p:attrNameLst>
                                      </p:cBhvr>
                                      <p:to>
                                        <p:strVal val="hidden"/>
                                      </p:to>
                                    </p:set>
                                  </p:childTnLst>
                                </p:cTn>
                              </p:par>
                              <p:par>
                                <p:cTn id="183" presetID="2" presetClass="exit" presetSubtype="1" fill="hold" grpId="2" nodeType="withEffect">
                                  <p:stCondLst>
                                    <p:cond delay="0"/>
                                  </p:stCondLst>
                                  <p:childTnLst>
                                    <p:anim calcmode="lin" valueType="num">
                                      <p:cBhvr additive="base">
                                        <p:cTn id="184" dur="3000"/>
                                        <p:tgtEl>
                                          <p:spTgt spid="20"/>
                                        </p:tgtEl>
                                        <p:attrNameLst>
                                          <p:attrName>ppt_x</p:attrName>
                                        </p:attrNameLst>
                                      </p:cBhvr>
                                      <p:tavLst>
                                        <p:tav tm="0">
                                          <p:val>
                                            <p:strVal val="ppt_x"/>
                                          </p:val>
                                        </p:tav>
                                        <p:tav tm="100000">
                                          <p:val>
                                            <p:strVal val="ppt_x"/>
                                          </p:val>
                                        </p:tav>
                                      </p:tavLst>
                                    </p:anim>
                                    <p:anim calcmode="lin" valueType="num">
                                      <p:cBhvr additive="base">
                                        <p:cTn id="185" dur="3000"/>
                                        <p:tgtEl>
                                          <p:spTgt spid="20"/>
                                        </p:tgtEl>
                                        <p:attrNameLst>
                                          <p:attrName>ppt_y</p:attrName>
                                        </p:attrNameLst>
                                      </p:cBhvr>
                                      <p:tavLst>
                                        <p:tav tm="0">
                                          <p:val>
                                            <p:strVal val="ppt_y"/>
                                          </p:val>
                                        </p:tav>
                                        <p:tav tm="100000">
                                          <p:val>
                                            <p:strVal val="0-ppt_h/2"/>
                                          </p:val>
                                        </p:tav>
                                      </p:tavLst>
                                    </p:anim>
                                    <p:set>
                                      <p:cBhvr>
                                        <p:cTn id="186" dur="1" fill="hold">
                                          <p:stCondLst>
                                            <p:cond delay="2999"/>
                                          </p:stCondLst>
                                        </p:cTn>
                                        <p:tgtEl>
                                          <p:spTgt spid="20"/>
                                        </p:tgtEl>
                                        <p:attrNameLst>
                                          <p:attrName>style.visibility</p:attrName>
                                        </p:attrNameLst>
                                      </p:cBhvr>
                                      <p:to>
                                        <p:strVal val="hidden"/>
                                      </p:to>
                                    </p:set>
                                  </p:childTnLst>
                                </p:cTn>
                              </p:par>
                              <p:par>
                                <p:cTn id="187" presetID="17" presetClass="entr" presetSubtype="4"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3000" fill="hold"/>
                                        <p:tgtEl>
                                          <p:spTgt spid="2"/>
                                        </p:tgtEl>
                                        <p:attrNameLst>
                                          <p:attrName>ppt_x</p:attrName>
                                        </p:attrNameLst>
                                      </p:cBhvr>
                                      <p:tavLst>
                                        <p:tav tm="0">
                                          <p:val>
                                            <p:strVal val="#ppt_x"/>
                                          </p:val>
                                        </p:tav>
                                        <p:tav tm="100000">
                                          <p:val>
                                            <p:strVal val="#ppt_x"/>
                                          </p:val>
                                        </p:tav>
                                      </p:tavLst>
                                    </p:anim>
                                    <p:anim calcmode="lin" valueType="num">
                                      <p:cBhvr>
                                        <p:cTn id="190" dur="3000" fill="hold"/>
                                        <p:tgtEl>
                                          <p:spTgt spid="2"/>
                                        </p:tgtEl>
                                        <p:attrNameLst>
                                          <p:attrName>ppt_y</p:attrName>
                                        </p:attrNameLst>
                                      </p:cBhvr>
                                      <p:tavLst>
                                        <p:tav tm="0">
                                          <p:val>
                                            <p:strVal val="#ppt_y+#ppt_h/2"/>
                                          </p:val>
                                        </p:tav>
                                        <p:tav tm="100000">
                                          <p:val>
                                            <p:strVal val="#ppt_y"/>
                                          </p:val>
                                        </p:tav>
                                      </p:tavLst>
                                    </p:anim>
                                    <p:anim calcmode="lin" valueType="num">
                                      <p:cBhvr>
                                        <p:cTn id="191" dur="3000" fill="hold"/>
                                        <p:tgtEl>
                                          <p:spTgt spid="2"/>
                                        </p:tgtEl>
                                        <p:attrNameLst>
                                          <p:attrName>ppt_w</p:attrName>
                                        </p:attrNameLst>
                                      </p:cBhvr>
                                      <p:tavLst>
                                        <p:tav tm="0">
                                          <p:val>
                                            <p:strVal val="#ppt_w"/>
                                          </p:val>
                                        </p:tav>
                                        <p:tav tm="100000">
                                          <p:val>
                                            <p:strVal val="#ppt_w"/>
                                          </p:val>
                                        </p:tav>
                                      </p:tavLst>
                                    </p:anim>
                                    <p:anim calcmode="lin" valueType="num">
                                      <p:cBhvr>
                                        <p:cTn id="192"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40000"/>
                <a:lumOff val="60000"/>
              </a:schemeClr>
            </a:gs>
            <a:gs pos="50000">
              <a:srgbClr val="0051A2">
                <a:shade val="67500"/>
                <a:satMod val="115000"/>
              </a:srgbClr>
            </a:gs>
            <a:gs pos="100000">
              <a:srgbClr val="0051A2">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6da1804fc995e22d23118def58527be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1" name="10 Anillo"/>
          <p:cNvSpPr/>
          <p:nvPr/>
        </p:nvSpPr>
        <p:spPr>
          <a:xfrm>
            <a:off x="4286249" y="-357209"/>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1103622">
            <a:off x="4643439" y="-285771"/>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2010896">
            <a:off x="5109500" y="-167874"/>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2613990">
            <a:off x="5466690" y="46440"/>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2828467">
            <a:off x="5815842" y="300031"/>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3296475">
            <a:off x="6030156" y="585782"/>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3744271">
            <a:off x="6260922" y="925082"/>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4564884">
            <a:off x="6391010" y="1293322"/>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4929120">
            <a:off x="6475235" y="1710900"/>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5555295">
            <a:off x="6448017" y="2103506"/>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6353122">
            <a:off x="6376578" y="2532134"/>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6883684">
            <a:off x="6185993" y="2902717"/>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7290083">
            <a:off x="5905134" y="3310487"/>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8569958">
            <a:off x="5559468" y="3614287"/>
            <a:ext cx="857256"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9102094">
            <a:off x="5219167" y="3822507"/>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9401155">
            <a:off x="4861977" y="3965382"/>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0248971">
            <a:off x="4537919" y="4056371"/>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1209899">
            <a:off x="4154019" y="4043896"/>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1705243">
            <a:off x="3680664" y="3984932"/>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2696622">
            <a:off x="3314358" y="3822290"/>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2894035">
            <a:off x="2978642" y="3605043"/>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3597965">
            <a:off x="2749110" y="3358447"/>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3900592">
            <a:off x="2477355" y="3120022"/>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14797237">
            <a:off x="2338798" y="2800534"/>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15701108">
            <a:off x="2195921" y="2443343"/>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15701108">
            <a:off x="2072883" y="2078025"/>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nillo"/>
          <p:cNvSpPr/>
          <p:nvPr/>
        </p:nvSpPr>
        <p:spPr>
          <a:xfrm rot="16586929">
            <a:off x="2072883" y="1649396"/>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nillo"/>
          <p:cNvSpPr/>
          <p:nvPr/>
        </p:nvSpPr>
        <p:spPr>
          <a:xfrm rot="17705374">
            <a:off x="2126819" y="1243351"/>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Anillo"/>
          <p:cNvSpPr/>
          <p:nvPr/>
        </p:nvSpPr>
        <p:spPr>
          <a:xfrm rot="18077102">
            <a:off x="2341133" y="886161"/>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Anillo"/>
          <p:cNvSpPr/>
          <p:nvPr/>
        </p:nvSpPr>
        <p:spPr>
          <a:xfrm rot="18837816">
            <a:off x="2557786" y="576225"/>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Anillo"/>
          <p:cNvSpPr/>
          <p:nvPr/>
        </p:nvSpPr>
        <p:spPr>
          <a:xfrm rot="19436917">
            <a:off x="2818482" y="217626"/>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Anillo"/>
          <p:cNvSpPr/>
          <p:nvPr/>
        </p:nvSpPr>
        <p:spPr>
          <a:xfrm rot="20440707">
            <a:off x="3142347" y="-48341"/>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Anillo"/>
          <p:cNvSpPr/>
          <p:nvPr/>
        </p:nvSpPr>
        <p:spPr>
          <a:xfrm rot="20457708">
            <a:off x="3496864" y="-263398"/>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Anillo"/>
          <p:cNvSpPr/>
          <p:nvPr/>
        </p:nvSpPr>
        <p:spPr>
          <a:xfrm rot="21385936">
            <a:off x="3829848" y="-333243"/>
            <a:ext cx="814762" cy="1428760"/>
          </a:xfrm>
          <a:prstGeom prst="donut">
            <a:avLst/>
          </a:prstGeom>
          <a:gradFill flip="none" rotWithShape="1">
            <a:gsLst>
              <a:gs pos="78000">
                <a:schemeClr val="accent5">
                  <a:lumMod val="60000"/>
                  <a:lumOff val="40000"/>
                </a:schemeClr>
              </a:gs>
              <a:gs pos="7001">
                <a:srgbClr val="E6E6E6"/>
              </a:gs>
              <a:gs pos="32001">
                <a:srgbClr val="7D8496"/>
              </a:gs>
              <a:gs pos="47000">
                <a:srgbClr val="E6E6E6"/>
              </a:gs>
              <a:gs pos="85001">
                <a:srgbClr val="7D8496"/>
              </a:gs>
              <a:gs pos="100000">
                <a:srgbClr val="E6E6E6"/>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p:cTn id="9" dur="3000" fill="hold"/>
                                        <p:tgtEl>
                                          <p:spTgt spid="11"/>
                                        </p:tgtEl>
                                        <p:attrNameLst>
                                          <p:attrName>ppt_w</p:attrName>
                                        </p:attrNameLst>
                                      </p:cBhvr>
                                      <p:tavLst>
                                        <p:tav tm="0">
                                          <p:val>
                                            <p:fltVal val="0"/>
                                          </p:val>
                                        </p:tav>
                                        <p:tav tm="100000">
                                          <p:val>
                                            <p:strVal val="#ppt_w"/>
                                          </p:val>
                                        </p:tav>
                                      </p:tavLst>
                                    </p:anim>
                                    <p:anim calcmode="lin" valueType="num">
                                      <p:cBhvr>
                                        <p:cTn id="10" dur="3000" fill="hold"/>
                                        <p:tgtEl>
                                          <p:spTgt spid="11"/>
                                        </p:tgtEl>
                                        <p:attrNameLst>
                                          <p:attrName>ppt_h</p:attrName>
                                        </p:attrNameLst>
                                      </p:cBhvr>
                                      <p:tavLst>
                                        <p:tav tm="0">
                                          <p:val>
                                            <p:fltVal val="0"/>
                                          </p:val>
                                        </p:tav>
                                        <p:tav tm="100000">
                                          <p:val>
                                            <p:strVal val="#ppt_h"/>
                                          </p:val>
                                        </p:tav>
                                      </p:tavLst>
                                    </p:anim>
                                    <p:anim calcmode="lin" valueType="num">
                                      <p:cBhvr>
                                        <p:cTn id="11" dur="3000" fill="hold"/>
                                        <p:tgtEl>
                                          <p:spTgt spid="11"/>
                                        </p:tgtEl>
                                        <p:attrNameLst>
                                          <p:attrName>ppt_x</p:attrName>
                                        </p:attrNameLst>
                                      </p:cBhvr>
                                      <p:tavLst>
                                        <p:tav tm="0">
                                          <p:val>
                                            <p:fltVal val="0.5"/>
                                          </p:val>
                                        </p:tav>
                                        <p:tav tm="100000">
                                          <p:val>
                                            <p:strVal val="#ppt_x"/>
                                          </p:val>
                                        </p:tav>
                                      </p:tavLst>
                                    </p:anim>
                                    <p:anim calcmode="lin" valueType="num">
                                      <p:cBhvr>
                                        <p:cTn id="12" dur="3000" fill="hold"/>
                                        <p:tgtEl>
                                          <p:spTgt spid="11"/>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3000" fill="hold"/>
                                        <p:tgtEl>
                                          <p:spTgt spid="12"/>
                                        </p:tgtEl>
                                        <p:attrNameLst>
                                          <p:attrName>ppt_w</p:attrName>
                                        </p:attrNameLst>
                                      </p:cBhvr>
                                      <p:tavLst>
                                        <p:tav tm="0">
                                          <p:val>
                                            <p:fltVal val="0"/>
                                          </p:val>
                                        </p:tav>
                                        <p:tav tm="100000">
                                          <p:val>
                                            <p:strVal val="#ppt_w"/>
                                          </p:val>
                                        </p:tav>
                                      </p:tavLst>
                                    </p:anim>
                                    <p:anim calcmode="lin" valueType="num">
                                      <p:cBhvr>
                                        <p:cTn id="16" dur="3000" fill="hold"/>
                                        <p:tgtEl>
                                          <p:spTgt spid="12"/>
                                        </p:tgtEl>
                                        <p:attrNameLst>
                                          <p:attrName>ppt_h</p:attrName>
                                        </p:attrNameLst>
                                      </p:cBhvr>
                                      <p:tavLst>
                                        <p:tav tm="0">
                                          <p:val>
                                            <p:fltVal val="0"/>
                                          </p:val>
                                        </p:tav>
                                        <p:tav tm="100000">
                                          <p:val>
                                            <p:strVal val="#ppt_h"/>
                                          </p:val>
                                        </p:tav>
                                      </p:tavLst>
                                    </p:anim>
                                    <p:anim calcmode="lin" valueType="num">
                                      <p:cBhvr>
                                        <p:cTn id="17" dur="3000" fill="hold"/>
                                        <p:tgtEl>
                                          <p:spTgt spid="12"/>
                                        </p:tgtEl>
                                        <p:attrNameLst>
                                          <p:attrName>ppt_x</p:attrName>
                                        </p:attrNameLst>
                                      </p:cBhvr>
                                      <p:tavLst>
                                        <p:tav tm="0">
                                          <p:val>
                                            <p:fltVal val="0.5"/>
                                          </p:val>
                                        </p:tav>
                                        <p:tav tm="100000">
                                          <p:val>
                                            <p:strVal val="#ppt_x"/>
                                          </p:val>
                                        </p:tav>
                                      </p:tavLst>
                                    </p:anim>
                                    <p:anim calcmode="lin" valueType="num">
                                      <p:cBhvr>
                                        <p:cTn id="18" dur="3000" fill="hold"/>
                                        <p:tgtEl>
                                          <p:spTgt spid="12"/>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000" fill="hold"/>
                                        <p:tgtEl>
                                          <p:spTgt spid="13"/>
                                        </p:tgtEl>
                                        <p:attrNameLst>
                                          <p:attrName>ppt_w</p:attrName>
                                        </p:attrNameLst>
                                      </p:cBhvr>
                                      <p:tavLst>
                                        <p:tav tm="0">
                                          <p:val>
                                            <p:fltVal val="0"/>
                                          </p:val>
                                        </p:tav>
                                        <p:tav tm="100000">
                                          <p:val>
                                            <p:strVal val="#ppt_w"/>
                                          </p:val>
                                        </p:tav>
                                      </p:tavLst>
                                    </p:anim>
                                    <p:anim calcmode="lin" valueType="num">
                                      <p:cBhvr>
                                        <p:cTn id="22" dur="3000" fill="hold"/>
                                        <p:tgtEl>
                                          <p:spTgt spid="13"/>
                                        </p:tgtEl>
                                        <p:attrNameLst>
                                          <p:attrName>ppt_h</p:attrName>
                                        </p:attrNameLst>
                                      </p:cBhvr>
                                      <p:tavLst>
                                        <p:tav tm="0">
                                          <p:val>
                                            <p:fltVal val="0"/>
                                          </p:val>
                                        </p:tav>
                                        <p:tav tm="100000">
                                          <p:val>
                                            <p:strVal val="#ppt_h"/>
                                          </p:val>
                                        </p:tav>
                                      </p:tavLst>
                                    </p:anim>
                                    <p:anim calcmode="lin" valueType="num">
                                      <p:cBhvr>
                                        <p:cTn id="23" dur="3000" fill="hold"/>
                                        <p:tgtEl>
                                          <p:spTgt spid="13"/>
                                        </p:tgtEl>
                                        <p:attrNameLst>
                                          <p:attrName>ppt_x</p:attrName>
                                        </p:attrNameLst>
                                      </p:cBhvr>
                                      <p:tavLst>
                                        <p:tav tm="0">
                                          <p:val>
                                            <p:fltVal val="0.5"/>
                                          </p:val>
                                        </p:tav>
                                        <p:tav tm="100000">
                                          <p:val>
                                            <p:strVal val="#ppt_x"/>
                                          </p:val>
                                        </p:tav>
                                      </p:tavLst>
                                    </p:anim>
                                    <p:anim calcmode="lin" valueType="num">
                                      <p:cBhvr>
                                        <p:cTn id="24" dur="3000" fill="hold"/>
                                        <p:tgtEl>
                                          <p:spTgt spid="13"/>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3000" fill="hold"/>
                                        <p:tgtEl>
                                          <p:spTgt spid="14"/>
                                        </p:tgtEl>
                                        <p:attrNameLst>
                                          <p:attrName>ppt_w</p:attrName>
                                        </p:attrNameLst>
                                      </p:cBhvr>
                                      <p:tavLst>
                                        <p:tav tm="0">
                                          <p:val>
                                            <p:fltVal val="0"/>
                                          </p:val>
                                        </p:tav>
                                        <p:tav tm="100000">
                                          <p:val>
                                            <p:strVal val="#ppt_w"/>
                                          </p:val>
                                        </p:tav>
                                      </p:tavLst>
                                    </p:anim>
                                    <p:anim calcmode="lin" valueType="num">
                                      <p:cBhvr>
                                        <p:cTn id="28" dur="3000" fill="hold"/>
                                        <p:tgtEl>
                                          <p:spTgt spid="14"/>
                                        </p:tgtEl>
                                        <p:attrNameLst>
                                          <p:attrName>ppt_h</p:attrName>
                                        </p:attrNameLst>
                                      </p:cBhvr>
                                      <p:tavLst>
                                        <p:tav tm="0">
                                          <p:val>
                                            <p:fltVal val="0"/>
                                          </p:val>
                                        </p:tav>
                                        <p:tav tm="100000">
                                          <p:val>
                                            <p:strVal val="#ppt_h"/>
                                          </p:val>
                                        </p:tav>
                                      </p:tavLst>
                                    </p:anim>
                                    <p:anim calcmode="lin" valueType="num">
                                      <p:cBhvr>
                                        <p:cTn id="29" dur="3000" fill="hold"/>
                                        <p:tgtEl>
                                          <p:spTgt spid="14"/>
                                        </p:tgtEl>
                                        <p:attrNameLst>
                                          <p:attrName>ppt_x</p:attrName>
                                        </p:attrNameLst>
                                      </p:cBhvr>
                                      <p:tavLst>
                                        <p:tav tm="0">
                                          <p:val>
                                            <p:fltVal val="0.5"/>
                                          </p:val>
                                        </p:tav>
                                        <p:tav tm="100000">
                                          <p:val>
                                            <p:strVal val="#ppt_x"/>
                                          </p:val>
                                        </p:tav>
                                      </p:tavLst>
                                    </p:anim>
                                    <p:anim calcmode="lin" valueType="num">
                                      <p:cBhvr>
                                        <p:cTn id="30" dur="3000" fill="hold"/>
                                        <p:tgtEl>
                                          <p:spTgt spid="14"/>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3000" fill="hold"/>
                                        <p:tgtEl>
                                          <p:spTgt spid="15"/>
                                        </p:tgtEl>
                                        <p:attrNameLst>
                                          <p:attrName>ppt_w</p:attrName>
                                        </p:attrNameLst>
                                      </p:cBhvr>
                                      <p:tavLst>
                                        <p:tav tm="0">
                                          <p:val>
                                            <p:fltVal val="0"/>
                                          </p:val>
                                        </p:tav>
                                        <p:tav tm="100000">
                                          <p:val>
                                            <p:strVal val="#ppt_w"/>
                                          </p:val>
                                        </p:tav>
                                      </p:tavLst>
                                    </p:anim>
                                    <p:anim calcmode="lin" valueType="num">
                                      <p:cBhvr>
                                        <p:cTn id="34" dur="3000" fill="hold"/>
                                        <p:tgtEl>
                                          <p:spTgt spid="15"/>
                                        </p:tgtEl>
                                        <p:attrNameLst>
                                          <p:attrName>ppt_h</p:attrName>
                                        </p:attrNameLst>
                                      </p:cBhvr>
                                      <p:tavLst>
                                        <p:tav tm="0">
                                          <p:val>
                                            <p:fltVal val="0"/>
                                          </p:val>
                                        </p:tav>
                                        <p:tav tm="100000">
                                          <p:val>
                                            <p:strVal val="#ppt_h"/>
                                          </p:val>
                                        </p:tav>
                                      </p:tavLst>
                                    </p:anim>
                                    <p:anim calcmode="lin" valueType="num">
                                      <p:cBhvr>
                                        <p:cTn id="35" dur="3000" fill="hold"/>
                                        <p:tgtEl>
                                          <p:spTgt spid="15"/>
                                        </p:tgtEl>
                                        <p:attrNameLst>
                                          <p:attrName>ppt_x</p:attrName>
                                        </p:attrNameLst>
                                      </p:cBhvr>
                                      <p:tavLst>
                                        <p:tav tm="0">
                                          <p:val>
                                            <p:fltVal val="0.5"/>
                                          </p:val>
                                        </p:tav>
                                        <p:tav tm="100000">
                                          <p:val>
                                            <p:strVal val="#ppt_x"/>
                                          </p:val>
                                        </p:tav>
                                      </p:tavLst>
                                    </p:anim>
                                    <p:anim calcmode="lin" valueType="num">
                                      <p:cBhvr>
                                        <p:cTn id="36" dur="3000" fill="hold"/>
                                        <p:tgtEl>
                                          <p:spTgt spid="15"/>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fltVal val="0"/>
                                          </p:val>
                                        </p:tav>
                                        <p:tav tm="100000">
                                          <p:val>
                                            <p:strVal val="#ppt_h"/>
                                          </p:val>
                                        </p:tav>
                                      </p:tavLst>
                                    </p:anim>
                                    <p:anim calcmode="lin" valueType="num">
                                      <p:cBhvr>
                                        <p:cTn id="41" dur="3000" fill="hold"/>
                                        <p:tgtEl>
                                          <p:spTgt spid="16"/>
                                        </p:tgtEl>
                                        <p:attrNameLst>
                                          <p:attrName>ppt_x</p:attrName>
                                        </p:attrNameLst>
                                      </p:cBhvr>
                                      <p:tavLst>
                                        <p:tav tm="0">
                                          <p:val>
                                            <p:fltVal val="0.5"/>
                                          </p:val>
                                        </p:tav>
                                        <p:tav tm="100000">
                                          <p:val>
                                            <p:strVal val="#ppt_x"/>
                                          </p:val>
                                        </p:tav>
                                      </p:tavLst>
                                    </p:anim>
                                    <p:anim calcmode="lin" valueType="num">
                                      <p:cBhvr>
                                        <p:cTn id="42" dur="3000" fill="hold"/>
                                        <p:tgtEl>
                                          <p:spTgt spid="16"/>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p:cTn id="45" dur="3000" fill="hold"/>
                                        <p:tgtEl>
                                          <p:spTgt spid="17"/>
                                        </p:tgtEl>
                                        <p:attrNameLst>
                                          <p:attrName>ppt_w</p:attrName>
                                        </p:attrNameLst>
                                      </p:cBhvr>
                                      <p:tavLst>
                                        <p:tav tm="0">
                                          <p:val>
                                            <p:fltVal val="0"/>
                                          </p:val>
                                        </p:tav>
                                        <p:tav tm="100000">
                                          <p:val>
                                            <p:strVal val="#ppt_w"/>
                                          </p:val>
                                        </p:tav>
                                      </p:tavLst>
                                    </p:anim>
                                    <p:anim calcmode="lin" valueType="num">
                                      <p:cBhvr>
                                        <p:cTn id="46" dur="3000" fill="hold"/>
                                        <p:tgtEl>
                                          <p:spTgt spid="17"/>
                                        </p:tgtEl>
                                        <p:attrNameLst>
                                          <p:attrName>ppt_h</p:attrName>
                                        </p:attrNameLst>
                                      </p:cBhvr>
                                      <p:tavLst>
                                        <p:tav tm="0">
                                          <p:val>
                                            <p:fltVal val="0"/>
                                          </p:val>
                                        </p:tav>
                                        <p:tav tm="100000">
                                          <p:val>
                                            <p:strVal val="#ppt_h"/>
                                          </p:val>
                                        </p:tav>
                                      </p:tavLst>
                                    </p:anim>
                                    <p:anim calcmode="lin" valueType="num">
                                      <p:cBhvr>
                                        <p:cTn id="47" dur="3000" fill="hold"/>
                                        <p:tgtEl>
                                          <p:spTgt spid="17"/>
                                        </p:tgtEl>
                                        <p:attrNameLst>
                                          <p:attrName>ppt_x</p:attrName>
                                        </p:attrNameLst>
                                      </p:cBhvr>
                                      <p:tavLst>
                                        <p:tav tm="0">
                                          <p:val>
                                            <p:fltVal val="0.5"/>
                                          </p:val>
                                        </p:tav>
                                        <p:tav tm="100000">
                                          <p:val>
                                            <p:strVal val="#ppt_x"/>
                                          </p:val>
                                        </p:tav>
                                      </p:tavLst>
                                    </p:anim>
                                    <p:anim calcmode="lin" valueType="num">
                                      <p:cBhvr>
                                        <p:cTn id="48" dur="3000" fill="hold"/>
                                        <p:tgtEl>
                                          <p:spTgt spid="17"/>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p:cTn id="51" dur="3000" fill="hold"/>
                                        <p:tgtEl>
                                          <p:spTgt spid="18"/>
                                        </p:tgtEl>
                                        <p:attrNameLst>
                                          <p:attrName>ppt_w</p:attrName>
                                        </p:attrNameLst>
                                      </p:cBhvr>
                                      <p:tavLst>
                                        <p:tav tm="0">
                                          <p:val>
                                            <p:fltVal val="0"/>
                                          </p:val>
                                        </p:tav>
                                        <p:tav tm="100000">
                                          <p:val>
                                            <p:strVal val="#ppt_w"/>
                                          </p:val>
                                        </p:tav>
                                      </p:tavLst>
                                    </p:anim>
                                    <p:anim calcmode="lin" valueType="num">
                                      <p:cBhvr>
                                        <p:cTn id="52" dur="3000" fill="hold"/>
                                        <p:tgtEl>
                                          <p:spTgt spid="18"/>
                                        </p:tgtEl>
                                        <p:attrNameLst>
                                          <p:attrName>ppt_h</p:attrName>
                                        </p:attrNameLst>
                                      </p:cBhvr>
                                      <p:tavLst>
                                        <p:tav tm="0">
                                          <p:val>
                                            <p:fltVal val="0"/>
                                          </p:val>
                                        </p:tav>
                                        <p:tav tm="100000">
                                          <p:val>
                                            <p:strVal val="#ppt_h"/>
                                          </p:val>
                                        </p:tav>
                                      </p:tavLst>
                                    </p:anim>
                                    <p:anim calcmode="lin" valueType="num">
                                      <p:cBhvr>
                                        <p:cTn id="53" dur="3000" fill="hold"/>
                                        <p:tgtEl>
                                          <p:spTgt spid="18"/>
                                        </p:tgtEl>
                                        <p:attrNameLst>
                                          <p:attrName>ppt_x</p:attrName>
                                        </p:attrNameLst>
                                      </p:cBhvr>
                                      <p:tavLst>
                                        <p:tav tm="0">
                                          <p:val>
                                            <p:fltVal val="0.5"/>
                                          </p:val>
                                        </p:tav>
                                        <p:tav tm="100000">
                                          <p:val>
                                            <p:strVal val="#ppt_x"/>
                                          </p:val>
                                        </p:tav>
                                      </p:tavLst>
                                    </p:anim>
                                    <p:anim calcmode="lin" valueType="num">
                                      <p:cBhvr>
                                        <p:cTn id="54" dur="3000" fill="hold"/>
                                        <p:tgtEl>
                                          <p:spTgt spid="18"/>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3000" fill="hold"/>
                                        <p:tgtEl>
                                          <p:spTgt spid="19"/>
                                        </p:tgtEl>
                                        <p:attrNameLst>
                                          <p:attrName>ppt_w</p:attrName>
                                        </p:attrNameLst>
                                      </p:cBhvr>
                                      <p:tavLst>
                                        <p:tav tm="0">
                                          <p:val>
                                            <p:fltVal val="0"/>
                                          </p:val>
                                        </p:tav>
                                        <p:tav tm="100000">
                                          <p:val>
                                            <p:strVal val="#ppt_w"/>
                                          </p:val>
                                        </p:tav>
                                      </p:tavLst>
                                    </p:anim>
                                    <p:anim calcmode="lin" valueType="num">
                                      <p:cBhvr>
                                        <p:cTn id="58" dur="3000" fill="hold"/>
                                        <p:tgtEl>
                                          <p:spTgt spid="19"/>
                                        </p:tgtEl>
                                        <p:attrNameLst>
                                          <p:attrName>ppt_h</p:attrName>
                                        </p:attrNameLst>
                                      </p:cBhvr>
                                      <p:tavLst>
                                        <p:tav tm="0">
                                          <p:val>
                                            <p:fltVal val="0"/>
                                          </p:val>
                                        </p:tav>
                                        <p:tav tm="100000">
                                          <p:val>
                                            <p:strVal val="#ppt_h"/>
                                          </p:val>
                                        </p:tav>
                                      </p:tavLst>
                                    </p:anim>
                                    <p:anim calcmode="lin" valueType="num">
                                      <p:cBhvr>
                                        <p:cTn id="59" dur="3000" fill="hold"/>
                                        <p:tgtEl>
                                          <p:spTgt spid="19"/>
                                        </p:tgtEl>
                                        <p:attrNameLst>
                                          <p:attrName>ppt_x</p:attrName>
                                        </p:attrNameLst>
                                      </p:cBhvr>
                                      <p:tavLst>
                                        <p:tav tm="0">
                                          <p:val>
                                            <p:fltVal val="0.5"/>
                                          </p:val>
                                        </p:tav>
                                        <p:tav tm="100000">
                                          <p:val>
                                            <p:strVal val="#ppt_x"/>
                                          </p:val>
                                        </p:tav>
                                      </p:tavLst>
                                    </p:anim>
                                    <p:anim calcmode="lin" valueType="num">
                                      <p:cBhvr>
                                        <p:cTn id="60" dur="3000" fill="hold"/>
                                        <p:tgtEl>
                                          <p:spTgt spid="19"/>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3000" fill="hold"/>
                                        <p:tgtEl>
                                          <p:spTgt spid="20"/>
                                        </p:tgtEl>
                                        <p:attrNameLst>
                                          <p:attrName>ppt_w</p:attrName>
                                        </p:attrNameLst>
                                      </p:cBhvr>
                                      <p:tavLst>
                                        <p:tav tm="0">
                                          <p:val>
                                            <p:fltVal val="0"/>
                                          </p:val>
                                        </p:tav>
                                        <p:tav tm="100000">
                                          <p:val>
                                            <p:strVal val="#ppt_w"/>
                                          </p:val>
                                        </p:tav>
                                      </p:tavLst>
                                    </p:anim>
                                    <p:anim calcmode="lin" valueType="num">
                                      <p:cBhvr>
                                        <p:cTn id="64" dur="3000" fill="hold"/>
                                        <p:tgtEl>
                                          <p:spTgt spid="20"/>
                                        </p:tgtEl>
                                        <p:attrNameLst>
                                          <p:attrName>ppt_h</p:attrName>
                                        </p:attrNameLst>
                                      </p:cBhvr>
                                      <p:tavLst>
                                        <p:tav tm="0">
                                          <p:val>
                                            <p:fltVal val="0"/>
                                          </p:val>
                                        </p:tav>
                                        <p:tav tm="100000">
                                          <p:val>
                                            <p:strVal val="#ppt_h"/>
                                          </p:val>
                                        </p:tav>
                                      </p:tavLst>
                                    </p:anim>
                                    <p:anim calcmode="lin" valueType="num">
                                      <p:cBhvr>
                                        <p:cTn id="65" dur="3000" fill="hold"/>
                                        <p:tgtEl>
                                          <p:spTgt spid="20"/>
                                        </p:tgtEl>
                                        <p:attrNameLst>
                                          <p:attrName>ppt_x</p:attrName>
                                        </p:attrNameLst>
                                      </p:cBhvr>
                                      <p:tavLst>
                                        <p:tav tm="0">
                                          <p:val>
                                            <p:fltVal val="0.5"/>
                                          </p:val>
                                        </p:tav>
                                        <p:tav tm="100000">
                                          <p:val>
                                            <p:strVal val="#ppt_x"/>
                                          </p:val>
                                        </p:tav>
                                      </p:tavLst>
                                    </p:anim>
                                    <p:anim calcmode="lin" valueType="num">
                                      <p:cBhvr>
                                        <p:cTn id="66" dur="3000" fill="hold"/>
                                        <p:tgtEl>
                                          <p:spTgt spid="20"/>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p:cTn id="69" dur="3000" fill="hold"/>
                                        <p:tgtEl>
                                          <p:spTgt spid="21"/>
                                        </p:tgtEl>
                                        <p:attrNameLst>
                                          <p:attrName>ppt_w</p:attrName>
                                        </p:attrNameLst>
                                      </p:cBhvr>
                                      <p:tavLst>
                                        <p:tav tm="0">
                                          <p:val>
                                            <p:fltVal val="0"/>
                                          </p:val>
                                        </p:tav>
                                        <p:tav tm="100000">
                                          <p:val>
                                            <p:strVal val="#ppt_w"/>
                                          </p:val>
                                        </p:tav>
                                      </p:tavLst>
                                    </p:anim>
                                    <p:anim calcmode="lin" valueType="num">
                                      <p:cBhvr>
                                        <p:cTn id="70" dur="3000" fill="hold"/>
                                        <p:tgtEl>
                                          <p:spTgt spid="21"/>
                                        </p:tgtEl>
                                        <p:attrNameLst>
                                          <p:attrName>ppt_h</p:attrName>
                                        </p:attrNameLst>
                                      </p:cBhvr>
                                      <p:tavLst>
                                        <p:tav tm="0">
                                          <p:val>
                                            <p:fltVal val="0"/>
                                          </p:val>
                                        </p:tav>
                                        <p:tav tm="100000">
                                          <p:val>
                                            <p:strVal val="#ppt_h"/>
                                          </p:val>
                                        </p:tav>
                                      </p:tavLst>
                                    </p:anim>
                                    <p:anim calcmode="lin" valueType="num">
                                      <p:cBhvr>
                                        <p:cTn id="71" dur="3000" fill="hold"/>
                                        <p:tgtEl>
                                          <p:spTgt spid="21"/>
                                        </p:tgtEl>
                                        <p:attrNameLst>
                                          <p:attrName>ppt_x</p:attrName>
                                        </p:attrNameLst>
                                      </p:cBhvr>
                                      <p:tavLst>
                                        <p:tav tm="0">
                                          <p:val>
                                            <p:fltVal val="0.5"/>
                                          </p:val>
                                        </p:tav>
                                        <p:tav tm="100000">
                                          <p:val>
                                            <p:strVal val="#ppt_x"/>
                                          </p:val>
                                        </p:tav>
                                      </p:tavLst>
                                    </p:anim>
                                    <p:anim calcmode="lin" valueType="num">
                                      <p:cBhvr>
                                        <p:cTn id="72" dur="3000" fill="hold"/>
                                        <p:tgtEl>
                                          <p:spTgt spid="21"/>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p:cTn id="75" dur="3000" fill="hold"/>
                                        <p:tgtEl>
                                          <p:spTgt spid="22"/>
                                        </p:tgtEl>
                                        <p:attrNameLst>
                                          <p:attrName>ppt_w</p:attrName>
                                        </p:attrNameLst>
                                      </p:cBhvr>
                                      <p:tavLst>
                                        <p:tav tm="0">
                                          <p:val>
                                            <p:fltVal val="0"/>
                                          </p:val>
                                        </p:tav>
                                        <p:tav tm="100000">
                                          <p:val>
                                            <p:strVal val="#ppt_w"/>
                                          </p:val>
                                        </p:tav>
                                      </p:tavLst>
                                    </p:anim>
                                    <p:anim calcmode="lin" valueType="num">
                                      <p:cBhvr>
                                        <p:cTn id="76" dur="3000" fill="hold"/>
                                        <p:tgtEl>
                                          <p:spTgt spid="22"/>
                                        </p:tgtEl>
                                        <p:attrNameLst>
                                          <p:attrName>ppt_h</p:attrName>
                                        </p:attrNameLst>
                                      </p:cBhvr>
                                      <p:tavLst>
                                        <p:tav tm="0">
                                          <p:val>
                                            <p:fltVal val="0"/>
                                          </p:val>
                                        </p:tav>
                                        <p:tav tm="100000">
                                          <p:val>
                                            <p:strVal val="#ppt_h"/>
                                          </p:val>
                                        </p:tav>
                                      </p:tavLst>
                                    </p:anim>
                                    <p:anim calcmode="lin" valueType="num">
                                      <p:cBhvr>
                                        <p:cTn id="77" dur="3000" fill="hold"/>
                                        <p:tgtEl>
                                          <p:spTgt spid="22"/>
                                        </p:tgtEl>
                                        <p:attrNameLst>
                                          <p:attrName>ppt_x</p:attrName>
                                        </p:attrNameLst>
                                      </p:cBhvr>
                                      <p:tavLst>
                                        <p:tav tm="0">
                                          <p:val>
                                            <p:fltVal val="0.5"/>
                                          </p:val>
                                        </p:tav>
                                        <p:tav tm="100000">
                                          <p:val>
                                            <p:strVal val="#ppt_x"/>
                                          </p:val>
                                        </p:tav>
                                      </p:tavLst>
                                    </p:anim>
                                    <p:anim calcmode="lin" valueType="num">
                                      <p:cBhvr>
                                        <p:cTn id="78" dur="3000" fill="hold"/>
                                        <p:tgtEl>
                                          <p:spTgt spid="22"/>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p:cTn id="81" dur="3000" fill="hold"/>
                                        <p:tgtEl>
                                          <p:spTgt spid="23"/>
                                        </p:tgtEl>
                                        <p:attrNameLst>
                                          <p:attrName>ppt_w</p:attrName>
                                        </p:attrNameLst>
                                      </p:cBhvr>
                                      <p:tavLst>
                                        <p:tav tm="0">
                                          <p:val>
                                            <p:fltVal val="0"/>
                                          </p:val>
                                        </p:tav>
                                        <p:tav tm="100000">
                                          <p:val>
                                            <p:strVal val="#ppt_w"/>
                                          </p:val>
                                        </p:tav>
                                      </p:tavLst>
                                    </p:anim>
                                    <p:anim calcmode="lin" valueType="num">
                                      <p:cBhvr>
                                        <p:cTn id="82" dur="3000" fill="hold"/>
                                        <p:tgtEl>
                                          <p:spTgt spid="23"/>
                                        </p:tgtEl>
                                        <p:attrNameLst>
                                          <p:attrName>ppt_h</p:attrName>
                                        </p:attrNameLst>
                                      </p:cBhvr>
                                      <p:tavLst>
                                        <p:tav tm="0">
                                          <p:val>
                                            <p:fltVal val="0"/>
                                          </p:val>
                                        </p:tav>
                                        <p:tav tm="100000">
                                          <p:val>
                                            <p:strVal val="#ppt_h"/>
                                          </p:val>
                                        </p:tav>
                                      </p:tavLst>
                                    </p:anim>
                                    <p:anim calcmode="lin" valueType="num">
                                      <p:cBhvr>
                                        <p:cTn id="83" dur="3000" fill="hold"/>
                                        <p:tgtEl>
                                          <p:spTgt spid="23"/>
                                        </p:tgtEl>
                                        <p:attrNameLst>
                                          <p:attrName>ppt_x</p:attrName>
                                        </p:attrNameLst>
                                      </p:cBhvr>
                                      <p:tavLst>
                                        <p:tav tm="0">
                                          <p:val>
                                            <p:fltVal val="0.5"/>
                                          </p:val>
                                        </p:tav>
                                        <p:tav tm="100000">
                                          <p:val>
                                            <p:strVal val="#ppt_x"/>
                                          </p:val>
                                        </p:tav>
                                      </p:tavLst>
                                    </p:anim>
                                    <p:anim calcmode="lin" valueType="num">
                                      <p:cBhvr>
                                        <p:cTn id="84" dur="3000" fill="hold"/>
                                        <p:tgtEl>
                                          <p:spTgt spid="23"/>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3000" fill="hold"/>
                                        <p:tgtEl>
                                          <p:spTgt spid="24"/>
                                        </p:tgtEl>
                                        <p:attrNameLst>
                                          <p:attrName>ppt_w</p:attrName>
                                        </p:attrNameLst>
                                      </p:cBhvr>
                                      <p:tavLst>
                                        <p:tav tm="0">
                                          <p:val>
                                            <p:fltVal val="0"/>
                                          </p:val>
                                        </p:tav>
                                        <p:tav tm="100000">
                                          <p:val>
                                            <p:strVal val="#ppt_w"/>
                                          </p:val>
                                        </p:tav>
                                      </p:tavLst>
                                    </p:anim>
                                    <p:anim calcmode="lin" valueType="num">
                                      <p:cBhvr>
                                        <p:cTn id="88" dur="3000" fill="hold"/>
                                        <p:tgtEl>
                                          <p:spTgt spid="24"/>
                                        </p:tgtEl>
                                        <p:attrNameLst>
                                          <p:attrName>ppt_h</p:attrName>
                                        </p:attrNameLst>
                                      </p:cBhvr>
                                      <p:tavLst>
                                        <p:tav tm="0">
                                          <p:val>
                                            <p:fltVal val="0"/>
                                          </p:val>
                                        </p:tav>
                                        <p:tav tm="100000">
                                          <p:val>
                                            <p:strVal val="#ppt_h"/>
                                          </p:val>
                                        </p:tav>
                                      </p:tavLst>
                                    </p:anim>
                                    <p:anim calcmode="lin" valueType="num">
                                      <p:cBhvr>
                                        <p:cTn id="89" dur="3000" fill="hold"/>
                                        <p:tgtEl>
                                          <p:spTgt spid="24"/>
                                        </p:tgtEl>
                                        <p:attrNameLst>
                                          <p:attrName>ppt_x</p:attrName>
                                        </p:attrNameLst>
                                      </p:cBhvr>
                                      <p:tavLst>
                                        <p:tav tm="0">
                                          <p:val>
                                            <p:fltVal val="0.5"/>
                                          </p:val>
                                        </p:tav>
                                        <p:tav tm="100000">
                                          <p:val>
                                            <p:strVal val="#ppt_x"/>
                                          </p:val>
                                        </p:tav>
                                      </p:tavLst>
                                    </p:anim>
                                    <p:anim calcmode="lin" valueType="num">
                                      <p:cBhvr>
                                        <p:cTn id="90" dur="3000" fill="hold"/>
                                        <p:tgtEl>
                                          <p:spTgt spid="24"/>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p:cTn id="93" dur="3000" fill="hold"/>
                                        <p:tgtEl>
                                          <p:spTgt spid="25"/>
                                        </p:tgtEl>
                                        <p:attrNameLst>
                                          <p:attrName>ppt_w</p:attrName>
                                        </p:attrNameLst>
                                      </p:cBhvr>
                                      <p:tavLst>
                                        <p:tav tm="0">
                                          <p:val>
                                            <p:fltVal val="0"/>
                                          </p:val>
                                        </p:tav>
                                        <p:tav tm="100000">
                                          <p:val>
                                            <p:strVal val="#ppt_w"/>
                                          </p:val>
                                        </p:tav>
                                      </p:tavLst>
                                    </p:anim>
                                    <p:anim calcmode="lin" valueType="num">
                                      <p:cBhvr>
                                        <p:cTn id="94" dur="3000" fill="hold"/>
                                        <p:tgtEl>
                                          <p:spTgt spid="25"/>
                                        </p:tgtEl>
                                        <p:attrNameLst>
                                          <p:attrName>ppt_h</p:attrName>
                                        </p:attrNameLst>
                                      </p:cBhvr>
                                      <p:tavLst>
                                        <p:tav tm="0">
                                          <p:val>
                                            <p:fltVal val="0"/>
                                          </p:val>
                                        </p:tav>
                                        <p:tav tm="100000">
                                          <p:val>
                                            <p:strVal val="#ppt_h"/>
                                          </p:val>
                                        </p:tav>
                                      </p:tavLst>
                                    </p:anim>
                                    <p:anim calcmode="lin" valueType="num">
                                      <p:cBhvr>
                                        <p:cTn id="95" dur="3000" fill="hold"/>
                                        <p:tgtEl>
                                          <p:spTgt spid="25"/>
                                        </p:tgtEl>
                                        <p:attrNameLst>
                                          <p:attrName>ppt_x</p:attrName>
                                        </p:attrNameLst>
                                      </p:cBhvr>
                                      <p:tavLst>
                                        <p:tav tm="0">
                                          <p:val>
                                            <p:fltVal val="0.5"/>
                                          </p:val>
                                        </p:tav>
                                        <p:tav tm="100000">
                                          <p:val>
                                            <p:strVal val="#ppt_x"/>
                                          </p:val>
                                        </p:tav>
                                      </p:tavLst>
                                    </p:anim>
                                    <p:anim calcmode="lin" valueType="num">
                                      <p:cBhvr>
                                        <p:cTn id="96" dur="3000" fill="hold"/>
                                        <p:tgtEl>
                                          <p:spTgt spid="25"/>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3000" fill="hold"/>
                                        <p:tgtEl>
                                          <p:spTgt spid="26"/>
                                        </p:tgtEl>
                                        <p:attrNameLst>
                                          <p:attrName>ppt_w</p:attrName>
                                        </p:attrNameLst>
                                      </p:cBhvr>
                                      <p:tavLst>
                                        <p:tav tm="0">
                                          <p:val>
                                            <p:fltVal val="0"/>
                                          </p:val>
                                        </p:tav>
                                        <p:tav tm="100000">
                                          <p:val>
                                            <p:strVal val="#ppt_w"/>
                                          </p:val>
                                        </p:tav>
                                      </p:tavLst>
                                    </p:anim>
                                    <p:anim calcmode="lin" valueType="num">
                                      <p:cBhvr>
                                        <p:cTn id="100" dur="3000" fill="hold"/>
                                        <p:tgtEl>
                                          <p:spTgt spid="26"/>
                                        </p:tgtEl>
                                        <p:attrNameLst>
                                          <p:attrName>ppt_h</p:attrName>
                                        </p:attrNameLst>
                                      </p:cBhvr>
                                      <p:tavLst>
                                        <p:tav tm="0">
                                          <p:val>
                                            <p:fltVal val="0"/>
                                          </p:val>
                                        </p:tav>
                                        <p:tav tm="100000">
                                          <p:val>
                                            <p:strVal val="#ppt_h"/>
                                          </p:val>
                                        </p:tav>
                                      </p:tavLst>
                                    </p:anim>
                                    <p:anim calcmode="lin" valueType="num">
                                      <p:cBhvr>
                                        <p:cTn id="101" dur="3000" fill="hold"/>
                                        <p:tgtEl>
                                          <p:spTgt spid="26"/>
                                        </p:tgtEl>
                                        <p:attrNameLst>
                                          <p:attrName>ppt_x</p:attrName>
                                        </p:attrNameLst>
                                      </p:cBhvr>
                                      <p:tavLst>
                                        <p:tav tm="0">
                                          <p:val>
                                            <p:fltVal val="0.5"/>
                                          </p:val>
                                        </p:tav>
                                        <p:tav tm="100000">
                                          <p:val>
                                            <p:strVal val="#ppt_x"/>
                                          </p:val>
                                        </p:tav>
                                      </p:tavLst>
                                    </p:anim>
                                    <p:anim calcmode="lin" valueType="num">
                                      <p:cBhvr>
                                        <p:cTn id="102" dur="3000" fill="hold"/>
                                        <p:tgtEl>
                                          <p:spTgt spid="26"/>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3000" fill="hold"/>
                                        <p:tgtEl>
                                          <p:spTgt spid="27"/>
                                        </p:tgtEl>
                                        <p:attrNameLst>
                                          <p:attrName>ppt_w</p:attrName>
                                        </p:attrNameLst>
                                      </p:cBhvr>
                                      <p:tavLst>
                                        <p:tav tm="0">
                                          <p:val>
                                            <p:fltVal val="0"/>
                                          </p:val>
                                        </p:tav>
                                        <p:tav tm="100000">
                                          <p:val>
                                            <p:strVal val="#ppt_w"/>
                                          </p:val>
                                        </p:tav>
                                      </p:tavLst>
                                    </p:anim>
                                    <p:anim calcmode="lin" valueType="num">
                                      <p:cBhvr>
                                        <p:cTn id="106" dur="3000" fill="hold"/>
                                        <p:tgtEl>
                                          <p:spTgt spid="27"/>
                                        </p:tgtEl>
                                        <p:attrNameLst>
                                          <p:attrName>ppt_h</p:attrName>
                                        </p:attrNameLst>
                                      </p:cBhvr>
                                      <p:tavLst>
                                        <p:tav tm="0">
                                          <p:val>
                                            <p:fltVal val="0"/>
                                          </p:val>
                                        </p:tav>
                                        <p:tav tm="100000">
                                          <p:val>
                                            <p:strVal val="#ppt_h"/>
                                          </p:val>
                                        </p:tav>
                                      </p:tavLst>
                                    </p:anim>
                                    <p:anim calcmode="lin" valueType="num">
                                      <p:cBhvr>
                                        <p:cTn id="107" dur="3000" fill="hold"/>
                                        <p:tgtEl>
                                          <p:spTgt spid="27"/>
                                        </p:tgtEl>
                                        <p:attrNameLst>
                                          <p:attrName>ppt_x</p:attrName>
                                        </p:attrNameLst>
                                      </p:cBhvr>
                                      <p:tavLst>
                                        <p:tav tm="0">
                                          <p:val>
                                            <p:fltVal val="0.5"/>
                                          </p:val>
                                        </p:tav>
                                        <p:tav tm="100000">
                                          <p:val>
                                            <p:strVal val="#ppt_x"/>
                                          </p:val>
                                        </p:tav>
                                      </p:tavLst>
                                    </p:anim>
                                    <p:anim calcmode="lin" valueType="num">
                                      <p:cBhvr>
                                        <p:cTn id="108" dur="3000" fill="hold"/>
                                        <p:tgtEl>
                                          <p:spTgt spid="27"/>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8"/>
                                        </p:tgtEl>
                                        <p:attrNameLst>
                                          <p:attrName>style.visibility</p:attrName>
                                        </p:attrNameLst>
                                      </p:cBhvr>
                                      <p:to>
                                        <p:strVal val="visible"/>
                                      </p:to>
                                    </p:set>
                                    <p:anim calcmode="lin" valueType="num">
                                      <p:cBhvr>
                                        <p:cTn id="111" dur="3000" fill="hold"/>
                                        <p:tgtEl>
                                          <p:spTgt spid="28"/>
                                        </p:tgtEl>
                                        <p:attrNameLst>
                                          <p:attrName>ppt_w</p:attrName>
                                        </p:attrNameLst>
                                      </p:cBhvr>
                                      <p:tavLst>
                                        <p:tav tm="0">
                                          <p:val>
                                            <p:fltVal val="0"/>
                                          </p:val>
                                        </p:tav>
                                        <p:tav tm="100000">
                                          <p:val>
                                            <p:strVal val="#ppt_w"/>
                                          </p:val>
                                        </p:tav>
                                      </p:tavLst>
                                    </p:anim>
                                    <p:anim calcmode="lin" valueType="num">
                                      <p:cBhvr>
                                        <p:cTn id="112" dur="3000" fill="hold"/>
                                        <p:tgtEl>
                                          <p:spTgt spid="28"/>
                                        </p:tgtEl>
                                        <p:attrNameLst>
                                          <p:attrName>ppt_h</p:attrName>
                                        </p:attrNameLst>
                                      </p:cBhvr>
                                      <p:tavLst>
                                        <p:tav tm="0">
                                          <p:val>
                                            <p:fltVal val="0"/>
                                          </p:val>
                                        </p:tav>
                                        <p:tav tm="100000">
                                          <p:val>
                                            <p:strVal val="#ppt_h"/>
                                          </p:val>
                                        </p:tav>
                                      </p:tavLst>
                                    </p:anim>
                                    <p:anim calcmode="lin" valueType="num">
                                      <p:cBhvr>
                                        <p:cTn id="113" dur="3000" fill="hold"/>
                                        <p:tgtEl>
                                          <p:spTgt spid="28"/>
                                        </p:tgtEl>
                                        <p:attrNameLst>
                                          <p:attrName>ppt_x</p:attrName>
                                        </p:attrNameLst>
                                      </p:cBhvr>
                                      <p:tavLst>
                                        <p:tav tm="0">
                                          <p:val>
                                            <p:fltVal val="0.5"/>
                                          </p:val>
                                        </p:tav>
                                        <p:tav tm="100000">
                                          <p:val>
                                            <p:strVal val="#ppt_x"/>
                                          </p:val>
                                        </p:tav>
                                      </p:tavLst>
                                    </p:anim>
                                    <p:anim calcmode="lin" valueType="num">
                                      <p:cBhvr>
                                        <p:cTn id="114" dur="3000" fill="hold"/>
                                        <p:tgtEl>
                                          <p:spTgt spid="28"/>
                                        </p:tgtEl>
                                        <p:attrNameLst>
                                          <p:attrName>ppt_y</p:attrName>
                                        </p:attrNameLst>
                                      </p:cBhvr>
                                      <p:tavLst>
                                        <p:tav tm="0">
                                          <p:val>
                                            <p:fltVal val="0.5"/>
                                          </p:val>
                                        </p:tav>
                                        <p:tav tm="100000">
                                          <p:val>
                                            <p:strVal val="#ppt_y"/>
                                          </p:val>
                                        </p:tav>
                                      </p:tavLst>
                                    </p:anim>
                                  </p:childTnLst>
                                </p:cTn>
                              </p:par>
                              <p:par>
                                <p:cTn id="115" presetID="23" presetClass="entr" presetSubtype="528" fill="hold" grpId="0" nodeType="withEffect">
                                  <p:stCondLst>
                                    <p:cond delay="0"/>
                                  </p:stCondLst>
                                  <p:childTnLst>
                                    <p:set>
                                      <p:cBhvr>
                                        <p:cTn id="116" dur="1" fill="hold">
                                          <p:stCondLst>
                                            <p:cond delay="0"/>
                                          </p:stCondLst>
                                        </p:cTn>
                                        <p:tgtEl>
                                          <p:spTgt spid="29"/>
                                        </p:tgtEl>
                                        <p:attrNameLst>
                                          <p:attrName>style.visibility</p:attrName>
                                        </p:attrNameLst>
                                      </p:cBhvr>
                                      <p:to>
                                        <p:strVal val="visible"/>
                                      </p:to>
                                    </p:set>
                                    <p:anim calcmode="lin" valueType="num">
                                      <p:cBhvr>
                                        <p:cTn id="117" dur="3000" fill="hold"/>
                                        <p:tgtEl>
                                          <p:spTgt spid="29"/>
                                        </p:tgtEl>
                                        <p:attrNameLst>
                                          <p:attrName>ppt_w</p:attrName>
                                        </p:attrNameLst>
                                      </p:cBhvr>
                                      <p:tavLst>
                                        <p:tav tm="0">
                                          <p:val>
                                            <p:fltVal val="0"/>
                                          </p:val>
                                        </p:tav>
                                        <p:tav tm="100000">
                                          <p:val>
                                            <p:strVal val="#ppt_w"/>
                                          </p:val>
                                        </p:tav>
                                      </p:tavLst>
                                    </p:anim>
                                    <p:anim calcmode="lin" valueType="num">
                                      <p:cBhvr>
                                        <p:cTn id="118" dur="3000" fill="hold"/>
                                        <p:tgtEl>
                                          <p:spTgt spid="29"/>
                                        </p:tgtEl>
                                        <p:attrNameLst>
                                          <p:attrName>ppt_h</p:attrName>
                                        </p:attrNameLst>
                                      </p:cBhvr>
                                      <p:tavLst>
                                        <p:tav tm="0">
                                          <p:val>
                                            <p:fltVal val="0"/>
                                          </p:val>
                                        </p:tav>
                                        <p:tav tm="100000">
                                          <p:val>
                                            <p:strVal val="#ppt_h"/>
                                          </p:val>
                                        </p:tav>
                                      </p:tavLst>
                                    </p:anim>
                                    <p:anim calcmode="lin" valueType="num">
                                      <p:cBhvr>
                                        <p:cTn id="119" dur="3000" fill="hold"/>
                                        <p:tgtEl>
                                          <p:spTgt spid="29"/>
                                        </p:tgtEl>
                                        <p:attrNameLst>
                                          <p:attrName>ppt_x</p:attrName>
                                        </p:attrNameLst>
                                      </p:cBhvr>
                                      <p:tavLst>
                                        <p:tav tm="0">
                                          <p:val>
                                            <p:fltVal val="0.5"/>
                                          </p:val>
                                        </p:tav>
                                        <p:tav tm="100000">
                                          <p:val>
                                            <p:strVal val="#ppt_x"/>
                                          </p:val>
                                        </p:tav>
                                      </p:tavLst>
                                    </p:anim>
                                    <p:anim calcmode="lin" valueType="num">
                                      <p:cBhvr>
                                        <p:cTn id="120" dur="3000" fill="hold"/>
                                        <p:tgtEl>
                                          <p:spTgt spid="29"/>
                                        </p:tgtEl>
                                        <p:attrNameLst>
                                          <p:attrName>ppt_y</p:attrName>
                                        </p:attrNameLst>
                                      </p:cBhvr>
                                      <p:tavLst>
                                        <p:tav tm="0">
                                          <p:val>
                                            <p:fltVal val="0.5"/>
                                          </p:val>
                                        </p:tav>
                                        <p:tav tm="100000">
                                          <p:val>
                                            <p:strVal val="#ppt_y"/>
                                          </p:val>
                                        </p:tav>
                                      </p:tavLst>
                                    </p:anim>
                                  </p:childTnLst>
                                </p:cTn>
                              </p:par>
                              <p:par>
                                <p:cTn id="121" presetID="23" presetClass="entr" presetSubtype="528" fill="hold" grpId="0" nodeType="withEffect">
                                  <p:stCondLst>
                                    <p:cond delay="0"/>
                                  </p:stCondLst>
                                  <p:childTnLst>
                                    <p:set>
                                      <p:cBhvr>
                                        <p:cTn id="122" dur="1" fill="hold">
                                          <p:stCondLst>
                                            <p:cond delay="0"/>
                                          </p:stCondLst>
                                        </p:cTn>
                                        <p:tgtEl>
                                          <p:spTgt spid="30"/>
                                        </p:tgtEl>
                                        <p:attrNameLst>
                                          <p:attrName>style.visibility</p:attrName>
                                        </p:attrNameLst>
                                      </p:cBhvr>
                                      <p:to>
                                        <p:strVal val="visible"/>
                                      </p:to>
                                    </p:set>
                                    <p:anim calcmode="lin" valueType="num">
                                      <p:cBhvr>
                                        <p:cTn id="123" dur="3000" fill="hold"/>
                                        <p:tgtEl>
                                          <p:spTgt spid="30"/>
                                        </p:tgtEl>
                                        <p:attrNameLst>
                                          <p:attrName>ppt_w</p:attrName>
                                        </p:attrNameLst>
                                      </p:cBhvr>
                                      <p:tavLst>
                                        <p:tav tm="0">
                                          <p:val>
                                            <p:fltVal val="0"/>
                                          </p:val>
                                        </p:tav>
                                        <p:tav tm="100000">
                                          <p:val>
                                            <p:strVal val="#ppt_w"/>
                                          </p:val>
                                        </p:tav>
                                      </p:tavLst>
                                    </p:anim>
                                    <p:anim calcmode="lin" valueType="num">
                                      <p:cBhvr>
                                        <p:cTn id="124" dur="3000" fill="hold"/>
                                        <p:tgtEl>
                                          <p:spTgt spid="30"/>
                                        </p:tgtEl>
                                        <p:attrNameLst>
                                          <p:attrName>ppt_h</p:attrName>
                                        </p:attrNameLst>
                                      </p:cBhvr>
                                      <p:tavLst>
                                        <p:tav tm="0">
                                          <p:val>
                                            <p:fltVal val="0"/>
                                          </p:val>
                                        </p:tav>
                                        <p:tav tm="100000">
                                          <p:val>
                                            <p:strVal val="#ppt_h"/>
                                          </p:val>
                                        </p:tav>
                                      </p:tavLst>
                                    </p:anim>
                                    <p:anim calcmode="lin" valueType="num">
                                      <p:cBhvr>
                                        <p:cTn id="125" dur="3000" fill="hold"/>
                                        <p:tgtEl>
                                          <p:spTgt spid="30"/>
                                        </p:tgtEl>
                                        <p:attrNameLst>
                                          <p:attrName>ppt_x</p:attrName>
                                        </p:attrNameLst>
                                      </p:cBhvr>
                                      <p:tavLst>
                                        <p:tav tm="0">
                                          <p:val>
                                            <p:fltVal val="0.5"/>
                                          </p:val>
                                        </p:tav>
                                        <p:tav tm="100000">
                                          <p:val>
                                            <p:strVal val="#ppt_x"/>
                                          </p:val>
                                        </p:tav>
                                      </p:tavLst>
                                    </p:anim>
                                    <p:anim calcmode="lin" valueType="num">
                                      <p:cBhvr>
                                        <p:cTn id="126" dur="3000" fill="hold"/>
                                        <p:tgtEl>
                                          <p:spTgt spid="30"/>
                                        </p:tgtEl>
                                        <p:attrNameLst>
                                          <p:attrName>ppt_y</p:attrName>
                                        </p:attrNameLst>
                                      </p:cBhvr>
                                      <p:tavLst>
                                        <p:tav tm="0">
                                          <p:val>
                                            <p:fltVal val="0.5"/>
                                          </p:val>
                                        </p:tav>
                                        <p:tav tm="100000">
                                          <p:val>
                                            <p:strVal val="#ppt_y"/>
                                          </p:val>
                                        </p:tav>
                                      </p:tavLst>
                                    </p:anim>
                                  </p:childTnLst>
                                </p:cTn>
                              </p:par>
                              <p:par>
                                <p:cTn id="127" presetID="23" presetClass="entr" presetSubtype="528" fill="hold" grpId="0" nodeType="withEffect">
                                  <p:stCondLst>
                                    <p:cond delay="0"/>
                                  </p:stCondLst>
                                  <p:childTnLst>
                                    <p:set>
                                      <p:cBhvr>
                                        <p:cTn id="128" dur="1" fill="hold">
                                          <p:stCondLst>
                                            <p:cond delay="0"/>
                                          </p:stCondLst>
                                        </p:cTn>
                                        <p:tgtEl>
                                          <p:spTgt spid="31"/>
                                        </p:tgtEl>
                                        <p:attrNameLst>
                                          <p:attrName>style.visibility</p:attrName>
                                        </p:attrNameLst>
                                      </p:cBhvr>
                                      <p:to>
                                        <p:strVal val="visible"/>
                                      </p:to>
                                    </p:set>
                                    <p:anim calcmode="lin" valueType="num">
                                      <p:cBhvr>
                                        <p:cTn id="129" dur="3000" fill="hold"/>
                                        <p:tgtEl>
                                          <p:spTgt spid="31"/>
                                        </p:tgtEl>
                                        <p:attrNameLst>
                                          <p:attrName>ppt_w</p:attrName>
                                        </p:attrNameLst>
                                      </p:cBhvr>
                                      <p:tavLst>
                                        <p:tav tm="0">
                                          <p:val>
                                            <p:fltVal val="0"/>
                                          </p:val>
                                        </p:tav>
                                        <p:tav tm="100000">
                                          <p:val>
                                            <p:strVal val="#ppt_w"/>
                                          </p:val>
                                        </p:tav>
                                      </p:tavLst>
                                    </p:anim>
                                    <p:anim calcmode="lin" valueType="num">
                                      <p:cBhvr>
                                        <p:cTn id="130" dur="3000" fill="hold"/>
                                        <p:tgtEl>
                                          <p:spTgt spid="31"/>
                                        </p:tgtEl>
                                        <p:attrNameLst>
                                          <p:attrName>ppt_h</p:attrName>
                                        </p:attrNameLst>
                                      </p:cBhvr>
                                      <p:tavLst>
                                        <p:tav tm="0">
                                          <p:val>
                                            <p:fltVal val="0"/>
                                          </p:val>
                                        </p:tav>
                                        <p:tav tm="100000">
                                          <p:val>
                                            <p:strVal val="#ppt_h"/>
                                          </p:val>
                                        </p:tav>
                                      </p:tavLst>
                                    </p:anim>
                                    <p:anim calcmode="lin" valueType="num">
                                      <p:cBhvr>
                                        <p:cTn id="131" dur="3000" fill="hold"/>
                                        <p:tgtEl>
                                          <p:spTgt spid="31"/>
                                        </p:tgtEl>
                                        <p:attrNameLst>
                                          <p:attrName>ppt_x</p:attrName>
                                        </p:attrNameLst>
                                      </p:cBhvr>
                                      <p:tavLst>
                                        <p:tav tm="0">
                                          <p:val>
                                            <p:fltVal val="0.5"/>
                                          </p:val>
                                        </p:tav>
                                        <p:tav tm="100000">
                                          <p:val>
                                            <p:strVal val="#ppt_x"/>
                                          </p:val>
                                        </p:tav>
                                      </p:tavLst>
                                    </p:anim>
                                    <p:anim calcmode="lin" valueType="num">
                                      <p:cBhvr>
                                        <p:cTn id="132" dur="3000" fill="hold"/>
                                        <p:tgtEl>
                                          <p:spTgt spid="31"/>
                                        </p:tgtEl>
                                        <p:attrNameLst>
                                          <p:attrName>ppt_y</p:attrName>
                                        </p:attrNameLst>
                                      </p:cBhvr>
                                      <p:tavLst>
                                        <p:tav tm="0">
                                          <p:val>
                                            <p:fltVal val="0.5"/>
                                          </p:val>
                                        </p:tav>
                                        <p:tav tm="100000">
                                          <p:val>
                                            <p:strVal val="#ppt_y"/>
                                          </p:val>
                                        </p:tav>
                                      </p:tavLst>
                                    </p:anim>
                                  </p:childTnLst>
                                </p:cTn>
                              </p:par>
                              <p:par>
                                <p:cTn id="133" presetID="23" presetClass="entr" presetSubtype="528" fill="hold" grpId="0" nodeType="withEffect">
                                  <p:stCondLst>
                                    <p:cond delay="0"/>
                                  </p:stCondLst>
                                  <p:childTnLst>
                                    <p:set>
                                      <p:cBhvr>
                                        <p:cTn id="134" dur="1" fill="hold">
                                          <p:stCondLst>
                                            <p:cond delay="0"/>
                                          </p:stCondLst>
                                        </p:cTn>
                                        <p:tgtEl>
                                          <p:spTgt spid="32"/>
                                        </p:tgtEl>
                                        <p:attrNameLst>
                                          <p:attrName>style.visibility</p:attrName>
                                        </p:attrNameLst>
                                      </p:cBhvr>
                                      <p:to>
                                        <p:strVal val="visible"/>
                                      </p:to>
                                    </p:set>
                                    <p:anim calcmode="lin" valueType="num">
                                      <p:cBhvr>
                                        <p:cTn id="135" dur="3000" fill="hold"/>
                                        <p:tgtEl>
                                          <p:spTgt spid="32"/>
                                        </p:tgtEl>
                                        <p:attrNameLst>
                                          <p:attrName>ppt_w</p:attrName>
                                        </p:attrNameLst>
                                      </p:cBhvr>
                                      <p:tavLst>
                                        <p:tav tm="0">
                                          <p:val>
                                            <p:fltVal val="0"/>
                                          </p:val>
                                        </p:tav>
                                        <p:tav tm="100000">
                                          <p:val>
                                            <p:strVal val="#ppt_w"/>
                                          </p:val>
                                        </p:tav>
                                      </p:tavLst>
                                    </p:anim>
                                    <p:anim calcmode="lin" valueType="num">
                                      <p:cBhvr>
                                        <p:cTn id="136" dur="3000" fill="hold"/>
                                        <p:tgtEl>
                                          <p:spTgt spid="32"/>
                                        </p:tgtEl>
                                        <p:attrNameLst>
                                          <p:attrName>ppt_h</p:attrName>
                                        </p:attrNameLst>
                                      </p:cBhvr>
                                      <p:tavLst>
                                        <p:tav tm="0">
                                          <p:val>
                                            <p:fltVal val="0"/>
                                          </p:val>
                                        </p:tav>
                                        <p:tav tm="100000">
                                          <p:val>
                                            <p:strVal val="#ppt_h"/>
                                          </p:val>
                                        </p:tav>
                                      </p:tavLst>
                                    </p:anim>
                                    <p:anim calcmode="lin" valueType="num">
                                      <p:cBhvr>
                                        <p:cTn id="137" dur="3000" fill="hold"/>
                                        <p:tgtEl>
                                          <p:spTgt spid="32"/>
                                        </p:tgtEl>
                                        <p:attrNameLst>
                                          <p:attrName>ppt_x</p:attrName>
                                        </p:attrNameLst>
                                      </p:cBhvr>
                                      <p:tavLst>
                                        <p:tav tm="0">
                                          <p:val>
                                            <p:fltVal val="0.5"/>
                                          </p:val>
                                        </p:tav>
                                        <p:tav tm="100000">
                                          <p:val>
                                            <p:strVal val="#ppt_x"/>
                                          </p:val>
                                        </p:tav>
                                      </p:tavLst>
                                    </p:anim>
                                    <p:anim calcmode="lin" valueType="num">
                                      <p:cBhvr>
                                        <p:cTn id="138" dur="3000" fill="hold"/>
                                        <p:tgtEl>
                                          <p:spTgt spid="32"/>
                                        </p:tgtEl>
                                        <p:attrNameLst>
                                          <p:attrName>ppt_y</p:attrName>
                                        </p:attrNameLst>
                                      </p:cBhvr>
                                      <p:tavLst>
                                        <p:tav tm="0">
                                          <p:val>
                                            <p:fltVal val="0.5"/>
                                          </p:val>
                                        </p:tav>
                                        <p:tav tm="100000">
                                          <p:val>
                                            <p:strVal val="#ppt_y"/>
                                          </p:val>
                                        </p:tav>
                                      </p:tavLst>
                                    </p:anim>
                                  </p:childTnLst>
                                </p:cTn>
                              </p:par>
                              <p:par>
                                <p:cTn id="139" presetID="23" presetClass="entr" presetSubtype="528" fill="hold" grpId="0" nodeType="withEffect">
                                  <p:stCondLst>
                                    <p:cond delay="0"/>
                                  </p:stCondLst>
                                  <p:childTnLst>
                                    <p:set>
                                      <p:cBhvr>
                                        <p:cTn id="140" dur="1" fill="hold">
                                          <p:stCondLst>
                                            <p:cond delay="0"/>
                                          </p:stCondLst>
                                        </p:cTn>
                                        <p:tgtEl>
                                          <p:spTgt spid="33"/>
                                        </p:tgtEl>
                                        <p:attrNameLst>
                                          <p:attrName>style.visibility</p:attrName>
                                        </p:attrNameLst>
                                      </p:cBhvr>
                                      <p:to>
                                        <p:strVal val="visible"/>
                                      </p:to>
                                    </p:set>
                                    <p:anim calcmode="lin" valueType="num">
                                      <p:cBhvr>
                                        <p:cTn id="141" dur="3000" fill="hold"/>
                                        <p:tgtEl>
                                          <p:spTgt spid="33"/>
                                        </p:tgtEl>
                                        <p:attrNameLst>
                                          <p:attrName>ppt_w</p:attrName>
                                        </p:attrNameLst>
                                      </p:cBhvr>
                                      <p:tavLst>
                                        <p:tav tm="0">
                                          <p:val>
                                            <p:fltVal val="0"/>
                                          </p:val>
                                        </p:tav>
                                        <p:tav tm="100000">
                                          <p:val>
                                            <p:strVal val="#ppt_w"/>
                                          </p:val>
                                        </p:tav>
                                      </p:tavLst>
                                    </p:anim>
                                    <p:anim calcmode="lin" valueType="num">
                                      <p:cBhvr>
                                        <p:cTn id="142" dur="3000" fill="hold"/>
                                        <p:tgtEl>
                                          <p:spTgt spid="33"/>
                                        </p:tgtEl>
                                        <p:attrNameLst>
                                          <p:attrName>ppt_h</p:attrName>
                                        </p:attrNameLst>
                                      </p:cBhvr>
                                      <p:tavLst>
                                        <p:tav tm="0">
                                          <p:val>
                                            <p:fltVal val="0"/>
                                          </p:val>
                                        </p:tav>
                                        <p:tav tm="100000">
                                          <p:val>
                                            <p:strVal val="#ppt_h"/>
                                          </p:val>
                                        </p:tav>
                                      </p:tavLst>
                                    </p:anim>
                                    <p:anim calcmode="lin" valueType="num">
                                      <p:cBhvr>
                                        <p:cTn id="143" dur="3000" fill="hold"/>
                                        <p:tgtEl>
                                          <p:spTgt spid="33"/>
                                        </p:tgtEl>
                                        <p:attrNameLst>
                                          <p:attrName>ppt_x</p:attrName>
                                        </p:attrNameLst>
                                      </p:cBhvr>
                                      <p:tavLst>
                                        <p:tav tm="0">
                                          <p:val>
                                            <p:fltVal val="0.5"/>
                                          </p:val>
                                        </p:tav>
                                        <p:tav tm="100000">
                                          <p:val>
                                            <p:strVal val="#ppt_x"/>
                                          </p:val>
                                        </p:tav>
                                      </p:tavLst>
                                    </p:anim>
                                    <p:anim calcmode="lin" valueType="num">
                                      <p:cBhvr>
                                        <p:cTn id="144" dur="3000" fill="hold"/>
                                        <p:tgtEl>
                                          <p:spTgt spid="33"/>
                                        </p:tgtEl>
                                        <p:attrNameLst>
                                          <p:attrName>ppt_y</p:attrName>
                                        </p:attrNameLst>
                                      </p:cBhvr>
                                      <p:tavLst>
                                        <p:tav tm="0">
                                          <p:val>
                                            <p:fltVal val="0.5"/>
                                          </p:val>
                                        </p:tav>
                                        <p:tav tm="100000">
                                          <p:val>
                                            <p:strVal val="#ppt_y"/>
                                          </p:val>
                                        </p:tav>
                                      </p:tavLst>
                                    </p:anim>
                                  </p:childTnLst>
                                </p:cTn>
                              </p:par>
                              <p:par>
                                <p:cTn id="145" presetID="23" presetClass="entr" presetSubtype="528" fill="hold" grpId="0" nodeType="withEffect">
                                  <p:stCondLst>
                                    <p:cond delay="0"/>
                                  </p:stCondLst>
                                  <p:childTnLst>
                                    <p:set>
                                      <p:cBhvr>
                                        <p:cTn id="146" dur="1" fill="hold">
                                          <p:stCondLst>
                                            <p:cond delay="0"/>
                                          </p:stCondLst>
                                        </p:cTn>
                                        <p:tgtEl>
                                          <p:spTgt spid="34"/>
                                        </p:tgtEl>
                                        <p:attrNameLst>
                                          <p:attrName>style.visibility</p:attrName>
                                        </p:attrNameLst>
                                      </p:cBhvr>
                                      <p:to>
                                        <p:strVal val="visible"/>
                                      </p:to>
                                    </p:set>
                                    <p:anim calcmode="lin" valueType="num">
                                      <p:cBhvr>
                                        <p:cTn id="147" dur="3000" fill="hold"/>
                                        <p:tgtEl>
                                          <p:spTgt spid="34"/>
                                        </p:tgtEl>
                                        <p:attrNameLst>
                                          <p:attrName>ppt_w</p:attrName>
                                        </p:attrNameLst>
                                      </p:cBhvr>
                                      <p:tavLst>
                                        <p:tav tm="0">
                                          <p:val>
                                            <p:fltVal val="0"/>
                                          </p:val>
                                        </p:tav>
                                        <p:tav tm="100000">
                                          <p:val>
                                            <p:strVal val="#ppt_w"/>
                                          </p:val>
                                        </p:tav>
                                      </p:tavLst>
                                    </p:anim>
                                    <p:anim calcmode="lin" valueType="num">
                                      <p:cBhvr>
                                        <p:cTn id="148" dur="3000" fill="hold"/>
                                        <p:tgtEl>
                                          <p:spTgt spid="34"/>
                                        </p:tgtEl>
                                        <p:attrNameLst>
                                          <p:attrName>ppt_h</p:attrName>
                                        </p:attrNameLst>
                                      </p:cBhvr>
                                      <p:tavLst>
                                        <p:tav tm="0">
                                          <p:val>
                                            <p:fltVal val="0"/>
                                          </p:val>
                                        </p:tav>
                                        <p:tav tm="100000">
                                          <p:val>
                                            <p:strVal val="#ppt_h"/>
                                          </p:val>
                                        </p:tav>
                                      </p:tavLst>
                                    </p:anim>
                                    <p:anim calcmode="lin" valueType="num">
                                      <p:cBhvr>
                                        <p:cTn id="149" dur="3000" fill="hold"/>
                                        <p:tgtEl>
                                          <p:spTgt spid="34"/>
                                        </p:tgtEl>
                                        <p:attrNameLst>
                                          <p:attrName>ppt_x</p:attrName>
                                        </p:attrNameLst>
                                      </p:cBhvr>
                                      <p:tavLst>
                                        <p:tav tm="0">
                                          <p:val>
                                            <p:fltVal val="0.5"/>
                                          </p:val>
                                        </p:tav>
                                        <p:tav tm="100000">
                                          <p:val>
                                            <p:strVal val="#ppt_x"/>
                                          </p:val>
                                        </p:tav>
                                      </p:tavLst>
                                    </p:anim>
                                    <p:anim calcmode="lin" valueType="num">
                                      <p:cBhvr>
                                        <p:cTn id="150" dur="3000" fill="hold"/>
                                        <p:tgtEl>
                                          <p:spTgt spid="34"/>
                                        </p:tgtEl>
                                        <p:attrNameLst>
                                          <p:attrName>ppt_y</p:attrName>
                                        </p:attrNameLst>
                                      </p:cBhvr>
                                      <p:tavLst>
                                        <p:tav tm="0">
                                          <p:val>
                                            <p:fltVal val="0.5"/>
                                          </p:val>
                                        </p:tav>
                                        <p:tav tm="100000">
                                          <p:val>
                                            <p:strVal val="#ppt_y"/>
                                          </p:val>
                                        </p:tav>
                                      </p:tavLst>
                                    </p:anim>
                                  </p:childTnLst>
                                </p:cTn>
                              </p:par>
                              <p:par>
                                <p:cTn id="151" presetID="23" presetClass="entr" presetSubtype="528" fill="hold" grpId="0" nodeType="withEffect">
                                  <p:stCondLst>
                                    <p:cond delay="0"/>
                                  </p:stCondLst>
                                  <p:childTnLst>
                                    <p:set>
                                      <p:cBhvr>
                                        <p:cTn id="152" dur="1" fill="hold">
                                          <p:stCondLst>
                                            <p:cond delay="0"/>
                                          </p:stCondLst>
                                        </p:cTn>
                                        <p:tgtEl>
                                          <p:spTgt spid="35"/>
                                        </p:tgtEl>
                                        <p:attrNameLst>
                                          <p:attrName>style.visibility</p:attrName>
                                        </p:attrNameLst>
                                      </p:cBhvr>
                                      <p:to>
                                        <p:strVal val="visible"/>
                                      </p:to>
                                    </p:set>
                                    <p:anim calcmode="lin" valueType="num">
                                      <p:cBhvr>
                                        <p:cTn id="153" dur="3000" fill="hold"/>
                                        <p:tgtEl>
                                          <p:spTgt spid="35"/>
                                        </p:tgtEl>
                                        <p:attrNameLst>
                                          <p:attrName>ppt_w</p:attrName>
                                        </p:attrNameLst>
                                      </p:cBhvr>
                                      <p:tavLst>
                                        <p:tav tm="0">
                                          <p:val>
                                            <p:fltVal val="0"/>
                                          </p:val>
                                        </p:tav>
                                        <p:tav tm="100000">
                                          <p:val>
                                            <p:strVal val="#ppt_w"/>
                                          </p:val>
                                        </p:tav>
                                      </p:tavLst>
                                    </p:anim>
                                    <p:anim calcmode="lin" valueType="num">
                                      <p:cBhvr>
                                        <p:cTn id="154" dur="3000" fill="hold"/>
                                        <p:tgtEl>
                                          <p:spTgt spid="35"/>
                                        </p:tgtEl>
                                        <p:attrNameLst>
                                          <p:attrName>ppt_h</p:attrName>
                                        </p:attrNameLst>
                                      </p:cBhvr>
                                      <p:tavLst>
                                        <p:tav tm="0">
                                          <p:val>
                                            <p:fltVal val="0"/>
                                          </p:val>
                                        </p:tav>
                                        <p:tav tm="100000">
                                          <p:val>
                                            <p:strVal val="#ppt_h"/>
                                          </p:val>
                                        </p:tav>
                                      </p:tavLst>
                                    </p:anim>
                                    <p:anim calcmode="lin" valueType="num">
                                      <p:cBhvr>
                                        <p:cTn id="155" dur="3000" fill="hold"/>
                                        <p:tgtEl>
                                          <p:spTgt spid="35"/>
                                        </p:tgtEl>
                                        <p:attrNameLst>
                                          <p:attrName>ppt_x</p:attrName>
                                        </p:attrNameLst>
                                      </p:cBhvr>
                                      <p:tavLst>
                                        <p:tav tm="0">
                                          <p:val>
                                            <p:fltVal val="0.5"/>
                                          </p:val>
                                        </p:tav>
                                        <p:tav tm="100000">
                                          <p:val>
                                            <p:strVal val="#ppt_x"/>
                                          </p:val>
                                        </p:tav>
                                      </p:tavLst>
                                    </p:anim>
                                    <p:anim calcmode="lin" valueType="num">
                                      <p:cBhvr>
                                        <p:cTn id="156" dur="3000" fill="hold"/>
                                        <p:tgtEl>
                                          <p:spTgt spid="35"/>
                                        </p:tgtEl>
                                        <p:attrNameLst>
                                          <p:attrName>ppt_y</p:attrName>
                                        </p:attrNameLst>
                                      </p:cBhvr>
                                      <p:tavLst>
                                        <p:tav tm="0">
                                          <p:val>
                                            <p:fltVal val="0.5"/>
                                          </p:val>
                                        </p:tav>
                                        <p:tav tm="100000">
                                          <p:val>
                                            <p:strVal val="#ppt_y"/>
                                          </p:val>
                                        </p:tav>
                                      </p:tavLst>
                                    </p:anim>
                                  </p:childTnLst>
                                </p:cTn>
                              </p:par>
                              <p:par>
                                <p:cTn id="157" presetID="23" presetClass="entr" presetSubtype="528" fill="hold" grpId="0" nodeType="withEffect">
                                  <p:stCondLst>
                                    <p:cond delay="0"/>
                                  </p:stCondLst>
                                  <p:childTnLst>
                                    <p:set>
                                      <p:cBhvr>
                                        <p:cTn id="158" dur="1" fill="hold">
                                          <p:stCondLst>
                                            <p:cond delay="0"/>
                                          </p:stCondLst>
                                        </p:cTn>
                                        <p:tgtEl>
                                          <p:spTgt spid="36"/>
                                        </p:tgtEl>
                                        <p:attrNameLst>
                                          <p:attrName>style.visibility</p:attrName>
                                        </p:attrNameLst>
                                      </p:cBhvr>
                                      <p:to>
                                        <p:strVal val="visible"/>
                                      </p:to>
                                    </p:set>
                                    <p:anim calcmode="lin" valueType="num">
                                      <p:cBhvr>
                                        <p:cTn id="159" dur="3000" fill="hold"/>
                                        <p:tgtEl>
                                          <p:spTgt spid="36"/>
                                        </p:tgtEl>
                                        <p:attrNameLst>
                                          <p:attrName>ppt_w</p:attrName>
                                        </p:attrNameLst>
                                      </p:cBhvr>
                                      <p:tavLst>
                                        <p:tav tm="0">
                                          <p:val>
                                            <p:fltVal val="0"/>
                                          </p:val>
                                        </p:tav>
                                        <p:tav tm="100000">
                                          <p:val>
                                            <p:strVal val="#ppt_w"/>
                                          </p:val>
                                        </p:tav>
                                      </p:tavLst>
                                    </p:anim>
                                    <p:anim calcmode="lin" valueType="num">
                                      <p:cBhvr>
                                        <p:cTn id="160" dur="3000" fill="hold"/>
                                        <p:tgtEl>
                                          <p:spTgt spid="36"/>
                                        </p:tgtEl>
                                        <p:attrNameLst>
                                          <p:attrName>ppt_h</p:attrName>
                                        </p:attrNameLst>
                                      </p:cBhvr>
                                      <p:tavLst>
                                        <p:tav tm="0">
                                          <p:val>
                                            <p:fltVal val="0"/>
                                          </p:val>
                                        </p:tav>
                                        <p:tav tm="100000">
                                          <p:val>
                                            <p:strVal val="#ppt_h"/>
                                          </p:val>
                                        </p:tav>
                                      </p:tavLst>
                                    </p:anim>
                                    <p:anim calcmode="lin" valueType="num">
                                      <p:cBhvr>
                                        <p:cTn id="161" dur="3000" fill="hold"/>
                                        <p:tgtEl>
                                          <p:spTgt spid="36"/>
                                        </p:tgtEl>
                                        <p:attrNameLst>
                                          <p:attrName>ppt_x</p:attrName>
                                        </p:attrNameLst>
                                      </p:cBhvr>
                                      <p:tavLst>
                                        <p:tav tm="0">
                                          <p:val>
                                            <p:fltVal val="0.5"/>
                                          </p:val>
                                        </p:tav>
                                        <p:tav tm="100000">
                                          <p:val>
                                            <p:strVal val="#ppt_x"/>
                                          </p:val>
                                        </p:tav>
                                      </p:tavLst>
                                    </p:anim>
                                    <p:anim calcmode="lin" valueType="num">
                                      <p:cBhvr>
                                        <p:cTn id="162" dur="3000" fill="hold"/>
                                        <p:tgtEl>
                                          <p:spTgt spid="36"/>
                                        </p:tgtEl>
                                        <p:attrNameLst>
                                          <p:attrName>ppt_y</p:attrName>
                                        </p:attrNameLst>
                                      </p:cBhvr>
                                      <p:tavLst>
                                        <p:tav tm="0">
                                          <p:val>
                                            <p:fltVal val="0.5"/>
                                          </p:val>
                                        </p:tav>
                                        <p:tav tm="100000">
                                          <p:val>
                                            <p:strVal val="#ppt_y"/>
                                          </p:val>
                                        </p:tav>
                                      </p:tavLst>
                                    </p:anim>
                                  </p:childTnLst>
                                </p:cTn>
                              </p:par>
                              <p:par>
                                <p:cTn id="163" presetID="23" presetClass="entr" presetSubtype="528" fill="hold" grpId="0" nodeType="withEffect">
                                  <p:stCondLst>
                                    <p:cond delay="0"/>
                                  </p:stCondLst>
                                  <p:childTnLst>
                                    <p:set>
                                      <p:cBhvr>
                                        <p:cTn id="164" dur="1" fill="hold">
                                          <p:stCondLst>
                                            <p:cond delay="0"/>
                                          </p:stCondLst>
                                        </p:cTn>
                                        <p:tgtEl>
                                          <p:spTgt spid="37"/>
                                        </p:tgtEl>
                                        <p:attrNameLst>
                                          <p:attrName>style.visibility</p:attrName>
                                        </p:attrNameLst>
                                      </p:cBhvr>
                                      <p:to>
                                        <p:strVal val="visible"/>
                                      </p:to>
                                    </p:set>
                                    <p:anim calcmode="lin" valueType="num">
                                      <p:cBhvr>
                                        <p:cTn id="165" dur="3000" fill="hold"/>
                                        <p:tgtEl>
                                          <p:spTgt spid="37"/>
                                        </p:tgtEl>
                                        <p:attrNameLst>
                                          <p:attrName>ppt_w</p:attrName>
                                        </p:attrNameLst>
                                      </p:cBhvr>
                                      <p:tavLst>
                                        <p:tav tm="0">
                                          <p:val>
                                            <p:fltVal val="0"/>
                                          </p:val>
                                        </p:tav>
                                        <p:tav tm="100000">
                                          <p:val>
                                            <p:strVal val="#ppt_w"/>
                                          </p:val>
                                        </p:tav>
                                      </p:tavLst>
                                    </p:anim>
                                    <p:anim calcmode="lin" valueType="num">
                                      <p:cBhvr>
                                        <p:cTn id="166" dur="3000" fill="hold"/>
                                        <p:tgtEl>
                                          <p:spTgt spid="37"/>
                                        </p:tgtEl>
                                        <p:attrNameLst>
                                          <p:attrName>ppt_h</p:attrName>
                                        </p:attrNameLst>
                                      </p:cBhvr>
                                      <p:tavLst>
                                        <p:tav tm="0">
                                          <p:val>
                                            <p:fltVal val="0"/>
                                          </p:val>
                                        </p:tav>
                                        <p:tav tm="100000">
                                          <p:val>
                                            <p:strVal val="#ppt_h"/>
                                          </p:val>
                                        </p:tav>
                                      </p:tavLst>
                                    </p:anim>
                                    <p:anim calcmode="lin" valueType="num">
                                      <p:cBhvr>
                                        <p:cTn id="167" dur="3000" fill="hold"/>
                                        <p:tgtEl>
                                          <p:spTgt spid="37"/>
                                        </p:tgtEl>
                                        <p:attrNameLst>
                                          <p:attrName>ppt_x</p:attrName>
                                        </p:attrNameLst>
                                      </p:cBhvr>
                                      <p:tavLst>
                                        <p:tav tm="0">
                                          <p:val>
                                            <p:fltVal val="0.5"/>
                                          </p:val>
                                        </p:tav>
                                        <p:tav tm="100000">
                                          <p:val>
                                            <p:strVal val="#ppt_x"/>
                                          </p:val>
                                        </p:tav>
                                      </p:tavLst>
                                    </p:anim>
                                    <p:anim calcmode="lin" valueType="num">
                                      <p:cBhvr>
                                        <p:cTn id="168" dur="3000" fill="hold"/>
                                        <p:tgtEl>
                                          <p:spTgt spid="37"/>
                                        </p:tgtEl>
                                        <p:attrNameLst>
                                          <p:attrName>ppt_y</p:attrName>
                                        </p:attrNameLst>
                                      </p:cBhvr>
                                      <p:tavLst>
                                        <p:tav tm="0">
                                          <p:val>
                                            <p:fltVal val="0.5"/>
                                          </p:val>
                                        </p:tav>
                                        <p:tav tm="100000">
                                          <p:val>
                                            <p:strVal val="#ppt_y"/>
                                          </p:val>
                                        </p:tav>
                                      </p:tavLst>
                                    </p:anim>
                                  </p:childTnLst>
                                </p:cTn>
                              </p:par>
                              <p:par>
                                <p:cTn id="169" presetID="23" presetClass="entr" presetSubtype="528" fill="hold" grpId="0" nodeType="withEffect">
                                  <p:stCondLst>
                                    <p:cond delay="0"/>
                                  </p:stCondLst>
                                  <p:childTnLst>
                                    <p:set>
                                      <p:cBhvr>
                                        <p:cTn id="170" dur="1" fill="hold">
                                          <p:stCondLst>
                                            <p:cond delay="0"/>
                                          </p:stCondLst>
                                        </p:cTn>
                                        <p:tgtEl>
                                          <p:spTgt spid="38"/>
                                        </p:tgtEl>
                                        <p:attrNameLst>
                                          <p:attrName>style.visibility</p:attrName>
                                        </p:attrNameLst>
                                      </p:cBhvr>
                                      <p:to>
                                        <p:strVal val="visible"/>
                                      </p:to>
                                    </p:set>
                                    <p:anim calcmode="lin" valueType="num">
                                      <p:cBhvr>
                                        <p:cTn id="171" dur="3000" fill="hold"/>
                                        <p:tgtEl>
                                          <p:spTgt spid="38"/>
                                        </p:tgtEl>
                                        <p:attrNameLst>
                                          <p:attrName>ppt_w</p:attrName>
                                        </p:attrNameLst>
                                      </p:cBhvr>
                                      <p:tavLst>
                                        <p:tav tm="0">
                                          <p:val>
                                            <p:fltVal val="0"/>
                                          </p:val>
                                        </p:tav>
                                        <p:tav tm="100000">
                                          <p:val>
                                            <p:strVal val="#ppt_w"/>
                                          </p:val>
                                        </p:tav>
                                      </p:tavLst>
                                    </p:anim>
                                    <p:anim calcmode="lin" valueType="num">
                                      <p:cBhvr>
                                        <p:cTn id="172" dur="3000" fill="hold"/>
                                        <p:tgtEl>
                                          <p:spTgt spid="38"/>
                                        </p:tgtEl>
                                        <p:attrNameLst>
                                          <p:attrName>ppt_h</p:attrName>
                                        </p:attrNameLst>
                                      </p:cBhvr>
                                      <p:tavLst>
                                        <p:tav tm="0">
                                          <p:val>
                                            <p:fltVal val="0"/>
                                          </p:val>
                                        </p:tav>
                                        <p:tav tm="100000">
                                          <p:val>
                                            <p:strVal val="#ppt_h"/>
                                          </p:val>
                                        </p:tav>
                                      </p:tavLst>
                                    </p:anim>
                                    <p:anim calcmode="lin" valueType="num">
                                      <p:cBhvr>
                                        <p:cTn id="173" dur="3000" fill="hold"/>
                                        <p:tgtEl>
                                          <p:spTgt spid="38"/>
                                        </p:tgtEl>
                                        <p:attrNameLst>
                                          <p:attrName>ppt_x</p:attrName>
                                        </p:attrNameLst>
                                      </p:cBhvr>
                                      <p:tavLst>
                                        <p:tav tm="0">
                                          <p:val>
                                            <p:fltVal val="0.5"/>
                                          </p:val>
                                        </p:tav>
                                        <p:tav tm="100000">
                                          <p:val>
                                            <p:strVal val="#ppt_x"/>
                                          </p:val>
                                        </p:tav>
                                      </p:tavLst>
                                    </p:anim>
                                    <p:anim calcmode="lin" valueType="num">
                                      <p:cBhvr>
                                        <p:cTn id="174" dur="3000" fill="hold"/>
                                        <p:tgtEl>
                                          <p:spTgt spid="38"/>
                                        </p:tgtEl>
                                        <p:attrNameLst>
                                          <p:attrName>ppt_y</p:attrName>
                                        </p:attrNameLst>
                                      </p:cBhvr>
                                      <p:tavLst>
                                        <p:tav tm="0">
                                          <p:val>
                                            <p:fltVal val="0.5"/>
                                          </p:val>
                                        </p:tav>
                                        <p:tav tm="100000">
                                          <p:val>
                                            <p:strVal val="#ppt_y"/>
                                          </p:val>
                                        </p:tav>
                                      </p:tavLst>
                                    </p:anim>
                                  </p:childTnLst>
                                </p:cTn>
                              </p:par>
                              <p:par>
                                <p:cTn id="175" presetID="23" presetClass="entr" presetSubtype="528" fill="hold" grpId="0" nodeType="withEffect">
                                  <p:stCondLst>
                                    <p:cond delay="0"/>
                                  </p:stCondLst>
                                  <p:childTnLst>
                                    <p:set>
                                      <p:cBhvr>
                                        <p:cTn id="176" dur="1" fill="hold">
                                          <p:stCondLst>
                                            <p:cond delay="0"/>
                                          </p:stCondLst>
                                        </p:cTn>
                                        <p:tgtEl>
                                          <p:spTgt spid="39"/>
                                        </p:tgtEl>
                                        <p:attrNameLst>
                                          <p:attrName>style.visibility</p:attrName>
                                        </p:attrNameLst>
                                      </p:cBhvr>
                                      <p:to>
                                        <p:strVal val="visible"/>
                                      </p:to>
                                    </p:set>
                                    <p:anim calcmode="lin" valueType="num">
                                      <p:cBhvr>
                                        <p:cTn id="177" dur="3000" fill="hold"/>
                                        <p:tgtEl>
                                          <p:spTgt spid="39"/>
                                        </p:tgtEl>
                                        <p:attrNameLst>
                                          <p:attrName>ppt_w</p:attrName>
                                        </p:attrNameLst>
                                      </p:cBhvr>
                                      <p:tavLst>
                                        <p:tav tm="0">
                                          <p:val>
                                            <p:fltVal val="0"/>
                                          </p:val>
                                        </p:tav>
                                        <p:tav tm="100000">
                                          <p:val>
                                            <p:strVal val="#ppt_w"/>
                                          </p:val>
                                        </p:tav>
                                      </p:tavLst>
                                    </p:anim>
                                    <p:anim calcmode="lin" valueType="num">
                                      <p:cBhvr>
                                        <p:cTn id="178" dur="3000" fill="hold"/>
                                        <p:tgtEl>
                                          <p:spTgt spid="39"/>
                                        </p:tgtEl>
                                        <p:attrNameLst>
                                          <p:attrName>ppt_h</p:attrName>
                                        </p:attrNameLst>
                                      </p:cBhvr>
                                      <p:tavLst>
                                        <p:tav tm="0">
                                          <p:val>
                                            <p:fltVal val="0"/>
                                          </p:val>
                                        </p:tav>
                                        <p:tav tm="100000">
                                          <p:val>
                                            <p:strVal val="#ppt_h"/>
                                          </p:val>
                                        </p:tav>
                                      </p:tavLst>
                                    </p:anim>
                                    <p:anim calcmode="lin" valueType="num">
                                      <p:cBhvr>
                                        <p:cTn id="179" dur="3000" fill="hold"/>
                                        <p:tgtEl>
                                          <p:spTgt spid="39"/>
                                        </p:tgtEl>
                                        <p:attrNameLst>
                                          <p:attrName>ppt_x</p:attrName>
                                        </p:attrNameLst>
                                      </p:cBhvr>
                                      <p:tavLst>
                                        <p:tav tm="0">
                                          <p:val>
                                            <p:fltVal val="0.5"/>
                                          </p:val>
                                        </p:tav>
                                        <p:tav tm="100000">
                                          <p:val>
                                            <p:strVal val="#ppt_x"/>
                                          </p:val>
                                        </p:tav>
                                      </p:tavLst>
                                    </p:anim>
                                    <p:anim calcmode="lin" valueType="num">
                                      <p:cBhvr>
                                        <p:cTn id="180" dur="3000" fill="hold"/>
                                        <p:tgtEl>
                                          <p:spTgt spid="39"/>
                                        </p:tgtEl>
                                        <p:attrNameLst>
                                          <p:attrName>ppt_y</p:attrName>
                                        </p:attrNameLst>
                                      </p:cBhvr>
                                      <p:tavLst>
                                        <p:tav tm="0">
                                          <p:val>
                                            <p:fltVal val="0.5"/>
                                          </p:val>
                                        </p:tav>
                                        <p:tav tm="100000">
                                          <p:val>
                                            <p:strVal val="#ppt_y"/>
                                          </p:val>
                                        </p:tav>
                                      </p:tavLst>
                                    </p:anim>
                                  </p:childTnLst>
                                </p:cTn>
                              </p:par>
                              <p:par>
                                <p:cTn id="181" presetID="23" presetClass="entr" presetSubtype="528" fill="hold" grpId="0" nodeType="withEffect">
                                  <p:stCondLst>
                                    <p:cond delay="0"/>
                                  </p:stCondLst>
                                  <p:childTnLst>
                                    <p:set>
                                      <p:cBhvr>
                                        <p:cTn id="182" dur="1" fill="hold">
                                          <p:stCondLst>
                                            <p:cond delay="0"/>
                                          </p:stCondLst>
                                        </p:cTn>
                                        <p:tgtEl>
                                          <p:spTgt spid="40"/>
                                        </p:tgtEl>
                                        <p:attrNameLst>
                                          <p:attrName>style.visibility</p:attrName>
                                        </p:attrNameLst>
                                      </p:cBhvr>
                                      <p:to>
                                        <p:strVal val="visible"/>
                                      </p:to>
                                    </p:set>
                                    <p:anim calcmode="lin" valueType="num">
                                      <p:cBhvr>
                                        <p:cTn id="183" dur="3000" fill="hold"/>
                                        <p:tgtEl>
                                          <p:spTgt spid="40"/>
                                        </p:tgtEl>
                                        <p:attrNameLst>
                                          <p:attrName>ppt_w</p:attrName>
                                        </p:attrNameLst>
                                      </p:cBhvr>
                                      <p:tavLst>
                                        <p:tav tm="0">
                                          <p:val>
                                            <p:fltVal val="0"/>
                                          </p:val>
                                        </p:tav>
                                        <p:tav tm="100000">
                                          <p:val>
                                            <p:strVal val="#ppt_w"/>
                                          </p:val>
                                        </p:tav>
                                      </p:tavLst>
                                    </p:anim>
                                    <p:anim calcmode="lin" valueType="num">
                                      <p:cBhvr>
                                        <p:cTn id="184" dur="3000" fill="hold"/>
                                        <p:tgtEl>
                                          <p:spTgt spid="40"/>
                                        </p:tgtEl>
                                        <p:attrNameLst>
                                          <p:attrName>ppt_h</p:attrName>
                                        </p:attrNameLst>
                                      </p:cBhvr>
                                      <p:tavLst>
                                        <p:tav tm="0">
                                          <p:val>
                                            <p:fltVal val="0"/>
                                          </p:val>
                                        </p:tav>
                                        <p:tav tm="100000">
                                          <p:val>
                                            <p:strVal val="#ppt_h"/>
                                          </p:val>
                                        </p:tav>
                                      </p:tavLst>
                                    </p:anim>
                                    <p:anim calcmode="lin" valueType="num">
                                      <p:cBhvr>
                                        <p:cTn id="185" dur="3000" fill="hold"/>
                                        <p:tgtEl>
                                          <p:spTgt spid="40"/>
                                        </p:tgtEl>
                                        <p:attrNameLst>
                                          <p:attrName>ppt_x</p:attrName>
                                        </p:attrNameLst>
                                      </p:cBhvr>
                                      <p:tavLst>
                                        <p:tav tm="0">
                                          <p:val>
                                            <p:fltVal val="0.5"/>
                                          </p:val>
                                        </p:tav>
                                        <p:tav tm="100000">
                                          <p:val>
                                            <p:strVal val="#ppt_x"/>
                                          </p:val>
                                        </p:tav>
                                      </p:tavLst>
                                    </p:anim>
                                    <p:anim calcmode="lin" valueType="num">
                                      <p:cBhvr>
                                        <p:cTn id="186" dur="3000" fill="hold"/>
                                        <p:tgtEl>
                                          <p:spTgt spid="40"/>
                                        </p:tgtEl>
                                        <p:attrNameLst>
                                          <p:attrName>ppt_y</p:attrName>
                                        </p:attrNameLst>
                                      </p:cBhvr>
                                      <p:tavLst>
                                        <p:tav tm="0">
                                          <p:val>
                                            <p:fltVal val="0.5"/>
                                          </p:val>
                                        </p:tav>
                                        <p:tav tm="100000">
                                          <p:val>
                                            <p:strVal val="#ppt_y"/>
                                          </p:val>
                                        </p:tav>
                                      </p:tavLst>
                                    </p:anim>
                                  </p:childTnLst>
                                </p:cTn>
                              </p:par>
                              <p:par>
                                <p:cTn id="187" presetID="23" presetClass="entr" presetSubtype="528" fill="hold" grpId="0" nodeType="withEffect">
                                  <p:stCondLst>
                                    <p:cond delay="0"/>
                                  </p:stCondLst>
                                  <p:childTnLst>
                                    <p:set>
                                      <p:cBhvr>
                                        <p:cTn id="188" dur="1" fill="hold">
                                          <p:stCondLst>
                                            <p:cond delay="0"/>
                                          </p:stCondLst>
                                        </p:cTn>
                                        <p:tgtEl>
                                          <p:spTgt spid="41"/>
                                        </p:tgtEl>
                                        <p:attrNameLst>
                                          <p:attrName>style.visibility</p:attrName>
                                        </p:attrNameLst>
                                      </p:cBhvr>
                                      <p:to>
                                        <p:strVal val="visible"/>
                                      </p:to>
                                    </p:set>
                                    <p:anim calcmode="lin" valueType="num">
                                      <p:cBhvr>
                                        <p:cTn id="189" dur="3000" fill="hold"/>
                                        <p:tgtEl>
                                          <p:spTgt spid="41"/>
                                        </p:tgtEl>
                                        <p:attrNameLst>
                                          <p:attrName>ppt_w</p:attrName>
                                        </p:attrNameLst>
                                      </p:cBhvr>
                                      <p:tavLst>
                                        <p:tav tm="0">
                                          <p:val>
                                            <p:fltVal val="0"/>
                                          </p:val>
                                        </p:tav>
                                        <p:tav tm="100000">
                                          <p:val>
                                            <p:strVal val="#ppt_w"/>
                                          </p:val>
                                        </p:tav>
                                      </p:tavLst>
                                    </p:anim>
                                    <p:anim calcmode="lin" valueType="num">
                                      <p:cBhvr>
                                        <p:cTn id="190" dur="3000" fill="hold"/>
                                        <p:tgtEl>
                                          <p:spTgt spid="41"/>
                                        </p:tgtEl>
                                        <p:attrNameLst>
                                          <p:attrName>ppt_h</p:attrName>
                                        </p:attrNameLst>
                                      </p:cBhvr>
                                      <p:tavLst>
                                        <p:tav tm="0">
                                          <p:val>
                                            <p:fltVal val="0"/>
                                          </p:val>
                                        </p:tav>
                                        <p:tav tm="100000">
                                          <p:val>
                                            <p:strVal val="#ppt_h"/>
                                          </p:val>
                                        </p:tav>
                                      </p:tavLst>
                                    </p:anim>
                                    <p:anim calcmode="lin" valueType="num">
                                      <p:cBhvr>
                                        <p:cTn id="191" dur="3000" fill="hold"/>
                                        <p:tgtEl>
                                          <p:spTgt spid="41"/>
                                        </p:tgtEl>
                                        <p:attrNameLst>
                                          <p:attrName>ppt_x</p:attrName>
                                        </p:attrNameLst>
                                      </p:cBhvr>
                                      <p:tavLst>
                                        <p:tav tm="0">
                                          <p:val>
                                            <p:fltVal val="0.5"/>
                                          </p:val>
                                        </p:tav>
                                        <p:tav tm="100000">
                                          <p:val>
                                            <p:strVal val="#ppt_x"/>
                                          </p:val>
                                        </p:tav>
                                      </p:tavLst>
                                    </p:anim>
                                    <p:anim calcmode="lin" valueType="num">
                                      <p:cBhvr>
                                        <p:cTn id="192" dur="3000" fill="hold"/>
                                        <p:tgtEl>
                                          <p:spTgt spid="41"/>
                                        </p:tgtEl>
                                        <p:attrNameLst>
                                          <p:attrName>ppt_y</p:attrName>
                                        </p:attrNameLst>
                                      </p:cBhvr>
                                      <p:tavLst>
                                        <p:tav tm="0">
                                          <p:val>
                                            <p:fltVal val="0.5"/>
                                          </p:val>
                                        </p:tav>
                                        <p:tav tm="100000">
                                          <p:val>
                                            <p:strVal val="#ppt_y"/>
                                          </p:val>
                                        </p:tav>
                                      </p:tavLst>
                                    </p:anim>
                                  </p:childTnLst>
                                </p:cTn>
                              </p:par>
                              <p:par>
                                <p:cTn id="193" presetID="23" presetClass="entr" presetSubtype="528" fill="hold" grpId="0" nodeType="withEffect">
                                  <p:stCondLst>
                                    <p:cond delay="0"/>
                                  </p:stCondLst>
                                  <p:childTnLst>
                                    <p:set>
                                      <p:cBhvr>
                                        <p:cTn id="194" dur="1" fill="hold">
                                          <p:stCondLst>
                                            <p:cond delay="0"/>
                                          </p:stCondLst>
                                        </p:cTn>
                                        <p:tgtEl>
                                          <p:spTgt spid="42"/>
                                        </p:tgtEl>
                                        <p:attrNameLst>
                                          <p:attrName>style.visibility</p:attrName>
                                        </p:attrNameLst>
                                      </p:cBhvr>
                                      <p:to>
                                        <p:strVal val="visible"/>
                                      </p:to>
                                    </p:set>
                                    <p:anim calcmode="lin" valueType="num">
                                      <p:cBhvr>
                                        <p:cTn id="195" dur="3000" fill="hold"/>
                                        <p:tgtEl>
                                          <p:spTgt spid="42"/>
                                        </p:tgtEl>
                                        <p:attrNameLst>
                                          <p:attrName>ppt_w</p:attrName>
                                        </p:attrNameLst>
                                      </p:cBhvr>
                                      <p:tavLst>
                                        <p:tav tm="0">
                                          <p:val>
                                            <p:fltVal val="0"/>
                                          </p:val>
                                        </p:tav>
                                        <p:tav tm="100000">
                                          <p:val>
                                            <p:strVal val="#ppt_w"/>
                                          </p:val>
                                        </p:tav>
                                      </p:tavLst>
                                    </p:anim>
                                    <p:anim calcmode="lin" valueType="num">
                                      <p:cBhvr>
                                        <p:cTn id="196" dur="3000" fill="hold"/>
                                        <p:tgtEl>
                                          <p:spTgt spid="42"/>
                                        </p:tgtEl>
                                        <p:attrNameLst>
                                          <p:attrName>ppt_h</p:attrName>
                                        </p:attrNameLst>
                                      </p:cBhvr>
                                      <p:tavLst>
                                        <p:tav tm="0">
                                          <p:val>
                                            <p:fltVal val="0"/>
                                          </p:val>
                                        </p:tav>
                                        <p:tav tm="100000">
                                          <p:val>
                                            <p:strVal val="#ppt_h"/>
                                          </p:val>
                                        </p:tav>
                                      </p:tavLst>
                                    </p:anim>
                                    <p:anim calcmode="lin" valueType="num">
                                      <p:cBhvr>
                                        <p:cTn id="197" dur="3000" fill="hold"/>
                                        <p:tgtEl>
                                          <p:spTgt spid="42"/>
                                        </p:tgtEl>
                                        <p:attrNameLst>
                                          <p:attrName>ppt_x</p:attrName>
                                        </p:attrNameLst>
                                      </p:cBhvr>
                                      <p:tavLst>
                                        <p:tav tm="0">
                                          <p:val>
                                            <p:fltVal val="0.5"/>
                                          </p:val>
                                        </p:tav>
                                        <p:tav tm="100000">
                                          <p:val>
                                            <p:strVal val="#ppt_x"/>
                                          </p:val>
                                        </p:tav>
                                      </p:tavLst>
                                    </p:anim>
                                    <p:anim calcmode="lin" valueType="num">
                                      <p:cBhvr>
                                        <p:cTn id="198" dur="3000" fill="hold"/>
                                        <p:tgtEl>
                                          <p:spTgt spid="42"/>
                                        </p:tgtEl>
                                        <p:attrNameLst>
                                          <p:attrName>ppt_y</p:attrName>
                                        </p:attrNameLst>
                                      </p:cBhvr>
                                      <p:tavLst>
                                        <p:tav tm="0">
                                          <p:val>
                                            <p:fltVal val="0.5"/>
                                          </p:val>
                                        </p:tav>
                                        <p:tav tm="100000">
                                          <p:val>
                                            <p:strVal val="#ppt_y"/>
                                          </p:val>
                                        </p:tav>
                                      </p:tavLst>
                                    </p:anim>
                                  </p:childTnLst>
                                </p:cTn>
                              </p:par>
                              <p:par>
                                <p:cTn id="199" presetID="23" presetClass="entr" presetSubtype="528" fill="hold" grpId="0" nodeType="withEffect">
                                  <p:stCondLst>
                                    <p:cond delay="0"/>
                                  </p:stCondLst>
                                  <p:childTnLst>
                                    <p:set>
                                      <p:cBhvr>
                                        <p:cTn id="200" dur="1" fill="hold">
                                          <p:stCondLst>
                                            <p:cond delay="0"/>
                                          </p:stCondLst>
                                        </p:cTn>
                                        <p:tgtEl>
                                          <p:spTgt spid="43"/>
                                        </p:tgtEl>
                                        <p:attrNameLst>
                                          <p:attrName>style.visibility</p:attrName>
                                        </p:attrNameLst>
                                      </p:cBhvr>
                                      <p:to>
                                        <p:strVal val="visible"/>
                                      </p:to>
                                    </p:set>
                                    <p:anim calcmode="lin" valueType="num">
                                      <p:cBhvr>
                                        <p:cTn id="201" dur="3000" fill="hold"/>
                                        <p:tgtEl>
                                          <p:spTgt spid="43"/>
                                        </p:tgtEl>
                                        <p:attrNameLst>
                                          <p:attrName>ppt_w</p:attrName>
                                        </p:attrNameLst>
                                      </p:cBhvr>
                                      <p:tavLst>
                                        <p:tav tm="0">
                                          <p:val>
                                            <p:fltVal val="0"/>
                                          </p:val>
                                        </p:tav>
                                        <p:tav tm="100000">
                                          <p:val>
                                            <p:strVal val="#ppt_w"/>
                                          </p:val>
                                        </p:tav>
                                      </p:tavLst>
                                    </p:anim>
                                    <p:anim calcmode="lin" valueType="num">
                                      <p:cBhvr>
                                        <p:cTn id="202" dur="3000" fill="hold"/>
                                        <p:tgtEl>
                                          <p:spTgt spid="43"/>
                                        </p:tgtEl>
                                        <p:attrNameLst>
                                          <p:attrName>ppt_h</p:attrName>
                                        </p:attrNameLst>
                                      </p:cBhvr>
                                      <p:tavLst>
                                        <p:tav tm="0">
                                          <p:val>
                                            <p:fltVal val="0"/>
                                          </p:val>
                                        </p:tav>
                                        <p:tav tm="100000">
                                          <p:val>
                                            <p:strVal val="#ppt_h"/>
                                          </p:val>
                                        </p:tav>
                                      </p:tavLst>
                                    </p:anim>
                                    <p:anim calcmode="lin" valueType="num">
                                      <p:cBhvr>
                                        <p:cTn id="203" dur="3000" fill="hold"/>
                                        <p:tgtEl>
                                          <p:spTgt spid="43"/>
                                        </p:tgtEl>
                                        <p:attrNameLst>
                                          <p:attrName>ppt_x</p:attrName>
                                        </p:attrNameLst>
                                      </p:cBhvr>
                                      <p:tavLst>
                                        <p:tav tm="0">
                                          <p:val>
                                            <p:fltVal val="0.5"/>
                                          </p:val>
                                        </p:tav>
                                        <p:tav tm="100000">
                                          <p:val>
                                            <p:strVal val="#ppt_x"/>
                                          </p:val>
                                        </p:tav>
                                      </p:tavLst>
                                    </p:anim>
                                    <p:anim calcmode="lin" valueType="num">
                                      <p:cBhvr>
                                        <p:cTn id="204" dur="3000" fill="hold"/>
                                        <p:tgtEl>
                                          <p:spTgt spid="43"/>
                                        </p:tgtEl>
                                        <p:attrNameLst>
                                          <p:attrName>ppt_y</p:attrName>
                                        </p:attrNameLst>
                                      </p:cBhvr>
                                      <p:tavLst>
                                        <p:tav tm="0">
                                          <p:val>
                                            <p:fltVal val="0.5"/>
                                          </p:val>
                                        </p:tav>
                                        <p:tav tm="100000">
                                          <p:val>
                                            <p:strVal val="#ppt_y"/>
                                          </p:val>
                                        </p:tav>
                                      </p:tavLst>
                                    </p:anim>
                                  </p:childTnLst>
                                </p:cTn>
                              </p:par>
                              <p:par>
                                <p:cTn id="205" presetID="23" presetClass="entr" presetSubtype="528" fill="hold" grpId="0" nodeType="withEffect">
                                  <p:stCondLst>
                                    <p:cond delay="0"/>
                                  </p:stCondLst>
                                  <p:childTnLst>
                                    <p:set>
                                      <p:cBhvr>
                                        <p:cTn id="206" dur="1" fill="hold">
                                          <p:stCondLst>
                                            <p:cond delay="0"/>
                                          </p:stCondLst>
                                        </p:cTn>
                                        <p:tgtEl>
                                          <p:spTgt spid="44"/>
                                        </p:tgtEl>
                                        <p:attrNameLst>
                                          <p:attrName>style.visibility</p:attrName>
                                        </p:attrNameLst>
                                      </p:cBhvr>
                                      <p:to>
                                        <p:strVal val="visible"/>
                                      </p:to>
                                    </p:set>
                                    <p:anim calcmode="lin" valueType="num">
                                      <p:cBhvr>
                                        <p:cTn id="207" dur="3000" fill="hold"/>
                                        <p:tgtEl>
                                          <p:spTgt spid="44"/>
                                        </p:tgtEl>
                                        <p:attrNameLst>
                                          <p:attrName>ppt_w</p:attrName>
                                        </p:attrNameLst>
                                      </p:cBhvr>
                                      <p:tavLst>
                                        <p:tav tm="0">
                                          <p:val>
                                            <p:fltVal val="0"/>
                                          </p:val>
                                        </p:tav>
                                        <p:tav tm="100000">
                                          <p:val>
                                            <p:strVal val="#ppt_w"/>
                                          </p:val>
                                        </p:tav>
                                      </p:tavLst>
                                    </p:anim>
                                    <p:anim calcmode="lin" valueType="num">
                                      <p:cBhvr>
                                        <p:cTn id="208" dur="3000" fill="hold"/>
                                        <p:tgtEl>
                                          <p:spTgt spid="44"/>
                                        </p:tgtEl>
                                        <p:attrNameLst>
                                          <p:attrName>ppt_h</p:attrName>
                                        </p:attrNameLst>
                                      </p:cBhvr>
                                      <p:tavLst>
                                        <p:tav tm="0">
                                          <p:val>
                                            <p:fltVal val="0"/>
                                          </p:val>
                                        </p:tav>
                                        <p:tav tm="100000">
                                          <p:val>
                                            <p:strVal val="#ppt_h"/>
                                          </p:val>
                                        </p:tav>
                                      </p:tavLst>
                                    </p:anim>
                                    <p:anim calcmode="lin" valueType="num">
                                      <p:cBhvr>
                                        <p:cTn id="209" dur="3000" fill="hold"/>
                                        <p:tgtEl>
                                          <p:spTgt spid="44"/>
                                        </p:tgtEl>
                                        <p:attrNameLst>
                                          <p:attrName>ppt_x</p:attrName>
                                        </p:attrNameLst>
                                      </p:cBhvr>
                                      <p:tavLst>
                                        <p:tav tm="0">
                                          <p:val>
                                            <p:fltVal val="0.5"/>
                                          </p:val>
                                        </p:tav>
                                        <p:tav tm="100000">
                                          <p:val>
                                            <p:strVal val="#ppt_x"/>
                                          </p:val>
                                        </p:tav>
                                      </p:tavLst>
                                    </p:anim>
                                    <p:anim calcmode="lin" valueType="num">
                                      <p:cBhvr>
                                        <p:cTn id="210" dur="3000" fill="hold"/>
                                        <p:tgtEl>
                                          <p:spTgt spid="44"/>
                                        </p:tgtEl>
                                        <p:attrNameLst>
                                          <p:attrName>ppt_y</p:attrName>
                                        </p:attrNameLst>
                                      </p:cBhvr>
                                      <p:tavLst>
                                        <p:tav tm="0">
                                          <p:val>
                                            <p:fltVal val="0.5"/>
                                          </p:val>
                                        </p:tav>
                                        <p:tav tm="100000">
                                          <p:val>
                                            <p:strVal val="#ppt_y"/>
                                          </p:val>
                                        </p:tav>
                                      </p:tavLst>
                                    </p:anim>
                                  </p:childTnLst>
                                </p:cTn>
                              </p:par>
                              <p:par>
                                <p:cTn id="211" presetID="13" presetClass="entr" presetSubtype="16" fill="hold" grpId="1" nodeType="withEffect">
                                  <p:stCondLst>
                                    <p:cond delay="0"/>
                                  </p:stCondLst>
                                  <p:childTnLst>
                                    <p:set>
                                      <p:cBhvr>
                                        <p:cTn id="212" dur="1" fill="hold">
                                          <p:stCondLst>
                                            <p:cond delay="0"/>
                                          </p:stCondLst>
                                        </p:cTn>
                                        <p:tgtEl>
                                          <p:spTgt spid="11"/>
                                        </p:tgtEl>
                                        <p:attrNameLst>
                                          <p:attrName>style.visibility</p:attrName>
                                        </p:attrNameLst>
                                      </p:cBhvr>
                                      <p:to>
                                        <p:strVal val="visible"/>
                                      </p:to>
                                    </p:set>
                                    <p:animEffect transition="in" filter="plus(in)">
                                      <p:cBhvr>
                                        <p:cTn id="213" dur="3000"/>
                                        <p:tgtEl>
                                          <p:spTgt spid="11"/>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12"/>
                                        </p:tgtEl>
                                        <p:attrNameLst>
                                          <p:attrName>style.visibility</p:attrName>
                                        </p:attrNameLst>
                                      </p:cBhvr>
                                      <p:to>
                                        <p:strVal val="visible"/>
                                      </p:to>
                                    </p:set>
                                    <p:animEffect transition="in" filter="plus(in)">
                                      <p:cBhvr>
                                        <p:cTn id="216" dur="3000"/>
                                        <p:tgtEl>
                                          <p:spTgt spid="12"/>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13"/>
                                        </p:tgtEl>
                                        <p:attrNameLst>
                                          <p:attrName>style.visibility</p:attrName>
                                        </p:attrNameLst>
                                      </p:cBhvr>
                                      <p:to>
                                        <p:strVal val="visible"/>
                                      </p:to>
                                    </p:set>
                                    <p:animEffect transition="in" filter="plus(in)">
                                      <p:cBhvr>
                                        <p:cTn id="219" dur="3000"/>
                                        <p:tgtEl>
                                          <p:spTgt spid="13"/>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14"/>
                                        </p:tgtEl>
                                        <p:attrNameLst>
                                          <p:attrName>style.visibility</p:attrName>
                                        </p:attrNameLst>
                                      </p:cBhvr>
                                      <p:to>
                                        <p:strVal val="visible"/>
                                      </p:to>
                                    </p:set>
                                    <p:animEffect transition="in" filter="plus(in)">
                                      <p:cBhvr>
                                        <p:cTn id="222" dur="3000"/>
                                        <p:tgtEl>
                                          <p:spTgt spid="14"/>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15"/>
                                        </p:tgtEl>
                                        <p:attrNameLst>
                                          <p:attrName>style.visibility</p:attrName>
                                        </p:attrNameLst>
                                      </p:cBhvr>
                                      <p:to>
                                        <p:strVal val="visible"/>
                                      </p:to>
                                    </p:set>
                                    <p:animEffect transition="in" filter="plus(in)">
                                      <p:cBhvr>
                                        <p:cTn id="225" dur="3000"/>
                                        <p:tgtEl>
                                          <p:spTgt spid="15"/>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16"/>
                                        </p:tgtEl>
                                        <p:attrNameLst>
                                          <p:attrName>style.visibility</p:attrName>
                                        </p:attrNameLst>
                                      </p:cBhvr>
                                      <p:to>
                                        <p:strVal val="visible"/>
                                      </p:to>
                                    </p:set>
                                    <p:animEffect transition="in" filter="plus(in)">
                                      <p:cBhvr>
                                        <p:cTn id="228" dur="3000"/>
                                        <p:tgtEl>
                                          <p:spTgt spid="16"/>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17"/>
                                        </p:tgtEl>
                                        <p:attrNameLst>
                                          <p:attrName>style.visibility</p:attrName>
                                        </p:attrNameLst>
                                      </p:cBhvr>
                                      <p:to>
                                        <p:strVal val="visible"/>
                                      </p:to>
                                    </p:set>
                                    <p:animEffect transition="in" filter="plus(in)">
                                      <p:cBhvr>
                                        <p:cTn id="231" dur="3000"/>
                                        <p:tgtEl>
                                          <p:spTgt spid="17"/>
                                        </p:tgtEl>
                                      </p:cBhvr>
                                    </p:animEffect>
                                  </p:childTnLst>
                                </p:cTn>
                              </p:par>
                              <p:par>
                                <p:cTn id="232" presetID="13" presetClass="entr" presetSubtype="16" fill="hold" grpId="1" nodeType="withEffect">
                                  <p:stCondLst>
                                    <p:cond delay="0"/>
                                  </p:stCondLst>
                                  <p:childTnLst>
                                    <p:set>
                                      <p:cBhvr>
                                        <p:cTn id="233" dur="1" fill="hold">
                                          <p:stCondLst>
                                            <p:cond delay="0"/>
                                          </p:stCondLst>
                                        </p:cTn>
                                        <p:tgtEl>
                                          <p:spTgt spid="18"/>
                                        </p:tgtEl>
                                        <p:attrNameLst>
                                          <p:attrName>style.visibility</p:attrName>
                                        </p:attrNameLst>
                                      </p:cBhvr>
                                      <p:to>
                                        <p:strVal val="visible"/>
                                      </p:to>
                                    </p:set>
                                    <p:animEffect transition="in" filter="plus(in)">
                                      <p:cBhvr>
                                        <p:cTn id="234" dur="3000"/>
                                        <p:tgtEl>
                                          <p:spTgt spid="18"/>
                                        </p:tgtEl>
                                      </p:cBhvr>
                                    </p:animEffect>
                                  </p:childTnLst>
                                </p:cTn>
                              </p:par>
                              <p:par>
                                <p:cTn id="235" presetID="13" presetClass="entr" presetSubtype="16" fill="hold" grpId="1" nodeType="withEffect">
                                  <p:stCondLst>
                                    <p:cond delay="0"/>
                                  </p:stCondLst>
                                  <p:childTnLst>
                                    <p:set>
                                      <p:cBhvr>
                                        <p:cTn id="236" dur="1" fill="hold">
                                          <p:stCondLst>
                                            <p:cond delay="0"/>
                                          </p:stCondLst>
                                        </p:cTn>
                                        <p:tgtEl>
                                          <p:spTgt spid="19"/>
                                        </p:tgtEl>
                                        <p:attrNameLst>
                                          <p:attrName>style.visibility</p:attrName>
                                        </p:attrNameLst>
                                      </p:cBhvr>
                                      <p:to>
                                        <p:strVal val="visible"/>
                                      </p:to>
                                    </p:set>
                                    <p:animEffect transition="in" filter="plus(in)">
                                      <p:cBhvr>
                                        <p:cTn id="237" dur="3000"/>
                                        <p:tgtEl>
                                          <p:spTgt spid="19"/>
                                        </p:tgtEl>
                                      </p:cBhvr>
                                    </p:animEffect>
                                  </p:childTnLst>
                                </p:cTn>
                              </p:par>
                              <p:par>
                                <p:cTn id="238" presetID="13" presetClass="entr" presetSubtype="16" fill="hold" grpId="1" nodeType="withEffect">
                                  <p:stCondLst>
                                    <p:cond delay="0"/>
                                  </p:stCondLst>
                                  <p:childTnLst>
                                    <p:set>
                                      <p:cBhvr>
                                        <p:cTn id="239" dur="1" fill="hold">
                                          <p:stCondLst>
                                            <p:cond delay="0"/>
                                          </p:stCondLst>
                                        </p:cTn>
                                        <p:tgtEl>
                                          <p:spTgt spid="20"/>
                                        </p:tgtEl>
                                        <p:attrNameLst>
                                          <p:attrName>style.visibility</p:attrName>
                                        </p:attrNameLst>
                                      </p:cBhvr>
                                      <p:to>
                                        <p:strVal val="visible"/>
                                      </p:to>
                                    </p:set>
                                    <p:animEffect transition="in" filter="plus(in)">
                                      <p:cBhvr>
                                        <p:cTn id="240" dur="3000"/>
                                        <p:tgtEl>
                                          <p:spTgt spid="20"/>
                                        </p:tgtEl>
                                      </p:cBhvr>
                                    </p:animEffect>
                                  </p:childTnLst>
                                </p:cTn>
                              </p:par>
                              <p:par>
                                <p:cTn id="241" presetID="13" presetClass="entr" presetSubtype="16" fill="hold" grpId="1" nodeType="withEffect">
                                  <p:stCondLst>
                                    <p:cond delay="0"/>
                                  </p:stCondLst>
                                  <p:childTnLst>
                                    <p:set>
                                      <p:cBhvr>
                                        <p:cTn id="242" dur="1" fill="hold">
                                          <p:stCondLst>
                                            <p:cond delay="0"/>
                                          </p:stCondLst>
                                        </p:cTn>
                                        <p:tgtEl>
                                          <p:spTgt spid="21"/>
                                        </p:tgtEl>
                                        <p:attrNameLst>
                                          <p:attrName>style.visibility</p:attrName>
                                        </p:attrNameLst>
                                      </p:cBhvr>
                                      <p:to>
                                        <p:strVal val="visible"/>
                                      </p:to>
                                    </p:set>
                                    <p:animEffect transition="in" filter="plus(in)">
                                      <p:cBhvr>
                                        <p:cTn id="243" dur="3000"/>
                                        <p:tgtEl>
                                          <p:spTgt spid="21"/>
                                        </p:tgtEl>
                                      </p:cBhvr>
                                    </p:animEffect>
                                  </p:childTnLst>
                                </p:cTn>
                              </p:par>
                              <p:par>
                                <p:cTn id="244" presetID="13" presetClass="entr" presetSubtype="16" fill="hold" grpId="1" nodeType="withEffect">
                                  <p:stCondLst>
                                    <p:cond delay="0"/>
                                  </p:stCondLst>
                                  <p:childTnLst>
                                    <p:set>
                                      <p:cBhvr>
                                        <p:cTn id="245" dur="1" fill="hold">
                                          <p:stCondLst>
                                            <p:cond delay="0"/>
                                          </p:stCondLst>
                                        </p:cTn>
                                        <p:tgtEl>
                                          <p:spTgt spid="22"/>
                                        </p:tgtEl>
                                        <p:attrNameLst>
                                          <p:attrName>style.visibility</p:attrName>
                                        </p:attrNameLst>
                                      </p:cBhvr>
                                      <p:to>
                                        <p:strVal val="visible"/>
                                      </p:to>
                                    </p:set>
                                    <p:animEffect transition="in" filter="plus(in)">
                                      <p:cBhvr>
                                        <p:cTn id="246" dur="3000"/>
                                        <p:tgtEl>
                                          <p:spTgt spid="22"/>
                                        </p:tgtEl>
                                      </p:cBhvr>
                                    </p:animEffect>
                                  </p:childTnLst>
                                </p:cTn>
                              </p:par>
                              <p:par>
                                <p:cTn id="247" presetID="13" presetClass="entr" presetSubtype="16" fill="hold" grpId="1" nodeType="withEffect">
                                  <p:stCondLst>
                                    <p:cond delay="0"/>
                                  </p:stCondLst>
                                  <p:childTnLst>
                                    <p:set>
                                      <p:cBhvr>
                                        <p:cTn id="248" dur="1" fill="hold">
                                          <p:stCondLst>
                                            <p:cond delay="0"/>
                                          </p:stCondLst>
                                        </p:cTn>
                                        <p:tgtEl>
                                          <p:spTgt spid="23"/>
                                        </p:tgtEl>
                                        <p:attrNameLst>
                                          <p:attrName>style.visibility</p:attrName>
                                        </p:attrNameLst>
                                      </p:cBhvr>
                                      <p:to>
                                        <p:strVal val="visible"/>
                                      </p:to>
                                    </p:set>
                                    <p:animEffect transition="in" filter="plus(in)">
                                      <p:cBhvr>
                                        <p:cTn id="249" dur="3000"/>
                                        <p:tgtEl>
                                          <p:spTgt spid="23"/>
                                        </p:tgtEl>
                                      </p:cBhvr>
                                    </p:animEffect>
                                  </p:childTnLst>
                                </p:cTn>
                              </p:par>
                              <p:par>
                                <p:cTn id="250" presetID="13" presetClass="entr" presetSubtype="16" fill="hold" grpId="1" nodeType="withEffect">
                                  <p:stCondLst>
                                    <p:cond delay="0"/>
                                  </p:stCondLst>
                                  <p:childTnLst>
                                    <p:set>
                                      <p:cBhvr>
                                        <p:cTn id="251" dur="1" fill="hold">
                                          <p:stCondLst>
                                            <p:cond delay="0"/>
                                          </p:stCondLst>
                                        </p:cTn>
                                        <p:tgtEl>
                                          <p:spTgt spid="24"/>
                                        </p:tgtEl>
                                        <p:attrNameLst>
                                          <p:attrName>style.visibility</p:attrName>
                                        </p:attrNameLst>
                                      </p:cBhvr>
                                      <p:to>
                                        <p:strVal val="visible"/>
                                      </p:to>
                                    </p:set>
                                    <p:animEffect transition="in" filter="plus(in)">
                                      <p:cBhvr>
                                        <p:cTn id="252" dur="3000"/>
                                        <p:tgtEl>
                                          <p:spTgt spid="24"/>
                                        </p:tgtEl>
                                      </p:cBhvr>
                                    </p:animEffect>
                                  </p:childTnLst>
                                </p:cTn>
                              </p:par>
                              <p:par>
                                <p:cTn id="253" presetID="13" presetClass="entr" presetSubtype="16" fill="hold" grpId="1" nodeType="withEffect">
                                  <p:stCondLst>
                                    <p:cond delay="0"/>
                                  </p:stCondLst>
                                  <p:childTnLst>
                                    <p:set>
                                      <p:cBhvr>
                                        <p:cTn id="254" dur="1" fill="hold">
                                          <p:stCondLst>
                                            <p:cond delay="0"/>
                                          </p:stCondLst>
                                        </p:cTn>
                                        <p:tgtEl>
                                          <p:spTgt spid="25"/>
                                        </p:tgtEl>
                                        <p:attrNameLst>
                                          <p:attrName>style.visibility</p:attrName>
                                        </p:attrNameLst>
                                      </p:cBhvr>
                                      <p:to>
                                        <p:strVal val="visible"/>
                                      </p:to>
                                    </p:set>
                                    <p:animEffect transition="in" filter="plus(in)">
                                      <p:cBhvr>
                                        <p:cTn id="255" dur="3000"/>
                                        <p:tgtEl>
                                          <p:spTgt spid="25"/>
                                        </p:tgtEl>
                                      </p:cBhvr>
                                    </p:animEffect>
                                  </p:childTnLst>
                                </p:cTn>
                              </p:par>
                              <p:par>
                                <p:cTn id="256" presetID="13" presetClass="entr" presetSubtype="16" fill="hold" grpId="1" nodeType="withEffect">
                                  <p:stCondLst>
                                    <p:cond delay="0"/>
                                  </p:stCondLst>
                                  <p:childTnLst>
                                    <p:set>
                                      <p:cBhvr>
                                        <p:cTn id="257" dur="1" fill="hold">
                                          <p:stCondLst>
                                            <p:cond delay="0"/>
                                          </p:stCondLst>
                                        </p:cTn>
                                        <p:tgtEl>
                                          <p:spTgt spid="26"/>
                                        </p:tgtEl>
                                        <p:attrNameLst>
                                          <p:attrName>style.visibility</p:attrName>
                                        </p:attrNameLst>
                                      </p:cBhvr>
                                      <p:to>
                                        <p:strVal val="visible"/>
                                      </p:to>
                                    </p:set>
                                    <p:animEffect transition="in" filter="plus(in)">
                                      <p:cBhvr>
                                        <p:cTn id="258" dur="3000"/>
                                        <p:tgtEl>
                                          <p:spTgt spid="26"/>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27"/>
                                        </p:tgtEl>
                                        <p:attrNameLst>
                                          <p:attrName>style.visibility</p:attrName>
                                        </p:attrNameLst>
                                      </p:cBhvr>
                                      <p:to>
                                        <p:strVal val="visible"/>
                                      </p:to>
                                    </p:set>
                                    <p:animEffect transition="in" filter="plus(in)">
                                      <p:cBhvr>
                                        <p:cTn id="261" dur="3000"/>
                                        <p:tgtEl>
                                          <p:spTgt spid="27"/>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28"/>
                                        </p:tgtEl>
                                        <p:attrNameLst>
                                          <p:attrName>style.visibility</p:attrName>
                                        </p:attrNameLst>
                                      </p:cBhvr>
                                      <p:to>
                                        <p:strVal val="visible"/>
                                      </p:to>
                                    </p:set>
                                    <p:animEffect transition="in" filter="plus(in)">
                                      <p:cBhvr>
                                        <p:cTn id="264" dur="3000"/>
                                        <p:tgtEl>
                                          <p:spTgt spid="28"/>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29"/>
                                        </p:tgtEl>
                                        <p:attrNameLst>
                                          <p:attrName>style.visibility</p:attrName>
                                        </p:attrNameLst>
                                      </p:cBhvr>
                                      <p:to>
                                        <p:strVal val="visible"/>
                                      </p:to>
                                    </p:set>
                                    <p:animEffect transition="in" filter="plus(in)">
                                      <p:cBhvr>
                                        <p:cTn id="267" dur="3000"/>
                                        <p:tgtEl>
                                          <p:spTgt spid="29"/>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30"/>
                                        </p:tgtEl>
                                        <p:attrNameLst>
                                          <p:attrName>style.visibility</p:attrName>
                                        </p:attrNameLst>
                                      </p:cBhvr>
                                      <p:to>
                                        <p:strVal val="visible"/>
                                      </p:to>
                                    </p:set>
                                    <p:animEffect transition="in" filter="plus(in)">
                                      <p:cBhvr>
                                        <p:cTn id="270" dur="3000"/>
                                        <p:tgtEl>
                                          <p:spTgt spid="30"/>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31"/>
                                        </p:tgtEl>
                                        <p:attrNameLst>
                                          <p:attrName>style.visibility</p:attrName>
                                        </p:attrNameLst>
                                      </p:cBhvr>
                                      <p:to>
                                        <p:strVal val="visible"/>
                                      </p:to>
                                    </p:set>
                                    <p:animEffect transition="in" filter="plus(in)">
                                      <p:cBhvr>
                                        <p:cTn id="273" dur="3000"/>
                                        <p:tgtEl>
                                          <p:spTgt spid="31"/>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32"/>
                                        </p:tgtEl>
                                        <p:attrNameLst>
                                          <p:attrName>style.visibility</p:attrName>
                                        </p:attrNameLst>
                                      </p:cBhvr>
                                      <p:to>
                                        <p:strVal val="visible"/>
                                      </p:to>
                                    </p:set>
                                    <p:animEffect transition="in" filter="plus(in)">
                                      <p:cBhvr>
                                        <p:cTn id="276" dur="3000"/>
                                        <p:tgtEl>
                                          <p:spTgt spid="32"/>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33"/>
                                        </p:tgtEl>
                                        <p:attrNameLst>
                                          <p:attrName>style.visibility</p:attrName>
                                        </p:attrNameLst>
                                      </p:cBhvr>
                                      <p:to>
                                        <p:strVal val="visible"/>
                                      </p:to>
                                    </p:set>
                                    <p:animEffect transition="in" filter="plus(in)">
                                      <p:cBhvr>
                                        <p:cTn id="279" dur="3000"/>
                                        <p:tgtEl>
                                          <p:spTgt spid="33"/>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34"/>
                                        </p:tgtEl>
                                        <p:attrNameLst>
                                          <p:attrName>style.visibility</p:attrName>
                                        </p:attrNameLst>
                                      </p:cBhvr>
                                      <p:to>
                                        <p:strVal val="visible"/>
                                      </p:to>
                                    </p:set>
                                    <p:animEffect transition="in" filter="plus(in)">
                                      <p:cBhvr>
                                        <p:cTn id="282" dur="3000"/>
                                        <p:tgtEl>
                                          <p:spTgt spid="34"/>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35"/>
                                        </p:tgtEl>
                                        <p:attrNameLst>
                                          <p:attrName>style.visibility</p:attrName>
                                        </p:attrNameLst>
                                      </p:cBhvr>
                                      <p:to>
                                        <p:strVal val="visible"/>
                                      </p:to>
                                    </p:set>
                                    <p:animEffect transition="in" filter="plus(in)">
                                      <p:cBhvr>
                                        <p:cTn id="285" dur="3000"/>
                                        <p:tgtEl>
                                          <p:spTgt spid="35"/>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36"/>
                                        </p:tgtEl>
                                        <p:attrNameLst>
                                          <p:attrName>style.visibility</p:attrName>
                                        </p:attrNameLst>
                                      </p:cBhvr>
                                      <p:to>
                                        <p:strVal val="visible"/>
                                      </p:to>
                                    </p:set>
                                    <p:animEffect transition="in" filter="plus(in)">
                                      <p:cBhvr>
                                        <p:cTn id="288" dur="3000"/>
                                        <p:tgtEl>
                                          <p:spTgt spid="36"/>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37"/>
                                        </p:tgtEl>
                                        <p:attrNameLst>
                                          <p:attrName>style.visibility</p:attrName>
                                        </p:attrNameLst>
                                      </p:cBhvr>
                                      <p:to>
                                        <p:strVal val="visible"/>
                                      </p:to>
                                    </p:set>
                                    <p:animEffect transition="in" filter="plus(in)">
                                      <p:cBhvr>
                                        <p:cTn id="291" dur="3000"/>
                                        <p:tgtEl>
                                          <p:spTgt spid="37"/>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38"/>
                                        </p:tgtEl>
                                        <p:attrNameLst>
                                          <p:attrName>style.visibility</p:attrName>
                                        </p:attrNameLst>
                                      </p:cBhvr>
                                      <p:to>
                                        <p:strVal val="visible"/>
                                      </p:to>
                                    </p:set>
                                    <p:animEffect transition="in" filter="plus(in)">
                                      <p:cBhvr>
                                        <p:cTn id="294" dur="3000"/>
                                        <p:tgtEl>
                                          <p:spTgt spid="38"/>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39"/>
                                        </p:tgtEl>
                                        <p:attrNameLst>
                                          <p:attrName>style.visibility</p:attrName>
                                        </p:attrNameLst>
                                      </p:cBhvr>
                                      <p:to>
                                        <p:strVal val="visible"/>
                                      </p:to>
                                    </p:set>
                                    <p:animEffect transition="in" filter="plus(in)">
                                      <p:cBhvr>
                                        <p:cTn id="297" dur="3000"/>
                                        <p:tgtEl>
                                          <p:spTgt spid="39"/>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40"/>
                                        </p:tgtEl>
                                        <p:attrNameLst>
                                          <p:attrName>style.visibility</p:attrName>
                                        </p:attrNameLst>
                                      </p:cBhvr>
                                      <p:to>
                                        <p:strVal val="visible"/>
                                      </p:to>
                                    </p:set>
                                    <p:animEffect transition="in" filter="plus(in)">
                                      <p:cBhvr>
                                        <p:cTn id="300" dur="3000"/>
                                        <p:tgtEl>
                                          <p:spTgt spid="40"/>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41"/>
                                        </p:tgtEl>
                                        <p:attrNameLst>
                                          <p:attrName>style.visibility</p:attrName>
                                        </p:attrNameLst>
                                      </p:cBhvr>
                                      <p:to>
                                        <p:strVal val="visible"/>
                                      </p:to>
                                    </p:set>
                                    <p:animEffect transition="in" filter="plus(in)">
                                      <p:cBhvr>
                                        <p:cTn id="303" dur="3000"/>
                                        <p:tgtEl>
                                          <p:spTgt spid="41"/>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42"/>
                                        </p:tgtEl>
                                        <p:attrNameLst>
                                          <p:attrName>style.visibility</p:attrName>
                                        </p:attrNameLst>
                                      </p:cBhvr>
                                      <p:to>
                                        <p:strVal val="visible"/>
                                      </p:to>
                                    </p:set>
                                    <p:animEffect transition="in" filter="plus(in)">
                                      <p:cBhvr>
                                        <p:cTn id="306" dur="3000"/>
                                        <p:tgtEl>
                                          <p:spTgt spid="42"/>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43"/>
                                        </p:tgtEl>
                                        <p:attrNameLst>
                                          <p:attrName>style.visibility</p:attrName>
                                        </p:attrNameLst>
                                      </p:cBhvr>
                                      <p:to>
                                        <p:strVal val="visible"/>
                                      </p:to>
                                    </p:set>
                                    <p:animEffect transition="in" filter="plus(in)">
                                      <p:cBhvr>
                                        <p:cTn id="309" dur="3000"/>
                                        <p:tgtEl>
                                          <p:spTgt spid="43"/>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44"/>
                                        </p:tgtEl>
                                        <p:attrNameLst>
                                          <p:attrName>style.visibility</p:attrName>
                                        </p:attrNameLst>
                                      </p:cBhvr>
                                      <p:to>
                                        <p:strVal val="visible"/>
                                      </p:to>
                                    </p:set>
                                    <p:animEffect transition="in" filter="plus(in)">
                                      <p:cBhvr>
                                        <p:cTn id="312" dur="3000"/>
                                        <p:tgtEl>
                                          <p:spTgt spid="44"/>
                                        </p:tgtEl>
                                      </p:cBhvr>
                                    </p:animEffect>
                                  </p:childTnLst>
                                </p:cTn>
                              </p:par>
                              <p:par>
                                <p:cTn id="313" presetID="8" presetClass="emph" presetSubtype="0" fill="hold" grpId="2" nodeType="withEffect">
                                  <p:stCondLst>
                                    <p:cond delay="0"/>
                                  </p:stCondLst>
                                  <p:childTnLst>
                                    <p:animRot by="21600000">
                                      <p:cBhvr>
                                        <p:cTn id="314" dur="3000" fill="hold"/>
                                        <p:tgtEl>
                                          <p:spTgt spid="11"/>
                                        </p:tgtEl>
                                        <p:attrNameLst>
                                          <p:attrName>r</p:attrName>
                                        </p:attrNameLst>
                                      </p:cBhvr>
                                    </p:animRot>
                                  </p:childTnLst>
                                </p:cTn>
                              </p:par>
                              <p:par>
                                <p:cTn id="315" presetID="8" presetClass="emph" presetSubtype="0" fill="hold" grpId="2" nodeType="withEffect">
                                  <p:stCondLst>
                                    <p:cond delay="0"/>
                                  </p:stCondLst>
                                  <p:childTnLst>
                                    <p:animRot by="21600000">
                                      <p:cBhvr>
                                        <p:cTn id="316" dur="3000" fill="hold"/>
                                        <p:tgtEl>
                                          <p:spTgt spid="12"/>
                                        </p:tgtEl>
                                        <p:attrNameLst>
                                          <p:attrName>r</p:attrName>
                                        </p:attrNameLst>
                                      </p:cBhvr>
                                    </p:animRot>
                                  </p:childTnLst>
                                </p:cTn>
                              </p:par>
                              <p:par>
                                <p:cTn id="317" presetID="8" presetClass="emph" presetSubtype="0" fill="hold" grpId="2" nodeType="withEffect">
                                  <p:stCondLst>
                                    <p:cond delay="0"/>
                                  </p:stCondLst>
                                  <p:childTnLst>
                                    <p:animRot by="21600000">
                                      <p:cBhvr>
                                        <p:cTn id="318" dur="3000" fill="hold"/>
                                        <p:tgtEl>
                                          <p:spTgt spid="13"/>
                                        </p:tgtEl>
                                        <p:attrNameLst>
                                          <p:attrName>r</p:attrName>
                                        </p:attrNameLst>
                                      </p:cBhvr>
                                    </p:animRot>
                                  </p:childTnLst>
                                </p:cTn>
                              </p:par>
                              <p:par>
                                <p:cTn id="319" presetID="8" presetClass="emph" presetSubtype="0" fill="hold" grpId="2" nodeType="withEffect">
                                  <p:stCondLst>
                                    <p:cond delay="0"/>
                                  </p:stCondLst>
                                  <p:childTnLst>
                                    <p:animRot by="21600000">
                                      <p:cBhvr>
                                        <p:cTn id="320" dur="3000" fill="hold"/>
                                        <p:tgtEl>
                                          <p:spTgt spid="14"/>
                                        </p:tgtEl>
                                        <p:attrNameLst>
                                          <p:attrName>r</p:attrName>
                                        </p:attrNameLst>
                                      </p:cBhvr>
                                    </p:animRot>
                                  </p:childTnLst>
                                </p:cTn>
                              </p:par>
                              <p:par>
                                <p:cTn id="321" presetID="8" presetClass="emph" presetSubtype="0" fill="hold" grpId="2" nodeType="withEffect">
                                  <p:stCondLst>
                                    <p:cond delay="0"/>
                                  </p:stCondLst>
                                  <p:childTnLst>
                                    <p:animRot by="21600000">
                                      <p:cBhvr>
                                        <p:cTn id="322" dur="3000" fill="hold"/>
                                        <p:tgtEl>
                                          <p:spTgt spid="15"/>
                                        </p:tgtEl>
                                        <p:attrNameLst>
                                          <p:attrName>r</p:attrName>
                                        </p:attrNameLst>
                                      </p:cBhvr>
                                    </p:animRot>
                                  </p:childTnLst>
                                </p:cTn>
                              </p:par>
                              <p:par>
                                <p:cTn id="323" presetID="8" presetClass="emph" presetSubtype="0" fill="hold" grpId="2" nodeType="withEffect">
                                  <p:stCondLst>
                                    <p:cond delay="0"/>
                                  </p:stCondLst>
                                  <p:childTnLst>
                                    <p:animRot by="21600000">
                                      <p:cBhvr>
                                        <p:cTn id="324" dur="3000" fill="hold"/>
                                        <p:tgtEl>
                                          <p:spTgt spid="16"/>
                                        </p:tgtEl>
                                        <p:attrNameLst>
                                          <p:attrName>r</p:attrName>
                                        </p:attrNameLst>
                                      </p:cBhvr>
                                    </p:animRot>
                                  </p:childTnLst>
                                </p:cTn>
                              </p:par>
                              <p:par>
                                <p:cTn id="325" presetID="8" presetClass="emph" presetSubtype="0" fill="hold" grpId="2" nodeType="withEffect">
                                  <p:stCondLst>
                                    <p:cond delay="0"/>
                                  </p:stCondLst>
                                  <p:childTnLst>
                                    <p:animRot by="21600000">
                                      <p:cBhvr>
                                        <p:cTn id="326" dur="3000" fill="hold"/>
                                        <p:tgtEl>
                                          <p:spTgt spid="17"/>
                                        </p:tgtEl>
                                        <p:attrNameLst>
                                          <p:attrName>r</p:attrName>
                                        </p:attrNameLst>
                                      </p:cBhvr>
                                    </p:animRot>
                                  </p:childTnLst>
                                </p:cTn>
                              </p:par>
                              <p:par>
                                <p:cTn id="327" presetID="8" presetClass="emph" presetSubtype="0" fill="hold" grpId="2" nodeType="withEffect">
                                  <p:stCondLst>
                                    <p:cond delay="0"/>
                                  </p:stCondLst>
                                  <p:childTnLst>
                                    <p:animRot by="21600000">
                                      <p:cBhvr>
                                        <p:cTn id="328" dur="3000" fill="hold"/>
                                        <p:tgtEl>
                                          <p:spTgt spid="18"/>
                                        </p:tgtEl>
                                        <p:attrNameLst>
                                          <p:attrName>r</p:attrName>
                                        </p:attrNameLst>
                                      </p:cBhvr>
                                    </p:animRot>
                                  </p:childTnLst>
                                </p:cTn>
                              </p:par>
                              <p:par>
                                <p:cTn id="329" presetID="8" presetClass="emph" presetSubtype="0" fill="hold" grpId="2" nodeType="withEffect">
                                  <p:stCondLst>
                                    <p:cond delay="0"/>
                                  </p:stCondLst>
                                  <p:childTnLst>
                                    <p:animRot by="21600000">
                                      <p:cBhvr>
                                        <p:cTn id="330" dur="3000" fill="hold"/>
                                        <p:tgtEl>
                                          <p:spTgt spid="19"/>
                                        </p:tgtEl>
                                        <p:attrNameLst>
                                          <p:attrName>r</p:attrName>
                                        </p:attrNameLst>
                                      </p:cBhvr>
                                    </p:animRot>
                                  </p:childTnLst>
                                </p:cTn>
                              </p:par>
                              <p:par>
                                <p:cTn id="331" presetID="8" presetClass="emph" presetSubtype="0" fill="hold" grpId="2" nodeType="withEffect">
                                  <p:stCondLst>
                                    <p:cond delay="0"/>
                                  </p:stCondLst>
                                  <p:childTnLst>
                                    <p:animRot by="21600000">
                                      <p:cBhvr>
                                        <p:cTn id="332" dur="3000" fill="hold"/>
                                        <p:tgtEl>
                                          <p:spTgt spid="20"/>
                                        </p:tgtEl>
                                        <p:attrNameLst>
                                          <p:attrName>r</p:attrName>
                                        </p:attrNameLst>
                                      </p:cBhvr>
                                    </p:animRot>
                                  </p:childTnLst>
                                </p:cTn>
                              </p:par>
                              <p:par>
                                <p:cTn id="333" presetID="8" presetClass="emph" presetSubtype="0" fill="hold" grpId="2" nodeType="withEffect">
                                  <p:stCondLst>
                                    <p:cond delay="0"/>
                                  </p:stCondLst>
                                  <p:childTnLst>
                                    <p:animRot by="21600000">
                                      <p:cBhvr>
                                        <p:cTn id="334" dur="3000" fill="hold"/>
                                        <p:tgtEl>
                                          <p:spTgt spid="21"/>
                                        </p:tgtEl>
                                        <p:attrNameLst>
                                          <p:attrName>r</p:attrName>
                                        </p:attrNameLst>
                                      </p:cBhvr>
                                    </p:animRot>
                                  </p:childTnLst>
                                </p:cTn>
                              </p:par>
                              <p:par>
                                <p:cTn id="335" presetID="8" presetClass="emph" presetSubtype="0" fill="hold" grpId="2" nodeType="withEffect">
                                  <p:stCondLst>
                                    <p:cond delay="0"/>
                                  </p:stCondLst>
                                  <p:childTnLst>
                                    <p:animRot by="21600000">
                                      <p:cBhvr>
                                        <p:cTn id="336" dur="3000" fill="hold"/>
                                        <p:tgtEl>
                                          <p:spTgt spid="22"/>
                                        </p:tgtEl>
                                        <p:attrNameLst>
                                          <p:attrName>r</p:attrName>
                                        </p:attrNameLst>
                                      </p:cBhvr>
                                    </p:animRot>
                                  </p:childTnLst>
                                </p:cTn>
                              </p:par>
                              <p:par>
                                <p:cTn id="337" presetID="8" presetClass="emph" presetSubtype="0" fill="hold" grpId="2" nodeType="withEffect">
                                  <p:stCondLst>
                                    <p:cond delay="0"/>
                                  </p:stCondLst>
                                  <p:childTnLst>
                                    <p:animRot by="21600000">
                                      <p:cBhvr>
                                        <p:cTn id="338" dur="3000" fill="hold"/>
                                        <p:tgtEl>
                                          <p:spTgt spid="23"/>
                                        </p:tgtEl>
                                        <p:attrNameLst>
                                          <p:attrName>r</p:attrName>
                                        </p:attrNameLst>
                                      </p:cBhvr>
                                    </p:animRot>
                                  </p:childTnLst>
                                </p:cTn>
                              </p:par>
                              <p:par>
                                <p:cTn id="339" presetID="8" presetClass="emph" presetSubtype="0" fill="hold" grpId="2" nodeType="withEffect">
                                  <p:stCondLst>
                                    <p:cond delay="0"/>
                                  </p:stCondLst>
                                  <p:childTnLst>
                                    <p:animRot by="21600000">
                                      <p:cBhvr>
                                        <p:cTn id="340" dur="3000" fill="hold"/>
                                        <p:tgtEl>
                                          <p:spTgt spid="24"/>
                                        </p:tgtEl>
                                        <p:attrNameLst>
                                          <p:attrName>r</p:attrName>
                                        </p:attrNameLst>
                                      </p:cBhvr>
                                    </p:animRot>
                                  </p:childTnLst>
                                </p:cTn>
                              </p:par>
                              <p:par>
                                <p:cTn id="341" presetID="8" presetClass="emph" presetSubtype="0" fill="hold" grpId="2" nodeType="withEffect">
                                  <p:stCondLst>
                                    <p:cond delay="0"/>
                                  </p:stCondLst>
                                  <p:childTnLst>
                                    <p:animRot by="21600000">
                                      <p:cBhvr>
                                        <p:cTn id="342" dur="3000" fill="hold"/>
                                        <p:tgtEl>
                                          <p:spTgt spid="25"/>
                                        </p:tgtEl>
                                        <p:attrNameLst>
                                          <p:attrName>r</p:attrName>
                                        </p:attrNameLst>
                                      </p:cBhvr>
                                    </p:animRot>
                                  </p:childTnLst>
                                </p:cTn>
                              </p:par>
                              <p:par>
                                <p:cTn id="343" presetID="8" presetClass="emph" presetSubtype="0" fill="hold" grpId="2" nodeType="withEffect">
                                  <p:stCondLst>
                                    <p:cond delay="0"/>
                                  </p:stCondLst>
                                  <p:childTnLst>
                                    <p:animRot by="21600000">
                                      <p:cBhvr>
                                        <p:cTn id="344" dur="3000" fill="hold"/>
                                        <p:tgtEl>
                                          <p:spTgt spid="26"/>
                                        </p:tgtEl>
                                        <p:attrNameLst>
                                          <p:attrName>r</p:attrName>
                                        </p:attrNameLst>
                                      </p:cBhvr>
                                    </p:animRot>
                                  </p:childTnLst>
                                </p:cTn>
                              </p:par>
                              <p:par>
                                <p:cTn id="345" presetID="8" presetClass="emph" presetSubtype="0" fill="hold" grpId="2" nodeType="withEffect">
                                  <p:stCondLst>
                                    <p:cond delay="0"/>
                                  </p:stCondLst>
                                  <p:childTnLst>
                                    <p:animRot by="21600000">
                                      <p:cBhvr>
                                        <p:cTn id="346" dur="3000" fill="hold"/>
                                        <p:tgtEl>
                                          <p:spTgt spid="27"/>
                                        </p:tgtEl>
                                        <p:attrNameLst>
                                          <p:attrName>r</p:attrName>
                                        </p:attrNameLst>
                                      </p:cBhvr>
                                    </p:animRot>
                                  </p:childTnLst>
                                </p:cTn>
                              </p:par>
                              <p:par>
                                <p:cTn id="347" presetID="8" presetClass="emph" presetSubtype="0" fill="hold" grpId="2" nodeType="withEffect">
                                  <p:stCondLst>
                                    <p:cond delay="0"/>
                                  </p:stCondLst>
                                  <p:childTnLst>
                                    <p:animRot by="21600000">
                                      <p:cBhvr>
                                        <p:cTn id="348" dur="3000" fill="hold"/>
                                        <p:tgtEl>
                                          <p:spTgt spid="28"/>
                                        </p:tgtEl>
                                        <p:attrNameLst>
                                          <p:attrName>r</p:attrName>
                                        </p:attrNameLst>
                                      </p:cBhvr>
                                    </p:animRot>
                                  </p:childTnLst>
                                </p:cTn>
                              </p:par>
                              <p:par>
                                <p:cTn id="349" presetID="8" presetClass="emph" presetSubtype="0" fill="hold" grpId="2" nodeType="withEffect">
                                  <p:stCondLst>
                                    <p:cond delay="0"/>
                                  </p:stCondLst>
                                  <p:childTnLst>
                                    <p:animRot by="21600000">
                                      <p:cBhvr>
                                        <p:cTn id="350" dur="3000" fill="hold"/>
                                        <p:tgtEl>
                                          <p:spTgt spid="29"/>
                                        </p:tgtEl>
                                        <p:attrNameLst>
                                          <p:attrName>r</p:attrName>
                                        </p:attrNameLst>
                                      </p:cBhvr>
                                    </p:animRot>
                                  </p:childTnLst>
                                </p:cTn>
                              </p:par>
                              <p:par>
                                <p:cTn id="351" presetID="8" presetClass="emph" presetSubtype="0" fill="hold" grpId="2" nodeType="withEffect">
                                  <p:stCondLst>
                                    <p:cond delay="0"/>
                                  </p:stCondLst>
                                  <p:childTnLst>
                                    <p:animRot by="21600000">
                                      <p:cBhvr>
                                        <p:cTn id="352" dur="3000" fill="hold"/>
                                        <p:tgtEl>
                                          <p:spTgt spid="30"/>
                                        </p:tgtEl>
                                        <p:attrNameLst>
                                          <p:attrName>r</p:attrName>
                                        </p:attrNameLst>
                                      </p:cBhvr>
                                    </p:animRot>
                                  </p:childTnLst>
                                </p:cTn>
                              </p:par>
                              <p:par>
                                <p:cTn id="353" presetID="8" presetClass="emph" presetSubtype="0" fill="hold" grpId="2" nodeType="withEffect">
                                  <p:stCondLst>
                                    <p:cond delay="0"/>
                                  </p:stCondLst>
                                  <p:childTnLst>
                                    <p:animRot by="21600000">
                                      <p:cBhvr>
                                        <p:cTn id="354" dur="3000" fill="hold"/>
                                        <p:tgtEl>
                                          <p:spTgt spid="31"/>
                                        </p:tgtEl>
                                        <p:attrNameLst>
                                          <p:attrName>r</p:attrName>
                                        </p:attrNameLst>
                                      </p:cBhvr>
                                    </p:animRot>
                                  </p:childTnLst>
                                </p:cTn>
                              </p:par>
                              <p:par>
                                <p:cTn id="355" presetID="8" presetClass="emph" presetSubtype="0" fill="hold" grpId="2" nodeType="withEffect">
                                  <p:stCondLst>
                                    <p:cond delay="0"/>
                                  </p:stCondLst>
                                  <p:childTnLst>
                                    <p:animRot by="21600000">
                                      <p:cBhvr>
                                        <p:cTn id="356" dur="3000" fill="hold"/>
                                        <p:tgtEl>
                                          <p:spTgt spid="32"/>
                                        </p:tgtEl>
                                        <p:attrNameLst>
                                          <p:attrName>r</p:attrName>
                                        </p:attrNameLst>
                                      </p:cBhvr>
                                    </p:animRot>
                                  </p:childTnLst>
                                </p:cTn>
                              </p:par>
                              <p:par>
                                <p:cTn id="357" presetID="8" presetClass="emph" presetSubtype="0" fill="hold" grpId="2" nodeType="withEffect">
                                  <p:stCondLst>
                                    <p:cond delay="0"/>
                                  </p:stCondLst>
                                  <p:childTnLst>
                                    <p:animRot by="21600000">
                                      <p:cBhvr>
                                        <p:cTn id="358" dur="3000" fill="hold"/>
                                        <p:tgtEl>
                                          <p:spTgt spid="33"/>
                                        </p:tgtEl>
                                        <p:attrNameLst>
                                          <p:attrName>r</p:attrName>
                                        </p:attrNameLst>
                                      </p:cBhvr>
                                    </p:animRot>
                                  </p:childTnLst>
                                </p:cTn>
                              </p:par>
                              <p:par>
                                <p:cTn id="359" presetID="8" presetClass="emph" presetSubtype="0" fill="hold" grpId="2" nodeType="withEffect">
                                  <p:stCondLst>
                                    <p:cond delay="0"/>
                                  </p:stCondLst>
                                  <p:childTnLst>
                                    <p:animRot by="21600000">
                                      <p:cBhvr>
                                        <p:cTn id="360" dur="3000" fill="hold"/>
                                        <p:tgtEl>
                                          <p:spTgt spid="34"/>
                                        </p:tgtEl>
                                        <p:attrNameLst>
                                          <p:attrName>r</p:attrName>
                                        </p:attrNameLst>
                                      </p:cBhvr>
                                    </p:animRot>
                                  </p:childTnLst>
                                </p:cTn>
                              </p:par>
                              <p:par>
                                <p:cTn id="361" presetID="8" presetClass="emph" presetSubtype="0" fill="hold" grpId="2" nodeType="withEffect">
                                  <p:stCondLst>
                                    <p:cond delay="0"/>
                                  </p:stCondLst>
                                  <p:childTnLst>
                                    <p:animRot by="21600000">
                                      <p:cBhvr>
                                        <p:cTn id="362" dur="3000" fill="hold"/>
                                        <p:tgtEl>
                                          <p:spTgt spid="35"/>
                                        </p:tgtEl>
                                        <p:attrNameLst>
                                          <p:attrName>r</p:attrName>
                                        </p:attrNameLst>
                                      </p:cBhvr>
                                    </p:animRot>
                                  </p:childTnLst>
                                </p:cTn>
                              </p:par>
                              <p:par>
                                <p:cTn id="363" presetID="8" presetClass="emph" presetSubtype="0" fill="hold" grpId="2" nodeType="withEffect">
                                  <p:stCondLst>
                                    <p:cond delay="0"/>
                                  </p:stCondLst>
                                  <p:childTnLst>
                                    <p:animRot by="21600000">
                                      <p:cBhvr>
                                        <p:cTn id="364" dur="3000" fill="hold"/>
                                        <p:tgtEl>
                                          <p:spTgt spid="36"/>
                                        </p:tgtEl>
                                        <p:attrNameLst>
                                          <p:attrName>r</p:attrName>
                                        </p:attrNameLst>
                                      </p:cBhvr>
                                    </p:animRot>
                                  </p:childTnLst>
                                </p:cTn>
                              </p:par>
                              <p:par>
                                <p:cTn id="365" presetID="8" presetClass="emph" presetSubtype="0" fill="hold" grpId="2" nodeType="withEffect">
                                  <p:stCondLst>
                                    <p:cond delay="0"/>
                                  </p:stCondLst>
                                  <p:childTnLst>
                                    <p:animRot by="21600000">
                                      <p:cBhvr>
                                        <p:cTn id="366" dur="3000" fill="hold"/>
                                        <p:tgtEl>
                                          <p:spTgt spid="37"/>
                                        </p:tgtEl>
                                        <p:attrNameLst>
                                          <p:attrName>r</p:attrName>
                                        </p:attrNameLst>
                                      </p:cBhvr>
                                    </p:animRot>
                                  </p:childTnLst>
                                </p:cTn>
                              </p:par>
                              <p:par>
                                <p:cTn id="367" presetID="8" presetClass="emph" presetSubtype="0" fill="hold" grpId="2" nodeType="withEffect">
                                  <p:stCondLst>
                                    <p:cond delay="0"/>
                                  </p:stCondLst>
                                  <p:childTnLst>
                                    <p:animRot by="21600000">
                                      <p:cBhvr>
                                        <p:cTn id="368" dur="3000" fill="hold"/>
                                        <p:tgtEl>
                                          <p:spTgt spid="38"/>
                                        </p:tgtEl>
                                        <p:attrNameLst>
                                          <p:attrName>r</p:attrName>
                                        </p:attrNameLst>
                                      </p:cBhvr>
                                    </p:animRot>
                                  </p:childTnLst>
                                </p:cTn>
                              </p:par>
                              <p:par>
                                <p:cTn id="369" presetID="8" presetClass="emph" presetSubtype="0" fill="hold" grpId="2" nodeType="withEffect">
                                  <p:stCondLst>
                                    <p:cond delay="0"/>
                                  </p:stCondLst>
                                  <p:childTnLst>
                                    <p:animRot by="21600000">
                                      <p:cBhvr>
                                        <p:cTn id="370" dur="3000" fill="hold"/>
                                        <p:tgtEl>
                                          <p:spTgt spid="39"/>
                                        </p:tgtEl>
                                        <p:attrNameLst>
                                          <p:attrName>r</p:attrName>
                                        </p:attrNameLst>
                                      </p:cBhvr>
                                    </p:animRot>
                                  </p:childTnLst>
                                </p:cTn>
                              </p:par>
                              <p:par>
                                <p:cTn id="371" presetID="8" presetClass="emph" presetSubtype="0" fill="hold" grpId="2" nodeType="withEffect">
                                  <p:stCondLst>
                                    <p:cond delay="0"/>
                                  </p:stCondLst>
                                  <p:childTnLst>
                                    <p:animRot by="21600000">
                                      <p:cBhvr>
                                        <p:cTn id="372" dur="3000" fill="hold"/>
                                        <p:tgtEl>
                                          <p:spTgt spid="40"/>
                                        </p:tgtEl>
                                        <p:attrNameLst>
                                          <p:attrName>r</p:attrName>
                                        </p:attrNameLst>
                                      </p:cBhvr>
                                    </p:animRot>
                                  </p:childTnLst>
                                </p:cTn>
                              </p:par>
                              <p:par>
                                <p:cTn id="373" presetID="8" presetClass="emph" presetSubtype="0" fill="hold" grpId="2" nodeType="withEffect">
                                  <p:stCondLst>
                                    <p:cond delay="0"/>
                                  </p:stCondLst>
                                  <p:childTnLst>
                                    <p:animRot by="21600000">
                                      <p:cBhvr>
                                        <p:cTn id="374" dur="3000" fill="hold"/>
                                        <p:tgtEl>
                                          <p:spTgt spid="41"/>
                                        </p:tgtEl>
                                        <p:attrNameLst>
                                          <p:attrName>r</p:attrName>
                                        </p:attrNameLst>
                                      </p:cBhvr>
                                    </p:animRot>
                                  </p:childTnLst>
                                </p:cTn>
                              </p:par>
                              <p:par>
                                <p:cTn id="375" presetID="8" presetClass="emph" presetSubtype="0" fill="hold" grpId="2" nodeType="withEffect">
                                  <p:stCondLst>
                                    <p:cond delay="0"/>
                                  </p:stCondLst>
                                  <p:childTnLst>
                                    <p:animRot by="21600000">
                                      <p:cBhvr>
                                        <p:cTn id="376" dur="3000" fill="hold"/>
                                        <p:tgtEl>
                                          <p:spTgt spid="42"/>
                                        </p:tgtEl>
                                        <p:attrNameLst>
                                          <p:attrName>r</p:attrName>
                                        </p:attrNameLst>
                                      </p:cBhvr>
                                    </p:animRot>
                                  </p:childTnLst>
                                </p:cTn>
                              </p:par>
                              <p:par>
                                <p:cTn id="377" presetID="8" presetClass="emph" presetSubtype="0" fill="hold" grpId="2" nodeType="withEffect">
                                  <p:stCondLst>
                                    <p:cond delay="0"/>
                                  </p:stCondLst>
                                  <p:childTnLst>
                                    <p:animRot by="21600000">
                                      <p:cBhvr>
                                        <p:cTn id="378" dur="3000" fill="hold"/>
                                        <p:tgtEl>
                                          <p:spTgt spid="43"/>
                                        </p:tgtEl>
                                        <p:attrNameLst>
                                          <p:attrName>r</p:attrName>
                                        </p:attrNameLst>
                                      </p:cBhvr>
                                    </p:animRot>
                                  </p:childTnLst>
                                </p:cTn>
                              </p:par>
                              <p:par>
                                <p:cTn id="379" presetID="8" presetClass="emph" presetSubtype="0" fill="hold" grpId="2" nodeType="withEffect">
                                  <p:stCondLst>
                                    <p:cond delay="0"/>
                                  </p:stCondLst>
                                  <p:childTnLst>
                                    <p:animRot by="21600000">
                                      <p:cBhvr>
                                        <p:cTn id="380" dur="3000" fill="hold"/>
                                        <p:tgtEl>
                                          <p:spTgt spid="44"/>
                                        </p:tgtEl>
                                        <p:attrNameLst>
                                          <p:attrName>r</p:attrName>
                                        </p:attrNameLst>
                                      </p:cBhvr>
                                    </p:animRot>
                                  </p:childTnLst>
                                </p:cTn>
                              </p:par>
                            </p:childTnLst>
                          </p:cTn>
                        </p:par>
                        <p:par>
                          <p:cTn id="381" fill="hold">
                            <p:stCondLst>
                              <p:cond delay="3000"/>
                            </p:stCondLst>
                            <p:childTnLst>
                              <p:par>
                                <p:cTn id="382" presetID="23" presetClass="exit" presetSubtype="544" fill="hold" grpId="3" nodeType="afterEffect">
                                  <p:stCondLst>
                                    <p:cond delay="0"/>
                                  </p:stCondLst>
                                  <p:childTnLst>
                                    <p:anim calcmode="lin" valueType="num">
                                      <p:cBhvr>
                                        <p:cTn id="383" dur="3000"/>
                                        <p:tgtEl>
                                          <p:spTgt spid="11"/>
                                        </p:tgtEl>
                                        <p:attrNameLst>
                                          <p:attrName>ppt_w</p:attrName>
                                        </p:attrNameLst>
                                      </p:cBhvr>
                                      <p:tavLst>
                                        <p:tav tm="0">
                                          <p:val>
                                            <p:strVal val="ppt_w"/>
                                          </p:val>
                                        </p:tav>
                                        <p:tav tm="100000">
                                          <p:val>
                                            <p:fltVal val="0"/>
                                          </p:val>
                                        </p:tav>
                                      </p:tavLst>
                                    </p:anim>
                                    <p:anim calcmode="lin" valueType="num">
                                      <p:cBhvr>
                                        <p:cTn id="384" dur="3000"/>
                                        <p:tgtEl>
                                          <p:spTgt spid="11"/>
                                        </p:tgtEl>
                                        <p:attrNameLst>
                                          <p:attrName>ppt_h</p:attrName>
                                        </p:attrNameLst>
                                      </p:cBhvr>
                                      <p:tavLst>
                                        <p:tav tm="0">
                                          <p:val>
                                            <p:strVal val="ppt_h"/>
                                          </p:val>
                                        </p:tav>
                                        <p:tav tm="100000">
                                          <p:val>
                                            <p:fltVal val="0"/>
                                          </p:val>
                                        </p:tav>
                                      </p:tavLst>
                                    </p:anim>
                                    <p:anim calcmode="lin" valueType="num">
                                      <p:cBhvr>
                                        <p:cTn id="385" dur="3000"/>
                                        <p:tgtEl>
                                          <p:spTgt spid="11"/>
                                        </p:tgtEl>
                                        <p:attrNameLst>
                                          <p:attrName>ppt_x</p:attrName>
                                        </p:attrNameLst>
                                      </p:cBhvr>
                                      <p:tavLst>
                                        <p:tav tm="0">
                                          <p:val>
                                            <p:strVal val="ppt_x"/>
                                          </p:val>
                                        </p:tav>
                                        <p:tav tm="100000">
                                          <p:val>
                                            <p:fltVal val="0.5"/>
                                          </p:val>
                                        </p:tav>
                                      </p:tavLst>
                                    </p:anim>
                                    <p:anim calcmode="lin" valueType="num">
                                      <p:cBhvr>
                                        <p:cTn id="386" dur="3000"/>
                                        <p:tgtEl>
                                          <p:spTgt spid="11"/>
                                        </p:tgtEl>
                                        <p:attrNameLst>
                                          <p:attrName>ppt_y</p:attrName>
                                        </p:attrNameLst>
                                      </p:cBhvr>
                                      <p:tavLst>
                                        <p:tav tm="0">
                                          <p:val>
                                            <p:strVal val="ppt_y"/>
                                          </p:val>
                                        </p:tav>
                                        <p:tav tm="100000">
                                          <p:val>
                                            <p:fltVal val="0.5"/>
                                          </p:val>
                                        </p:tav>
                                      </p:tavLst>
                                    </p:anim>
                                    <p:set>
                                      <p:cBhvr>
                                        <p:cTn id="387" dur="1" fill="hold">
                                          <p:stCondLst>
                                            <p:cond delay="2999"/>
                                          </p:stCondLst>
                                        </p:cTn>
                                        <p:tgtEl>
                                          <p:spTgt spid="11"/>
                                        </p:tgtEl>
                                        <p:attrNameLst>
                                          <p:attrName>style.visibility</p:attrName>
                                        </p:attrNameLst>
                                      </p:cBhvr>
                                      <p:to>
                                        <p:strVal val="hidden"/>
                                      </p:to>
                                    </p:set>
                                  </p:childTnLst>
                                </p:cTn>
                              </p:par>
                              <p:par>
                                <p:cTn id="388" presetID="23" presetClass="exit" presetSubtype="544" fill="hold" grpId="3" nodeType="withEffect">
                                  <p:stCondLst>
                                    <p:cond delay="0"/>
                                  </p:stCondLst>
                                  <p:childTnLst>
                                    <p:anim calcmode="lin" valueType="num">
                                      <p:cBhvr>
                                        <p:cTn id="389" dur="3000"/>
                                        <p:tgtEl>
                                          <p:spTgt spid="12"/>
                                        </p:tgtEl>
                                        <p:attrNameLst>
                                          <p:attrName>ppt_w</p:attrName>
                                        </p:attrNameLst>
                                      </p:cBhvr>
                                      <p:tavLst>
                                        <p:tav tm="0">
                                          <p:val>
                                            <p:strVal val="ppt_w"/>
                                          </p:val>
                                        </p:tav>
                                        <p:tav tm="100000">
                                          <p:val>
                                            <p:fltVal val="0"/>
                                          </p:val>
                                        </p:tav>
                                      </p:tavLst>
                                    </p:anim>
                                    <p:anim calcmode="lin" valueType="num">
                                      <p:cBhvr>
                                        <p:cTn id="390" dur="3000"/>
                                        <p:tgtEl>
                                          <p:spTgt spid="12"/>
                                        </p:tgtEl>
                                        <p:attrNameLst>
                                          <p:attrName>ppt_h</p:attrName>
                                        </p:attrNameLst>
                                      </p:cBhvr>
                                      <p:tavLst>
                                        <p:tav tm="0">
                                          <p:val>
                                            <p:strVal val="ppt_h"/>
                                          </p:val>
                                        </p:tav>
                                        <p:tav tm="100000">
                                          <p:val>
                                            <p:fltVal val="0"/>
                                          </p:val>
                                        </p:tav>
                                      </p:tavLst>
                                    </p:anim>
                                    <p:anim calcmode="lin" valueType="num">
                                      <p:cBhvr>
                                        <p:cTn id="391" dur="3000"/>
                                        <p:tgtEl>
                                          <p:spTgt spid="12"/>
                                        </p:tgtEl>
                                        <p:attrNameLst>
                                          <p:attrName>ppt_x</p:attrName>
                                        </p:attrNameLst>
                                      </p:cBhvr>
                                      <p:tavLst>
                                        <p:tav tm="0">
                                          <p:val>
                                            <p:strVal val="ppt_x"/>
                                          </p:val>
                                        </p:tav>
                                        <p:tav tm="100000">
                                          <p:val>
                                            <p:fltVal val="0.5"/>
                                          </p:val>
                                        </p:tav>
                                      </p:tavLst>
                                    </p:anim>
                                    <p:anim calcmode="lin" valueType="num">
                                      <p:cBhvr>
                                        <p:cTn id="392" dur="3000"/>
                                        <p:tgtEl>
                                          <p:spTgt spid="12"/>
                                        </p:tgtEl>
                                        <p:attrNameLst>
                                          <p:attrName>ppt_y</p:attrName>
                                        </p:attrNameLst>
                                      </p:cBhvr>
                                      <p:tavLst>
                                        <p:tav tm="0">
                                          <p:val>
                                            <p:strVal val="ppt_y"/>
                                          </p:val>
                                        </p:tav>
                                        <p:tav tm="100000">
                                          <p:val>
                                            <p:fltVal val="0.5"/>
                                          </p:val>
                                        </p:tav>
                                      </p:tavLst>
                                    </p:anim>
                                    <p:set>
                                      <p:cBhvr>
                                        <p:cTn id="393" dur="1" fill="hold">
                                          <p:stCondLst>
                                            <p:cond delay="2999"/>
                                          </p:stCondLst>
                                        </p:cTn>
                                        <p:tgtEl>
                                          <p:spTgt spid="12"/>
                                        </p:tgtEl>
                                        <p:attrNameLst>
                                          <p:attrName>style.visibility</p:attrName>
                                        </p:attrNameLst>
                                      </p:cBhvr>
                                      <p:to>
                                        <p:strVal val="hidden"/>
                                      </p:to>
                                    </p:set>
                                  </p:childTnLst>
                                </p:cTn>
                              </p:par>
                              <p:par>
                                <p:cTn id="394" presetID="23" presetClass="exit" presetSubtype="544" fill="hold" grpId="3" nodeType="withEffect">
                                  <p:stCondLst>
                                    <p:cond delay="0"/>
                                  </p:stCondLst>
                                  <p:childTnLst>
                                    <p:anim calcmode="lin" valueType="num">
                                      <p:cBhvr>
                                        <p:cTn id="395" dur="3000"/>
                                        <p:tgtEl>
                                          <p:spTgt spid="13"/>
                                        </p:tgtEl>
                                        <p:attrNameLst>
                                          <p:attrName>ppt_w</p:attrName>
                                        </p:attrNameLst>
                                      </p:cBhvr>
                                      <p:tavLst>
                                        <p:tav tm="0">
                                          <p:val>
                                            <p:strVal val="ppt_w"/>
                                          </p:val>
                                        </p:tav>
                                        <p:tav tm="100000">
                                          <p:val>
                                            <p:fltVal val="0"/>
                                          </p:val>
                                        </p:tav>
                                      </p:tavLst>
                                    </p:anim>
                                    <p:anim calcmode="lin" valueType="num">
                                      <p:cBhvr>
                                        <p:cTn id="396" dur="3000"/>
                                        <p:tgtEl>
                                          <p:spTgt spid="13"/>
                                        </p:tgtEl>
                                        <p:attrNameLst>
                                          <p:attrName>ppt_h</p:attrName>
                                        </p:attrNameLst>
                                      </p:cBhvr>
                                      <p:tavLst>
                                        <p:tav tm="0">
                                          <p:val>
                                            <p:strVal val="ppt_h"/>
                                          </p:val>
                                        </p:tav>
                                        <p:tav tm="100000">
                                          <p:val>
                                            <p:fltVal val="0"/>
                                          </p:val>
                                        </p:tav>
                                      </p:tavLst>
                                    </p:anim>
                                    <p:anim calcmode="lin" valueType="num">
                                      <p:cBhvr>
                                        <p:cTn id="397" dur="3000"/>
                                        <p:tgtEl>
                                          <p:spTgt spid="13"/>
                                        </p:tgtEl>
                                        <p:attrNameLst>
                                          <p:attrName>ppt_x</p:attrName>
                                        </p:attrNameLst>
                                      </p:cBhvr>
                                      <p:tavLst>
                                        <p:tav tm="0">
                                          <p:val>
                                            <p:strVal val="ppt_x"/>
                                          </p:val>
                                        </p:tav>
                                        <p:tav tm="100000">
                                          <p:val>
                                            <p:fltVal val="0.5"/>
                                          </p:val>
                                        </p:tav>
                                      </p:tavLst>
                                    </p:anim>
                                    <p:anim calcmode="lin" valueType="num">
                                      <p:cBhvr>
                                        <p:cTn id="398" dur="3000"/>
                                        <p:tgtEl>
                                          <p:spTgt spid="13"/>
                                        </p:tgtEl>
                                        <p:attrNameLst>
                                          <p:attrName>ppt_y</p:attrName>
                                        </p:attrNameLst>
                                      </p:cBhvr>
                                      <p:tavLst>
                                        <p:tav tm="0">
                                          <p:val>
                                            <p:strVal val="ppt_y"/>
                                          </p:val>
                                        </p:tav>
                                        <p:tav tm="100000">
                                          <p:val>
                                            <p:fltVal val="0.5"/>
                                          </p:val>
                                        </p:tav>
                                      </p:tavLst>
                                    </p:anim>
                                    <p:set>
                                      <p:cBhvr>
                                        <p:cTn id="399" dur="1" fill="hold">
                                          <p:stCondLst>
                                            <p:cond delay="2999"/>
                                          </p:stCondLst>
                                        </p:cTn>
                                        <p:tgtEl>
                                          <p:spTgt spid="13"/>
                                        </p:tgtEl>
                                        <p:attrNameLst>
                                          <p:attrName>style.visibility</p:attrName>
                                        </p:attrNameLst>
                                      </p:cBhvr>
                                      <p:to>
                                        <p:strVal val="hidden"/>
                                      </p:to>
                                    </p:set>
                                  </p:childTnLst>
                                </p:cTn>
                              </p:par>
                              <p:par>
                                <p:cTn id="400" presetID="23" presetClass="exit" presetSubtype="544" fill="hold" grpId="3" nodeType="withEffect">
                                  <p:stCondLst>
                                    <p:cond delay="0"/>
                                  </p:stCondLst>
                                  <p:childTnLst>
                                    <p:anim calcmode="lin" valueType="num">
                                      <p:cBhvr>
                                        <p:cTn id="401" dur="3000"/>
                                        <p:tgtEl>
                                          <p:spTgt spid="14"/>
                                        </p:tgtEl>
                                        <p:attrNameLst>
                                          <p:attrName>ppt_w</p:attrName>
                                        </p:attrNameLst>
                                      </p:cBhvr>
                                      <p:tavLst>
                                        <p:tav tm="0">
                                          <p:val>
                                            <p:strVal val="ppt_w"/>
                                          </p:val>
                                        </p:tav>
                                        <p:tav tm="100000">
                                          <p:val>
                                            <p:fltVal val="0"/>
                                          </p:val>
                                        </p:tav>
                                      </p:tavLst>
                                    </p:anim>
                                    <p:anim calcmode="lin" valueType="num">
                                      <p:cBhvr>
                                        <p:cTn id="402" dur="3000"/>
                                        <p:tgtEl>
                                          <p:spTgt spid="14"/>
                                        </p:tgtEl>
                                        <p:attrNameLst>
                                          <p:attrName>ppt_h</p:attrName>
                                        </p:attrNameLst>
                                      </p:cBhvr>
                                      <p:tavLst>
                                        <p:tav tm="0">
                                          <p:val>
                                            <p:strVal val="ppt_h"/>
                                          </p:val>
                                        </p:tav>
                                        <p:tav tm="100000">
                                          <p:val>
                                            <p:fltVal val="0"/>
                                          </p:val>
                                        </p:tav>
                                      </p:tavLst>
                                    </p:anim>
                                    <p:anim calcmode="lin" valueType="num">
                                      <p:cBhvr>
                                        <p:cTn id="403" dur="3000"/>
                                        <p:tgtEl>
                                          <p:spTgt spid="14"/>
                                        </p:tgtEl>
                                        <p:attrNameLst>
                                          <p:attrName>ppt_x</p:attrName>
                                        </p:attrNameLst>
                                      </p:cBhvr>
                                      <p:tavLst>
                                        <p:tav tm="0">
                                          <p:val>
                                            <p:strVal val="ppt_x"/>
                                          </p:val>
                                        </p:tav>
                                        <p:tav tm="100000">
                                          <p:val>
                                            <p:fltVal val="0.5"/>
                                          </p:val>
                                        </p:tav>
                                      </p:tavLst>
                                    </p:anim>
                                    <p:anim calcmode="lin" valueType="num">
                                      <p:cBhvr>
                                        <p:cTn id="404" dur="3000"/>
                                        <p:tgtEl>
                                          <p:spTgt spid="14"/>
                                        </p:tgtEl>
                                        <p:attrNameLst>
                                          <p:attrName>ppt_y</p:attrName>
                                        </p:attrNameLst>
                                      </p:cBhvr>
                                      <p:tavLst>
                                        <p:tav tm="0">
                                          <p:val>
                                            <p:strVal val="ppt_y"/>
                                          </p:val>
                                        </p:tav>
                                        <p:tav tm="100000">
                                          <p:val>
                                            <p:fltVal val="0.5"/>
                                          </p:val>
                                        </p:tav>
                                      </p:tavLst>
                                    </p:anim>
                                    <p:set>
                                      <p:cBhvr>
                                        <p:cTn id="405" dur="1" fill="hold">
                                          <p:stCondLst>
                                            <p:cond delay="2999"/>
                                          </p:stCondLst>
                                        </p:cTn>
                                        <p:tgtEl>
                                          <p:spTgt spid="14"/>
                                        </p:tgtEl>
                                        <p:attrNameLst>
                                          <p:attrName>style.visibility</p:attrName>
                                        </p:attrNameLst>
                                      </p:cBhvr>
                                      <p:to>
                                        <p:strVal val="hidden"/>
                                      </p:to>
                                    </p:set>
                                  </p:childTnLst>
                                </p:cTn>
                              </p:par>
                              <p:par>
                                <p:cTn id="406" presetID="23" presetClass="exit" presetSubtype="544" fill="hold" grpId="3" nodeType="withEffect">
                                  <p:stCondLst>
                                    <p:cond delay="0"/>
                                  </p:stCondLst>
                                  <p:childTnLst>
                                    <p:anim calcmode="lin" valueType="num">
                                      <p:cBhvr>
                                        <p:cTn id="407" dur="3000"/>
                                        <p:tgtEl>
                                          <p:spTgt spid="15"/>
                                        </p:tgtEl>
                                        <p:attrNameLst>
                                          <p:attrName>ppt_w</p:attrName>
                                        </p:attrNameLst>
                                      </p:cBhvr>
                                      <p:tavLst>
                                        <p:tav tm="0">
                                          <p:val>
                                            <p:strVal val="ppt_w"/>
                                          </p:val>
                                        </p:tav>
                                        <p:tav tm="100000">
                                          <p:val>
                                            <p:fltVal val="0"/>
                                          </p:val>
                                        </p:tav>
                                      </p:tavLst>
                                    </p:anim>
                                    <p:anim calcmode="lin" valueType="num">
                                      <p:cBhvr>
                                        <p:cTn id="408" dur="3000"/>
                                        <p:tgtEl>
                                          <p:spTgt spid="15"/>
                                        </p:tgtEl>
                                        <p:attrNameLst>
                                          <p:attrName>ppt_h</p:attrName>
                                        </p:attrNameLst>
                                      </p:cBhvr>
                                      <p:tavLst>
                                        <p:tav tm="0">
                                          <p:val>
                                            <p:strVal val="ppt_h"/>
                                          </p:val>
                                        </p:tav>
                                        <p:tav tm="100000">
                                          <p:val>
                                            <p:fltVal val="0"/>
                                          </p:val>
                                        </p:tav>
                                      </p:tavLst>
                                    </p:anim>
                                    <p:anim calcmode="lin" valueType="num">
                                      <p:cBhvr>
                                        <p:cTn id="409" dur="3000"/>
                                        <p:tgtEl>
                                          <p:spTgt spid="15"/>
                                        </p:tgtEl>
                                        <p:attrNameLst>
                                          <p:attrName>ppt_x</p:attrName>
                                        </p:attrNameLst>
                                      </p:cBhvr>
                                      <p:tavLst>
                                        <p:tav tm="0">
                                          <p:val>
                                            <p:strVal val="ppt_x"/>
                                          </p:val>
                                        </p:tav>
                                        <p:tav tm="100000">
                                          <p:val>
                                            <p:fltVal val="0.5"/>
                                          </p:val>
                                        </p:tav>
                                      </p:tavLst>
                                    </p:anim>
                                    <p:anim calcmode="lin" valueType="num">
                                      <p:cBhvr>
                                        <p:cTn id="410" dur="3000"/>
                                        <p:tgtEl>
                                          <p:spTgt spid="15"/>
                                        </p:tgtEl>
                                        <p:attrNameLst>
                                          <p:attrName>ppt_y</p:attrName>
                                        </p:attrNameLst>
                                      </p:cBhvr>
                                      <p:tavLst>
                                        <p:tav tm="0">
                                          <p:val>
                                            <p:strVal val="ppt_y"/>
                                          </p:val>
                                        </p:tav>
                                        <p:tav tm="100000">
                                          <p:val>
                                            <p:fltVal val="0.5"/>
                                          </p:val>
                                        </p:tav>
                                      </p:tavLst>
                                    </p:anim>
                                    <p:set>
                                      <p:cBhvr>
                                        <p:cTn id="411" dur="1" fill="hold">
                                          <p:stCondLst>
                                            <p:cond delay="2999"/>
                                          </p:stCondLst>
                                        </p:cTn>
                                        <p:tgtEl>
                                          <p:spTgt spid="15"/>
                                        </p:tgtEl>
                                        <p:attrNameLst>
                                          <p:attrName>style.visibility</p:attrName>
                                        </p:attrNameLst>
                                      </p:cBhvr>
                                      <p:to>
                                        <p:strVal val="hidden"/>
                                      </p:to>
                                    </p:set>
                                  </p:childTnLst>
                                </p:cTn>
                              </p:par>
                              <p:par>
                                <p:cTn id="412" presetID="23" presetClass="exit" presetSubtype="544" fill="hold" grpId="3" nodeType="withEffect">
                                  <p:stCondLst>
                                    <p:cond delay="0"/>
                                  </p:stCondLst>
                                  <p:childTnLst>
                                    <p:anim calcmode="lin" valueType="num">
                                      <p:cBhvr>
                                        <p:cTn id="413" dur="3000"/>
                                        <p:tgtEl>
                                          <p:spTgt spid="16"/>
                                        </p:tgtEl>
                                        <p:attrNameLst>
                                          <p:attrName>ppt_w</p:attrName>
                                        </p:attrNameLst>
                                      </p:cBhvr>
                                      <p:tavLst>
                                        <p:tav tm="0">
                                          <p:val>
                                            <p:strVal val="ppt_w"/>
                                          </p:val>
                                        </p:tav>
                                        <p:tav tm="100000">
                                          <p:val>
                                            <p:fltVal val="0"/>
                                          </p:val>
                                        </p:tav>
                                      </p:tavLst>
                                    </p:anim>
                                    <p:anim calcmode="lin" valueType="num">
                                      <p:cBhvr>
                                        <p:cTn id="414" dur="3000"/>
                                        <p:tgtEl>
                                          <p:spTgt spid="16"/>
                                        </p:tgtEl>
                                        <p:attrNameLst>
                                          <p:attrName>ppt_h</p:attrName>
                                        </p:attrNameLst>
                                      </p:cBhvr>
                                      <p:tavLst>
                                        <p:tav tm="0">
                                          <p:val>
                                            <p:strVal val="ppt_h"/>
                                          </p:val>
                                        </p:tav>
                                        <p:tav tm="100000">
                                          <p:val>
                                            <p:fltVal val="0"/>
                                          </p:val>
                                        </p:tav>
                                      </p:tavLst>
                                    </p:anim>
                                    <p:anim calcmode="lin" valueType="num">
                                      <p:cBhvr>
                                        <p:cTn id="415" dur="3000"/>
                                        <p:tgtEl>
                                          <p:spTgt spid="16"/>
                                        </p:tgtEl>
                                        <p:attrNameLst>
                                          <p:attrName>ppt_x</p:attrName>
                                        </p:attrNameLst>
                                      </p:cBhvr>
                                      <p:tavLst>
                                        <p:tav tm="0">
                                          <p:val>
                                            <p:strVal val="ppt_x"/>
                                          </p:val>
                                        </p:tav>
                                        <p:tav tm="100000">
                                          <p:val>
                                            <p:fltVal val="0.5"/>
                                          </p:val>
                                        </p:tav>
                                      </p:tavLst>
                                    </p:anim>
                                    <p:anim calcmode="lin" valueType="num">
                                      <p:cBhvr>
                                        <p:cTn id="416" dur="3000"/>
                                        <p:tgtEl>
                                          <p:spTgt spid="16"/>
                                        </p:tgtEl>
                                        <p:attrNameLst>
                                          <p:attrName>ppt_y</p:attrName>
                                        </p:attrNameLst>
                                      </p:cBhvr>
                                      <p:tavLst>
                                        <p:tav tm="0">
                                          <p:val>
                                            <p:strVal val="ppt_y"/>
                                          </p:val>
                                        </p:tav>
                                        <p:tav tm="100000">
                                          <p:val>
                                            <p:fltVal val="0.5"/>
                                          </p:val>
                                        </p:tav>
                                      </p:tavLst>
                                    </p:anim>
                                    <p:set>
                                      <p:cBhvr>
                                        <p:cTn id="417" dur="1" fill="hold">
                                          <p:stCondLst>
                                            <p:cond delay="2999"/>
                                          </p:stCondLst>
                                        </p:cTn>
                                        <p:tgtEl>
                                          <p:spTgt spid="16"/>
                                        </p:tgtEl>
                                        <p:attrNameLst>
                                          <p:attrName>style.visibility</p:attrName>
                                        </p:attrNameLst>
                                      </p:cBhvr>
                                      <p:to>
                                        <p:strVal val="hidden"/>
                                      </p:to>
                                    </p:set>
                                  </p:childTnLst>
                                </p:cTn>
                              </p:par>
                              <p:par>
                                <p:cTn id="418" presetID="23" presetClass="exit" presetSubtype="544" fill="hold" grpId="3" nodeType="withEffect">
                                  <p:stCondLst>
                                    <p:cond delay="0"/>
                                  </p:stCondLst>
                                  <p:childTnLst>
                                    <p:anim calcmode="lin" valueType="num">
                                      <p:cBhvr>
                                        <p:cTn id="419" dur="3000"/>
                                        <p:tgtEl>
                                          <p:spTgt spid="17"/>
                                        </p:tgtEl>
                                        <p:attrNameLst>
                                          <p:attrName>ppt_w</p:attrName>
                                        </p:attrNameLst>
                                      </p:cBhvr>
                                      <p:tavLst>
                                        <p:tav tm="0">
                                          <p:val>
                                            <p:strVal val="ppt_w"/>
                                          </p:val>
                                        </p:tav>
                                        <p:tav tm="100000">
                                          <p:val>
                                            <p:fltVal val="0"/>
                                          </p:val>
                                        </p:tav>
                                      </p:tavLst>
                                    </p:anim>
                                    <p:anim calcmode="lin" valueType="num">
                                      <p:cBhvr>
                                        <p:cTn id="420" dur="3000"/>
                                        <p:tgtEl>
                                          <p:spTgt spid="17"/>
                                        </p:tgtEl>
                                        <p:attrNameLst>
                                          <p:attrName>ppt_h</p:attrName>
                                        </p:attrNameLst>
                                      </p:cBhvr>
                                      <p:tavLst>
                                        <p:tav tm="0">
                                          <p:val>
                                            <p:strVal val="ppt_h"/>
                                          </p:val>
                                        </p:tav>
                                        <p:tav tm="100000">
                                          <p:val>
                                            <p:fltVal val="0"/>
                                          </p:val>
                                        </p:tav>
                                      </p:tavLst>
                                    </p:anim>
                                    <p:anim calcmode="lin" valueType="num">
                                      <p:cBhvr>
                                        <p:cTn id="421" dur="3000"/>
                                        <p:tgtEl>
                                          <p:spTgt spid="17"/>
                                        </p:tgtEl>
                                        <p:attrNameLst>
                                          <p:attrName>ppt_x</p:attrName>
                                        </p:attrNameLst>
                                      </p:cBhvr>
                                      <p:tavLst>
                                        <p:tav tm="0">
                                          <p:val>
                                            <p:strVal val="ppt_x"/>
                                          </p:val>
                                        </p:tav>
                                        <p:tav tm="100000">
                                          <p:val>
                                            <p:fltVal val="0.5"/>
                                          </p:val>
                                        </p:tav>
                                      </p:tavLst>
                                    </p:anim>
                                    <p:anim calcmode="lin" valueType="num">
                                      <p:cBhvr>
                                        <p:cTn id="422" dur="3000"/>
                                        <p:tgtEl>
                                          <p:spTgt spid="17"/>
                                        </p:tgtEl>
                                        <p:attrNameLst>
                                          <p:attrName>ppt_y</p:attrName>
                                        </p:attrNameLst>
                                      </p:cBhvr>
                                      <p:tavLst>
                                        <p:tav tm="0">
                                          <p:val>
                                            <p:strVal val="ppt_y"/>
                                          </p:val>
                                        </p:tav>
                                        <p:tav tm="100000">
                                          <p:val>
                                            <p:fltVal val="0.5"/>
                                          </p:val>
                                        </p:tav>
                                      </p:tavLst>
                                    </p:anim>
                                    <p:set>
                                      <p:cBhvr>
                                        <p:cTn id="423" dur="1" fill="hold">
                                          <p:stCondLst>
                                            <p:cond delay="2999"/>
                                          </p:stCondLst>
                                        </p:cTn>
                                        <p:tgtEl>
                                          <p:spTgt spid="17"/>
                                        </p:tgtEl>
                                        <p:attrNameLst>
                                          <p:attrName>style.visibility</p:attrName>
                                        </p:attrNameLst>
                                      </p:cBhvr>
                                      <p:to>
                                        <p:strVal val="hidden"/>
                                      </p:to>
                                    </p:set>
                                  </p:childTnLst>
                                </p:cTn>
                              </p:par>
                              <p:par>
                                <p:cTn id="424" presetID="23" presetClass="exit" presetSubtype="544" fill="hold" grpId="3" nodeType="withEffect">
                                  <p:stCondLst>
                                    <p:cond delay="0"/>
                                  </p:stCondLst>
                                  <p:childTnLst>
                                    <p:anim calcmode="lin" valueType="num">
                                      <p:cBhvr>
                                        <p:cTn id="425" dur="3000"/>
                                        <p:tgtEl>
                                          <p:spTgt spid="18"/>
                                        </p:tgtEl>
                                        <p:attrNameLst>
                                          <p:attrName>ppt_w</p:attrName>
                                        </p:attrNameLst>
                                      </p:cBhvr>
                                      <p:tavLst>
                                        <p:tav tm="0">
                                          <p:val>
                                            <p:strVal val="ppt_w"/>
                                          </p:val>
                                        </p:tav>
                                        <p:tav tm="100000">
                                          <p:val>
                                            <p:fltVal val="0"/>
                                          </p:val>
                                        </p:tav>
                                      </p:tavLst>
                                    </p:anim>
                                    <p:anim calcmode="lin" valueType="num">
                                      <p:cBhvr>
                                        <p:cTn id="426" dur="3000"/>
                                        <p:tgtEl>
                                          <p:spTgt spid="18"/>
                                        </p:tgtEl>
                                        <p:attrNameLst>
                                          <p:attrName>ppt_h</p:attrName>
                                        </p:attrNameLst>
                                      </p:cBhvr>
                                      <p:tavLst>
                                        <p:tav tm="0">
                                          <p:val>
                                            <p:strVal val="ppt_h"/>
                                          </p:val>
                                        </p:tav>
                                        <p:tav tm="100000">
                                          <p:val>
                                            <p:fltVal val="0"/>
                                          </p:val>
                                        </p:tav>
                                      </p:tavLst>
                                    </p:anim>
                                    <p:anim calcmode="lin" valueType="num">
                                      <p:cBhvr>
                                        <p:cTn id="427" dur="3000"/>
                                        <p:tgtEl>
                                          <p:spTgt spid="18"/>
                                        </p:tgtEl>
                                        <p:attrNameLst>
                                          <p:attrName>ppt_x</p:attrName>
                                        </p:attrNameLst>
                                      </p:cBhvr>
                                      <p:tavLst>
                                        <p:tav tm="0">
                                          <p:val>
                                            <p:strVal val="ppt_x"/>
                                          </p:val>
                                        </p:tav>
                                        <p:tav tm="100000">
                                          <p:val>
                                            <p:fltVal val="0.5"/>
                                          </p:val>
                                        </p:tav>
                                      </p:tavLst>
                                    </p:anim>
                                    <p:anim calcmode="lin" valueType="num">
                                      <p:cBhvr>
                                        <p:cTn id="428" dur="3000"/>
                                        <p:tgtEl>
                                          <p:spTgt spid="18"/>
                                        </p:tgtEl>
                                        <p:attrNameLst>
                                          <p:attrName>ppt_y</p:attrName>
                                        </p:attrNameLst>
                                      </p:cBhvr>
                                      <p:tavLst>
                                        <p:tav tm="0">
                                          <p:val>
                                            <p:strVal val="ppt_y"/>
                                          </p:val>
                                        </p:tav>
                                        <p:tav tm="100000">
                                          <p:val>
                                            <p:fltVal val="0.5"/>
                                          </p:val>
                                        </p:tav>
                                      </p:tavLst>
                                    </p:anim>
                                    <p:set>
                                      <p:cBhvr>
                                        <p:cTn id="429" dur="1" fill="hold">
                                          <p:stCondLst>
                                            <p:cond delay="2999"/>
                                          </p:stCondLst>
                                        </p:cTn>
                                        <p:tgtEl>
                                          <p:spTgt spid="18"/>
                                        </p:tgtEl>
                                        <p:attrNameLst>
                                          <p:attrName>style.visibility</p:attrName>
                                        </p:attrNameLst>
                                      </p:cBhvr>
                                      <p:to>
                                        <p:strVal val="hidden"/>
                                      </p:to>
                                    </p:set>
                                  </p:childTnLst>
                                </p:cTn>
                              </p:par>
                              <p:par>
                                <p:cTn id="430" presetID="23" presetClass="exit" presetSubtype="544" fill="hold" grpId="3" nodeType="withEffect">
                                  <p:stCondLst>
                                    <p:cond delay="0"/>
                                  </p:stCondLst>
                                  <p:childTnLst>
                                    <p:anim calcmode="lin" valueType="num">
                                      <p:cBhvr>
                                        <p:cTn id="431" dur="3000"/>
                                        <p:tgtEl>
                                          <p:spTgt spid="19"/>
                                        </p:tgtEl>
                                        <p:attrNameLst>
                                          <p:attrName>ppt_w</p:attrName>
                                        </p:attrNameLst>
                                      </p:cBhvr>
                                      <p:tavLst>
                                        <p:tav tm="0">
                                          <p:val>
                                            <p:strVal val="ppt_w"/>
                                          </p:val>
                                        </p:tav>
                                        <p:tav tm="100000">
                                          <p:val>
                                            <p:fltVal val="0"/>
                                          </p:val>
                                        </p:tav>
                                      </p:tavLst>
                                    </p:anim>
                                    <p:anim calcmode="lin" valueType="num">
                                      <p:cBhvr>
                                        <p:cTn id="432" dur="3000"/>
                                        <p:tgtEl>
                                          <p:spTgt spid="19"/>
                                        </p:tgtEl>
                                        <p:attrNameLst>
                                          <p:attrName>ppt_h</p:attrName>
                                        </p:attrNameLst>
                                      </p:cBhvr>
                                      <p:tavLst>
                                        <p:tav tm="0">
                                          <p:val>
                                            <p:strVal val="ppt_h"/>
                                          </p:val>
                                        </p:tav>
                                        <p:tav tm="100000">
                                          <p:val>
                                            <p:fltVal val="0"/>
                                          </p:val>
                                        </p:tav>
                                      </p:tavLst>
                                    </p:anim>
                                    <p:anim calcmode="lin" valueType="num">
                                      <p:cBhvr>
                                        <p:cTn id="433" dur="3000"/>
                                        <p:tgtEl>
                                          <p:spTgt spid="19"/>
                                        </p:tgtEl>
                                        <p:attrNameLst>
                                          <p:attrName>ppt_x</p:attrName>
                                        </p:attrNameLst>
                                      </p:cBhvr>
                                      <p:tavLst>
                                        <p:tav tm="0">
                                          <p:val>
                                            <p:strVal val="ppt_x"/>
                                          </p:val>
                                        </p:tav>
                                        <p:tav tm="100000">
                                          <p:val>
                                            <p:fltVal val="0.5"/>
                                          </p:val>
                                        </p:tav>
                                      </p:tavLst>
                                    </p:anim>
                                    <p:anim calcmode="lin" valueType="num">
                                      <p:cBhvr>
                                        <p:cTn id="434" dur="3000"/>
                                        <p:tgtEl>
                                          <p:spTgt spid="19"/>
                                        </p:tgtEl>
                                        <p:attrNameLst>
                                          <p:attrName>ppt_y</p:attrName>
                                        </p:attrNameLst>
                                      </p:cBhvr>
                                      <p:tavLst>
                                        <p:tav tm="0">
                                          <p:val>
                                            <p:strVal val="ppt_y"/>
                                          </p:val>
                                        </p:tav>
                                        <p:tav tm="100000">
                                          <p:val>
                                            <p:fltVal val="0.5"/>
                                          </p:val>
                                        </p:tav>
                                      </p:tavLst>
                                    </p:anim>
                                    <p:set>
                                      <p:cBhvr>
                                        <p:cTn id="435" dur="1" fill="hold">
                                          <p:stCondLst>
                                            <p:cond delay="2999"/>
                                          </p:stCondLst>
                                        </p:cTn>
                                        <p:tgtEl>
                                          <p:spTgt spid="19"/>
                                        </p:tgtEl>
                                        <p:attrNameLst>
                                          <p:attrName>style.visibility</p:attrName>
                                        </p:attrNameLst>
                                      </p:cBhvr>
                                      <p:to>
                                        <p:strVal val="hidden"/>
                                      </p:to>
                                    </p:set>
                                  </p:childTnLst>
                                </p:cTn>
                              </p:par>
                              <p:par>
                                <p:cTn id="436" presetID="23" presetClass="exit" presetSubtype="544" fill="hold" grpId="3" nodeType="withEffect">
                                  <p:stCondLst>
                                    <p:cond delay="0"/>
                                  </p:stCondLst>
                                  <p:childTnLst>
                                    <p:anim calcmode="lin" valueType="num">
                                      <p:cBhvr>
                                        <p:cTn id="437" dur="3000"/>
                                        <p:tgtEl>
                                          <p:spTgt spid="20"/>
                                        </p:tgtEl>
                                        <p:attrNameLst>
                                          <p:attrName>ppt_w</p:attrName>
                                        </p:attrNameLst>
                                      </p:cBhvr>
                                      <p:tavLst>
                                        <p:tav tm="0">
                                          <p:val>
                                            <p:strVal val="ppt_w"/>
                                          </p:val>
                                        </p:tav>
                                        <p:tav tm="100000">
                                          <p:val>
                                            <p:fltVal val="0"/>
                                          </p:val>
                                        </p:tav>
                                      </p:tavLst>
                                    </p:anim>
                                    <p:anim calcmode="lin" valueType="num">
                                      <p:cBhvr>
                                        <p:cTn id="438" dur="3000"/>
                                        <p:tgtEl>
                                          <p:spTgt spid="20"/>
                                        </p:tgtEl>
                                        <p:attrNameLst>
                                          <p:attrName>ppt_h</p:attrName>
                                        </p:attrNameLst>
                                      </p:cBhvr>
                                      <p:tavLst>
                                        <p:tav tm="0">
                                          <p:val>
                                            <p:strVal val="ppt_h"/>
                                          </p:val>
                                        </p:tav>
                                        <p:tav tm="100000">
                                          <p:val>
                                            <p:fltVal val="0"/>
                                          </p:val>
                                        </p:tav>
                                      </p:tavLst>
                                    </p:anim>
                                    <p:anim calcmode="lin" valueType="num">
                                      <p:cBhvr>
                                        <p:cTn id="439" dur="3000"/>
                                        <p:tgtEl>
                                          <p:spTgt spid="20"/>
                                        </p:tgtEl>
                                        <p:attrNameLst>
                                          <p:attrName>ppt_x</p:attrName>
                                        </p:attrNameLst>
                                      </p:cBhvr>
                                      <p:tavLst>
                                        <p:tav tm="0">
                                          <p:val>
                                            <p:strVal val="ppt_x"/>
                                          </p:val>
                                        </p:tav>
                                        <p:tav tm="100000">
                                          <p:val>
                                            <p:fltVal val="0.5"/>
                                          </p:val>
                                        </p:tav>
                                      </p:tavLst>
                                    </p:anim>
                                    <p:anim calcmode="lin" valueType="num">
                                      <p:cBhvr>
                                        <p:cTn id="440" dur="3000"/>
                                        <p:tgtEl>
                                          <p:spTgt spid="20"/>
                                        </p:tgtEl>
                                        <p:attrNameLst>
                                          <p:attrName>ppt_y</p:attrName>
                                        </p:attrNameLst>
                                      </p:cBhvr>
                                      <p:tavLst>
                                        <p:tav tm="0">
                                          <p:val>
                                            <p:strVal val="ppt_y"/>
                                          </p:val>
                                        </p:tav>
                                        <p:tav tm="100000">
                                          <p:val>
                                            <p:fltVal val="0.5"/>
                                          </p:val>
                                        </p:tav>
                                      </p:tavLst>
                                    </p:anim>
                                    <p:set>
                                      <p:cBhvr>
                                        <p:cTn id="441" dur="1" fill="hold">
                                          <p:stCondLst>
                                            <p:cond delay="2999"/>
                                          </p:stCondLst>
                                        </p:cTn>
                                        <p:tgtEl>
                                          <p:spTgt spid="20"/>
                                        </p:tgtEl>
                                        <p:attrNameLst>
                                          <p:attrName>style.visibility</p:attrName>
                                        </p:attrNameLst>
                                      </p:cBhvr>
                                      <p:to>
                                        <p:strVal val="hidden"/>
                                      </p:to>
                                    </p:set>
                                  </p:childTnLst>
                                </p:cTn>
                              </p:par>
                              <p:par>
                                <p:cTn id="442" presetID="23" presetClass="exit" presetSubtype="544" fill="hold" grpId="3" nodeType="withEffect">
                                  <p:stCondLst>
                                    <p:cond delay="0"/>
                                  </p:stCondLst>
                                  <p:childTnLst>
                                    <p:anim calcmode="lin" valueType="num">
                                      <p:cBhvr>
                                        <p:cTn id="443" dur="3000"/>
                                        <p:tgtEl>
                                          <p:spTgt spid="21"/>
                                        </p:tgtEl>
                                        <p:attrNameLst>
                                          <p:attrName>ppt_w</p:attrName>
                                        </p:attrNameLst>
                                      </p:cBhvr>
                                      <p:tavLst>
                                        <p:tav tm="0">
                                          <p:val>
                                            <p:strVal val="ppt_w"/>
                                          </p:val>
                                        </p:tav>
                                        <p:tav tm="100000">
                                          <p:val>
                                            <p:fltVal val="0"/>
                                          </p:val>
                                        </p:tav>
                                      </p:tavLst>
                                    </p:anim>
                                    <p:anim calcmode="lin" valueType="num">
                                      <p:cBhvr>
                                        <p:cTn id="444" dur="3000"/>
                                        <p:tgtEl>
                                          <p:spTgt spid="21"/>
                                        </p:tgtEl>
                                        <p:attrNameLst>
                                          <p:attrName>ppt_h</p:attrName>
                                        </p:attrNameLst>
                                      </p:cBhvr>
                                      <p:tavLst>
                                        <p:tav tm="0">
                                          <p:val>
                                            <p:strVal val="ppt_h"/>
                                          </p:val>
                                        </p:tav>
                                        <p:tav tm="100000">
                                          <p:val>
                                            <p:fltVal val="0"/>
                                          </p:val>
                                        </p:tav>
                                      </p:tavLst>
                                    </p:anim>
                                    <p:anim calcmode="lin" valueType="num">
                                      <p:cBhvr>
                                        <p:cTn id="445" dur="3000"/>
                                        <p:tgtEl>
                                          <p:spTgt spid="21"/>
                                        </p:tgtEl>
                                        <p:attrNameLst>
                                          <p:attrName>ppt_x</p:attrName>
                                        </p:attrNameLst>
                                      </p:cBhvr>
                                      <p:tavLst>
                                        <p:tav tm="0">
                                          <p:val>
                                            <p:strVal val="ppt_x"/>
                                          </p:val>
                                        </p:tav>
                                        <p:tav tm="100000">
                                          <p:val>
                                            <p:fltVal val="0.5"/>
                                          </p:val>
                                        </p:tav>
                                      </p:tavLst>
                                    </p:anim>
                                    <p:anim calcmode="lin" valueType="num">
                                      <p:cBhvr>
                                        <p:cTn id="446" dur="3000"/>
                                        <p:tgtEl>
                                          <p:spTgt spid="21"/>
                                        </p:tgtEl>
                                        <p:attrNameLst>
                                          <p:attrName>ppt_y</p:attrName>
                                        </p:attrNameLst>
                                      </p:cBhvr>
                                      <p:tavLst>
                                        <p:tav tm="0">
                                          <p:val>
                                            <p:strVal val="ppt_y"/>
                                          </p:val>
                                        </p:tav>
                                        <p:tav tm="100000">
                                          <p:val>
                                            <p:fltVal val="0.5"/>
                                          </p:val>
                                        </p:tav>
                                      </p:tavLst>
                                    </p:anim>
                                    <p:set>
                                      <p:cBhvr>
                                        <p:cTn id="447" dur="1" fill="hold">
                                          <p:stCondLst>
                                            <p:cond delay="2999"/>
                                          </p:stCondLst>
                                        </p:cTn>
                                        <p:tgtEl>
                                          <p:spTgt spid="21"/>
                                        </p:tgtEl>
                                        <p:attrNameLst>
                                          <p:attrName>style.visibility</p:attrName>
                                        </p:attrNameLst>
                                      </p:cBhvr>
                                      <p:to>
                                        <p:strVal val="hidden"/>
                                      </p:to>
                                    </p:set>
                                  </p:childTnLst>
                                </p:cTn>
                              </p:par>
                              <p:par>
                                <p:cTn id="448" presetID="23" presetClass="exit" presetSubtype="544" fill="hold" grpId="3" nodeType="withEffect">
                                  <p:stCondLst>
                                    <p:cond delay="0"/>
                                  </p:stCondLst>
                                  <p:childTnLst>
                                    <p:anim calcmode="lin" valueType="num">
                                      <p:cBhvr>
                                        <p:cTn id="449" dur="3000"/>
                                        <p:tgtEl>
                                          <p:spTgt spid="22"/>
                                        </p:tgtEl>
                                        <p:attrNameLst>
                                          <p:attrName>ppt_w</p:attrName>
                                        </p:attrNameLst>
                                      </p:cBhvr>
                                      <p:tavLst>
                                        <p:tav tm="0">
                                          <p:val>
                                            <p:strVal val="ppt_w"/>
                                          </p:val>
                                        </p:tav>
                                        <p:tav tm="100000">
                                          <p:val>
                                            <p:fltVal val="0"/>
                                          </p:val>
                                        </p:tav>
                                      </p:tavLst>
                                    </p:anim>
                                    <p:anim calcmode="lin" valueType="num">
                                      <p:cBhvr>
                                        <p:cTn id="450" dur="3000"/>
                                        <p:tgtEl>
                                          <p:spTgt spid="22"/>
                                        </p:tgtEl>
                                        <p:attrNameLst>
                                          <p:attrName>ppt_h</p:attrName>
                                        </p:attrNameLst>
                                      </p:cBhvr>
                                      <p:tavLst>
                                        <p:tav tm="0">
                                          <p:val>
                                            <p:strVal val="ppt_h"/>
                                          </p:val>
                                        </p:tav>
                                        <p:tav tm="100000">
                                          <p:val>
                                            <p:fltVal val="0"/>
                                          </p:val>
                                        </p:tav>
                                      </p:tavLst>
                                    </p:anim>
                                    <p:anim calcmode="lin" valueType="num">
                                      <p:cBhvr>
                                        <p:cTn id="451" dur="3000"/>
                                        <p:tgtEl>
                                          <p:spTgt spid="22"/>
                                        </p:tgtEl>
                                        <p:attrNameLst>
                                          <p:attrName>ppt_x</p:attrName>
                                        </p:attrNameLst>
                                      </p:cBhvr>
                                      <p:tavLst>
                                        <p:tav tm="0">
                                          <p:val>
                                            <p:strVal val="ppt_x"/>
                                          </p:val>
                                        </p:tav>
                                        <p:tav tm="100000">
                                          <p:val>
                                            <p:fltVal val="0.5"/>
                                          </p:val>
                                        </p:tav>
                                      </p:tavLst>
                                    </p:anim>
                                    <p:anim calcmode="lin" valueType="num">
                                      <p:cBhvr>
                                        <p:cTn id="452" dur="3000"/>
                                        <p:tgtEl>
                                          <p:spTgt spid="22"/>
                                        </p:tgtEl>
                                        <p:attrNameLst>
                                          <p:attrName>ppt_y</p:attrName>
                                        </p:attrNameLst>
                                      </p:cBhvr>
                                      <p:tavLst>
                                        <p:tav tm="0">
                                          <p:val>
                                            <p:strVal val="ppt_y"/>
                                          </p:val>
                                        </p:tav>
                                        <p:tav tm="100000">
                                          <p:val>
                                            <p:fltVal val="0.5"/>
                                          </p:val>
                                        </p:tav>
                                      </p:tavLst>
                                    </p:anim>
                                    <p:set>
                                      <p:cBhvr>
                                        <p:cTn id="453" dur="1" fill="hold">
                                          <p:stCondLst>
                                            <p:cond delay="2999"/>
                                          </p:stCondLst>
                                        </p:cTn>
                                        <p:tgtEl>
                                          <p:spTgt spid="22"/>
                                        </p:tgtEl>
                                        <p:attrNameLst>
                                          <p:attrName>style.visibility</p:attrName>
                                        </p:attrNameLst>
                                      </p:cBhvr>
                                      <p:to>
                                        <p:strVal val="hidden"/>
                                      </p:to>
                                    </p:set>
                                  </p:childTnLst>
                                </p:cTn>
                              </p:par>
                              <p:par>
                                <p:cTn id="454" presetID="23" presetClass="exit" presetSubtype="544" fill="hold" grpId="3" nodeType="withEffect">
                                  <p:stCondLst>
                                    <p:cond delay="0"/>
                                  </p:stCondLst>
                                  <p:childTnLst>
                                    <p:anim calcmode="lin" valueType="num">
                                      <p:cBhvr>
                                        <p:cTn id="455" dur="3000"/>
                                        <p:tgtEl>
                                          <p:spTgt spid="23"/>
                                        </p:tgtEl>
                                        <p:attrNameLst>
                                          <p:attrName>ppt_w</p:attrName>
                                        </p:attrNameLst>
                                      </p:cBhvr>
                                      <p:tavLst>
                                        <p:tav tm="0">
                                          <p:val>
                                            <p:strVal val="ppt_w"/>
                                          </p:val>
                                        </p:tav>
                                        <p:tav tm="100000">
                                          <p:val>
                                            <p:fltVal val="0"/>
                                          </p:val>
                                        </p:tav>
                                      </p:tavLst>
                                    </p:anim>
                                    <p:anim calcmode="lin" valueType="num">
                                      <p:cBhvr>
                                        <p:cTn id="456" dur="3000"/>
                                        <p:tgtEl>
                                          <p:spTgt spid="23"/>
                                        </p:tgtEl>
                                        <p:attrNameLst>
                                          <p:attrName>ppt_h</p:attrName>
                                        </p:attrNameLst>
                                      </p:cBhvr>
                                      <p:tavLst>
                                        <p:tav tm="0">
                                          <p:val>
                                            <p:strVal val="ppt_h"/>
                                          </p:val>
                                        </p:tav>
                                        <p:tav tm="100000">
                                          <p:val>
                                            <p:fltVal val="0"/>
                                          </p:val>
                                        </p:tav>
                                      </p:tavLst>
                                    </p:anim>
                                    <p:anim calcmode="lin" valueType="num">
                                      <p:cBhvr>
                                        <p:cTn id="457" dur="3000"/>
                                        <p:tgtEl>
                                          <p:spTgt spid="23"/>
                                        </p:tgtEl>
                                        <p:attrNameLst>
                                          <p:attrName>ppt_x</p:attrName>
                                        </p:attrNameLst>
                                      </p:cBhvr>
                                      <p:tavLst>
                                        <p:tav tm="0">
                                          <p:val>
                                            <p:strVal val="ppt_x"/>
                                          </p:val>
                                        </p:tav>
                                        <p:tav tm="100000">
                                          <p:val>
                                            <p:fltVal val="0.5"/>
                                          </p:val>
                                        </p:tav>
                                      </p:tavLst>
                                    </p:anim>
                                    <p:anim calcmode="lin" valueType="num">
                                      <p:cBhvr>
                                        <p:cTn id="458" dur="3000"/>
                                        <p:tgtEl>
                                          <p:spTgt spid="23"/>
                                        </p:tgtEl>
                                        <p:attrNameLst>
                                          <p:attrName>ppt_y</p:attrName>
                                        </p:attrNameLst>
                                      </p:cBhvr>
                                      <p:tavLst>
                                        <p:tav tm="0">
                                          <p:val>
                                            <p:strVal val="ppt_y"/>
                                          </p:val>
                                        </p:tav>
                                        <p:tav tm="100000">
                                          <p:val>
                                            <p:fltVal val="0.5"/>
                                          </p:val>
                                        </p:tav>
                                      </p:tavLst>
                                    </p:anim>
                                    <p:set>
                                      <p:cBhvr>
                                        <p:cTn id="459" dur="1" fill="hold">
                                          <p:stCondLst>
                                            <p:cond delay="2999"/>
                                          </p:stCondLst>
                                        </p:cTn>
                                        <p:tgtEl>
                                          <p:spTgt spid="23"/>
                                        </p:tgtEl>
                                        <p:attrNameLst>
                                          <p:attrName>style.visibility</p:attrName>
                                        </p:attrNameLst>
                                      </p:cBhvr>
                                      <p:to>
                                        <p:strVal val="hidden"/>
                                      </p:to>
                                    </p:set>
                                  </p:childTnLst>
                                </p:cTn>
                              </p:par>
                              <p:par>
                                <p:cTn id="460" presetID="23" presetClass="exit" presetSubtype="544" fill="hold" grpId="3" nodeType="withEffect">
                                  <p:stCondLst>
                                    <p:cond delay="0"/>
                                  </p:stCondLst>
                                  <p:childTnLst>
                                    <p:anim calcmode="lin" valueType="num">
                                      <p:cBhvr>
                                        <p:cTn id="461" dur="3000"/>
                                        <p:tgtEl>
                                          <p:spTgt spid="24"/>
                                        </p:tgtEl>
                                        <p:attrNameLst>
                                          <p:attrName>ppt_w</p:attrName>
                                        </p:attrNameLst>
                                      </p:cBhvr>
                                      <p:tavLst>
                                        <p:tav tm="0">
                                          <p:val>
                                            <p:strVal val="ppt_w"/>
                                          </p:val>
                                        </p:tav>
                                        <p:tav tm="100000">
                                          <p:val>
                                            <p:fltVal val="0"/>
                                          </p:val>
                                        </p:tav>
                                      </p:tavLst>
                                    </p:anim>
                                    <p:anim calcmode="lin" valueType="num">
                                      <p:cBhvr>
                                        <p:cTn id="462" dur="3000"/>
                                        <p:tgtEl>
                                          <p:spTgt spid="24"/>
                                        </p:tgtEl>
                                        <p:attrNameLst>
                                          <p:attrName>ppt_h</p:attrName>
                                        </p:attrNameLst>
                                      </p:cBhvr>
                                      <p:tavLst>
                                        <p:tav tm="0">
                                          <p:val>
                                            <p:strVal val="ppt_h"/>
                                          </p:val>
                                        </p:tav>
                                        <p:tav tm="100000">
                                          <p:val>
                                            <p:fltVal val="0"/>
                                          </p:val>
                                        </p:tav>
                                      </p:tavLst>
                                    </p:anim>
                                    <p:anim calcmode="lin" valueType="num">
                                      <p:cBhvr>
                                        <p:cTn id="463" dur="3000"/>
                                        <p:tgtEl>
                                          <p:spTgt spid="24"/>
                                        </p:tgtEl>
                                        <p:attrNameLst>
                                          <p:attrName>ppt_x</p:attrName>
                                        </p:attrNameLst>
                                      </p:cBhvr>
                                      <p:tavLst>
                                        <p:tav tm="0">
                                          <p:val>
                                            <p:strVal val="ppt_x"/>
                                          </p:val>
                                        </p:tav>
                                        <p:tav tm="100000">
                                          <p:val>
                                            <p:fltVal val="0.5"/>
                                          </p:val>
                                        </p:tav>
                                      </p:tavLst>
                                    </p:anim>
                                    <p:anim calcmode="lin" valueType="num">
                                      <p:cBhvr>
                                        <p:cTn id="464" dur="3000"/>
                                        <p:tgtEl>
                                          <p:spTgt spid="24"/>
                                        </p:tgtEl>
                                        <p:attrNameLst>
                                          <p:attrName>ppt_y</p:attrName>
                                        </p:attrNameLst>
                                      </p:cBhvr>
                                      <p:tavLst>
                                        <p:tav tm="0">
                                          <p:val>
                                            <p:strVal val="ppt_y"/>
                                          </p:val>
                                        </p:tav>
                                        <p:tav tm="100000">
                                          <p:val>
                                            <p:fltVal val="0.5"/>
                                          </p:val>
                                        </p:tav>
                                      </p:tavLst>
                                    </p:anim>
                                    <p:set>
                                      <p:cBhvr>
                                        <p:cTn id="465" dur="1" fill="hold">
                                          <p:stCondLst>
                                            <p:cond delay="2999"/>
                                          </p:stCondLst>
                                        </p:cTn>
                                        <p:tgtEl>
                                          <p:spTgt spid="24"/>
                                        </p:tgtEl>
                                        <p:attrNameLst>
                                          <p:attrName>style.visibility</p:attrName>
                                        </p:attrNameLst>
                                      </p:cBhvr>
                                      <p:to>
                                        <p:strVal val="hidden"/>
                                      </p:to>
                                    </p:set>
                                  </p:childTnLst>
                                </p:cTn>
                              </p:par>
                              <p:par>
                                <p:cTn id="466" presetID="23" presetClass="exit" presetSubtype="544" fill="hold" grpId="3" nodeType="withEffect">
                                  <p:stCondLst>
                                    <p:cond delay="0"/>
                                  </p:stCondLst>
                                  <p:childTnLst>
                                    <p:anim calcmode="lin" valueType="num">
                                      <p:cBhvr>
                                        <p:cTn id="467" dur="3000"/>
                                        <p:tgtEl>
                                          <p:spTgt spid="25"/>
                                        </p:tgtEl>
                                        <p:attrNameLst>
                                          <p:attrName>ppt_w</p:attrName>
                                        </p:attrNameLst>
                                      </p:cBhvr>
                                      <p:tavLst>
                                        <p:tav tm="0">
                                          <p:val>
                                            <p:strVal val="ppt_w"/>
                                          </p:val>
                                        </p:tav>
                                        <p:tav tm="100000">
                                          <p:val>
                                            <p:fltVal val="0"/>
                                          </p:val>
                                        </p:tav>
                                      </p:tavLst>
                                    </p:anim>
                                    <p:anim calcmode="lin" valueType="num">
                                      <p:cBhvr>
                                        <p:cTn id="468" dur="3000"/>
                                        <p:tgtEl>
                                          <p:spTgt spid="25"/>
                                        </p:tgtEl>
                                        <p:attrNameLst>
                                          <p:attrName>ppt_h</p:attrName>
                                        </p:attrNameLst>
                                      </p:cBhvr>
                                      <p:tavLst>
                                        <p:tav tm="0">
                                          <p:val>
                                            <p:strVal val="ppt_h"/>
                                          </p:val>
                                        </p:tav>
                                        <p:tav tm="100000">
                                          <p:val>
                                            <p:fltVal val="0"/>
                                          </p:val>
                                        </p:tav>
                                      </p:tavLst>
                                    </p:anim>
                                    <p:anim calcmode="lin" valueType="num">
                                      <p:cBhvr>
                                        <p:cTn id="469" dur="3000"/>
                                        <p:tgtEl>
                                          <p:spTgt spid="25"/>
                                        </p:tgtEl>
                                        <p:attrNameLst>
                                          <p:attrName>ppt_x</p:attrName>
                                        </p:attrNameLst>
                                      </p:cBhvr>
                                      <p:tavLst>
                                        <p:tav tm="0">
                                          <p:val>
                                            <p:strVal val="ppt_x"/>
                                          </p:val>
                                        </p:tav>
                                        <p:tav tm="100000">
                                          <p:val>
                                            <p:fltVal val="0.5"/>
                                          </p:val>
                                        </p:tav>
                                      </p:tavLst>
                                    </p:anim>
                                    <p:anim calcmode="lin" valueType="num">
                                      <p:cBhvr>
                                        <p:cTn id="470" dur="3000"/>
                                        <p:tgtEl>
                                          <p:spTgt spid="25"/>
                                        </p:tgtEl>
                                        <p:attrNameLst>
                                          <p:attrName>ppt_y</p:attrName>
                                        </p:attrNameLst>
                                      </p:cBhvr>
                                      <p:tavLst>
                                        <p:tav tm="0">
                                          <p:val>
                                            <p:strVal val="ppt_y"/>
                                          </p:val>
                                        </p:tav>
                                        <p:tav tm="100000">
                                          <p:val>
                                            <p:fltVal val="0.5"/>
                                          </p:val>
                                        </p:tav>
                                      </p:tavLst>
                                    </p:anim>
                                    <p:set>
                                      <p:cBhvr>
                                        <p:cTn id="471" dur="1" fill="hold">
                                          <p:stCondLst>
                                            <p:cond delay="2999"/>
                                          </p:stCondLst>
                                        </p:cTn>
                                        <p:tgtEl>
                                          <p:spTgt spid="25"/>
                                        </p:tgtEl>
                                        <p:attrNameLst>
                                          <p:attrName>style.visibility</p:attrName>
                                        </p:attrNameLst>
                                      </p:cBhvr>
                                      <p:to>
                                        <p:strVal val="hidden"/>
                                      </p:to>
                                    </p:set>
                                  </p:childTnLst>
                                </p:cTn>
                              </p:par>
                              <p:par>
                                <p:cTn id="472" presetID="23" presetClass="exit" presetSubtype="544" fill="hold" grpId="3" nodeType="withEffect">
                                  <p:stCondLst>
                                    <p:cond delay="0"/>
                                  </p:stCondLst>
                                  <p:childTnLst>
                                    <p:anim calcmode="lin" valueType="num">
                                      <p:cBhvr>
                                        <p:cTn id="473" dur="3000"/>
                                        <p:tgtEl>
                                          <p:spTgt spid="26"/>
                                        </p:tgtEl>
                                        <p:attrNameLst>
                                          <p:attrName>ppt_w</p:attrName>
                                        </p:attrNameLst>
                                      </p:cBhvr>
                                      <p:tavLst>
                                        <p:tav tm="0">
                                          <p:val>
                                            <p:strVal val="ppt_w"/>
                                          </p:val>
                                        </p:tav>
                                        <p:tav tm="100000">
                                          <p:val>
                                            <p:fltVal val="0"/>
                                          </p:val>
                                        </p:tav>
                                      </p:tavLst>
                                    </p:anim>
                                    <p:anim calcmode="lin" valueType="num">
                                      <p:cBhvr>
                                        <p:cTn id="474" dur="3000"/>
                                        <p:tgtEl>
                                          <p:spTgt spid="26"/>
                                        </p:tgtEl>
                                        <p:attrNameLst>
                                          <p:attrName>ppt_h</p:attrName>
                                        </p:attrNameLst>
                                      </p:cBhvr>
                                      <p:tavLst>
                                        <p:tav tm="0">
                                          <p:val>
                                            <p:strVal val="ppt_h"/>
                                          </p:val>
                                        </p:tav>
                                        <p:tav tm="100000">
                                          <p:val>
                                            <p:fltVal val="0"/>
                                          </p:val>
                                        </p:tav>
                                      </p:tavLst>
                                    </p:anim>
                                    <p:anim calcmode="lin" valueType="num">
                                      <p:cBhvr>
                                        <p:cTn id="475" dur="3000"/>
                                        <p:tgtEl>
                                          <p:spTgt spid="26"/>
                                        </p:tgtEl>
                                        <p:attrNameLst>
                                          <p:attrName>ppt_x</p:attrName>
                                        </p:attrNameLst>
                                      </p:cBhvr>
                                      <p:tavLst>
                                        <p:tav tm="0">
                                          <p:val>
                                            <p:strVal val="ppt_x"/>
                                          </p:val>
                                        </p:tav>
                                        <p:tav tm="100000">
                                          <p:val>
                                            <p:fltVal val="0.5"/>
                                          </p:val>
                                        </p:tav>
                                      </p:tavLst>
                                    </p:anim>
                                    <p:anim calcmode="lin" valueType="num">
                                      <p:cBhvr>
                                        <p:cTn id="476" dur="3000"/>
                                        <p:tgtEl>
                                          <p:spTgt spid="26"/>
                                        </p:tgtEl>
                                        <p:attrNameLst>
                                          <p:attrName>ppt_y</p:attrName>
                                        </p:attrNameLst>
                                      </p:cBhvr>
                                      <p:tavLst>
                                        <p:tav tm="0">
                                          <p:val>
                                            <p:strVal val="ppt_y"/>
                                          </p:val>
                                        </p:tav>
                                        <p:tav tm="100000">
                                          <p:val>
                                            <p:fltVal val="0.5"/>
                                          </p:val>
                                        </p:tav>
                                      </p:tavLst>
                                    </p:anim>
                                    <p:set>
                                      <p:cBhvr>
                                        <p:cTn id="477" dur="1" fill="hold">
                                          <p:stCondLst>
                                            <p:cond delay="2999"/>
                                          </p:stCondLst>
                                        </p:cTn>
                                        <p:tgtEl>
                                          <p:spTgt spid="26"/>
                                        </p:tgtEl>
                                        <p:attrNameLst>
                                          <p:attrName>style.visibility</p:attrName>
                                        </p:attrNameLst>
                                      </p:cBhvr>
                                      <p:to>
                                        <p:strVal val="hidden"/>
                                      </p:to>
                                    </p:set>
                                  </p:childTnLst>
                                </p:cTn>
                              </p:par>
                              <p:par>
                                <p:cTn id="478" presetID="23" presetClass="exit" presetSubtype="544" fill="hold" grpId="3" nodeType="withEffect">
                                  <p:stCondLst>
                                    <p:cond delay="0"/>
                                  </p:stCondLst>
                                  <p:childTnLst>
                                    <p:anim calcmode="lin" valueType="num">
                                      <p:cBhvr>
                                        <p:cTn id="479" dur="3000"/>
                                        <p:tgtEl>
                                          <p:spTgt spid="27"/>
                                        </p:tgtEl>
                                        <p:attrNameLst>
                                          <p:attrName>ppt_w</p:attrName>
                                        </p:attrNameLst>
                                      </p:cBhvr>
                                      <p:tavLst>
                                        <p:tav tm="0">
                                          <p:val>
                                            <p:strVal val="ppt_w"/>
                                          </p:val>
                                        </p:tav>
                                        <p:tav tm="100000">
                                          <p:val>
                                            <p:fltVal val="0"/>
                                          </p:val>
                                        </p:tav>
                                      </p:tavLst>
                                    </p:anim>
                                    <p:anim calcmode="lin" valueType="num">
                                      <p:cBhvr>
                                        <p:cTn id="480" dur="3000"/>
                                        <p:tgtEl>
                                          <p:spTgt spid="27"/>
                                        </p:tgtEl>
                                        <p:attrNameLst>
                                          <p:attrName>ppt_h</p:attrName>
                                        </p:attrNameLst>
                                      </p:cBhvr>
                                      <p:tavLst>
                                        <p:tav tm="0">
                                          <p:val>
                                            <p:strVal val="ppt_h"/>
                                          </p:val>
                                        </p:tav>
                                        <p:tav tm="100000">
                                          <p:val>
                                            <p:fltVal val="0"/>
                                          </p:val>
                                        </p:tav>
                                      </p:tavLst>
                                    </p:anim>
                                    <p:anim calcmode="lin" valueType="num">
                                      <p:cBhvr>
                                        <p:cTn id="481" dur="3000"/>
                                        <p:tgtEl>
                                          <p:spTgt spid="27"/>
                                        </p:tgtEl>
                                        <p:attrNameLst>
                                          <p:attrName>ppt_x</p:attrName>
                                        </p:attrNameLst>
                                      </p:cBhvr>
                                      <p:tavLst>
                                        <p:tav tm="0">
                                          <p:val>
                                            <p:strVal val="ppt_x"/>
                                          </p:val>
                                        </p:tav>
                                        <p:tav tm="100000">
                                          <p:val>
                                            <p:fltVal val="0.5"/>
                                          </p:val>
                                        </p:tav>
                                      </p:tavLst>
                                    </p:anim>
                                    <p:anim calcmode="lin" valueType="num">
                                      <p:cBhvr>
                                        <p:cTn id="482" dur="3000"/>
                                        <p:tgtEl>
                                          <p:spTgt spid="27"/>
                                        </p:tgtEl>
                                        <p:attrNameLst>
                                          <p:attrName>ppt_y</p:attrName>
                                        </p:attrNameLst>
                                      </p:cBhvr>
                                      <p:tavLst>
                                        <p:tav tm="0">
                                          <p:val>
                                            <p:strVal val="ppt_y"/>
                                          </p:val>
                                        </p:tav>
                                        <p:tav tm="100000">
                                          <p:val>
                                            <p:fltVal val="0.5"/>
                                          </p:val>
                                        </p:tav>
                                      </p:tavLst>
                                    </p:anim>
                                    <p:set>
                                      <p:cBhvr>
                                        <p:cTn id="483" dur="1" fill="hold">
                                          <p:stCondLst>
                                            <p:cond delay="2999"/>
                                          </p:stCondLst>
                                        </p:cTn>
                                        <p:tgtEl>
                                          <p:spTgt spid="27"/>
                                        </p:tgtEl>
                                        <p:attrNameLst>
                                          <p:attrName>style.visibility</p:attrName>
                                        </p:attrNameLst>
                                      </p:cBhvr>
                                      <p:to>
                                        <p:strVal val="hidden"/>
                                      </p:to>
                                    </p:set>
                                  </p:childTnLst>
                                </p:cTn>
                              </p:par>
                              <p:par>
                                <p:cTn id="484" presetID="23" presetClass="exit" presetSubtype="544" fill="hold" grpId="3" nodeType="withEffect">
                                  <p:stCondLst>
                                    <p:cond delay="0"/>
                                  </p:stCondLst>
                                  <p:childTnLst>
                                    <p:anim calcmode="lin" valueType="num">
                                      <p:cBhvr>
                                        <p:cTn id="485" dur="3000"/>
                                        <p:tgtEl>
                                          <p:spTgt spid="28"/>
                                        </p:tgtEl>
                                        <p:attrNameLst>
                                          <p:attrName>ppt_w</p:attrName>
                                        </p:attrNameLst>
                                      </p:cBhvr>
                                      <p:tavLst>
                                        <p:tav tm="0">
                                          <p:val>
                                            <p:strVal val="ppt_w"/>
                                          </p:val>
                                        </p:tav>
                                        <p:tav tm="100000">
                                          <p:val>
                                            <p:fltVal val="0"/>
                                          </p:val>
                                        </p:tav>
                                      </p:tavLst>
                                    </p:anim>
                                    <p:anim calcmode="lin" valueType="num">
                                      <p:cBhvr>
                                        <p:cTn id="486" dur="3000"/>
                                        <p:tgtEl>
                                          <p:spTgt spid="28"/>
                                        </p:tgtEl>
                                        <p:attrNameLst>
                                          <p:attrName>ppt_h</p:attrName>
                                        </p:attrNameLst>
                                      </p:cBhvr>
                                      <p:tavLst>
                                        <p:tav tm="0">
                                          <p:val>
                                            <p:strVal val="ppt_h"/>
                                          </p:val>
                                        </p:tav>
                                        <p:tav tm="100000">
                                          <p:val>
                                            <p:fltVal val="0"/>
                                          </p:val>
                                        </p:tav>
                                      </p:tavLst>
                                    </p:anim>
                                    <p:anim calcmode="lin" valueType="num">
                                      <p:cBhvr>
                                        <p:cTn id="487" dur="3000"/>
                                        <p:tgtEl>
                                          <p:spTgt spid="28"/>
                                        </p:tgtEl>
                                        <p:attrNameLst>
                                          <p:attrName>ppt_x</p:attrName>
                                        </p:attrNameLst>
                                      </p:cBhvr>
                                      <p:tavLst>
                                        <p:tav tm="0">
                                          <p:val>
                                            <p:strVal val="ppt_x"/>
                                          </p:val>
                                        </p:tav>
                                        <p:tav tm="100000">
                                          <p:val>
                                            <p:fltVal val="0.5"/>
                                          </p:val>
                                        </p:tav>
                                      </p:tavLst>
                                    </p:anim>
                                    <p:anim calcmode="lin" valueType="num">
                                      <p:cBhvr>
                                        <p:cTn id="488" dur="3000"/>
                                        <p:tgtEl>
                                          <p:spTgt spid="28"/>
                                        </p:tgtEl>
                                        <p:attrNameLst>
                                          <p:attrName>ppt_y</p:attrName>
                                        </p:attrNameLst>
                                      </p:cBhvr>
                                      <p:tavLst>
                                        <p:tav tm="0">
                                          <p:val>
                                            <p:strVal val="ppt_y"/>
                                          </p:val>
                                        </p:tav>
                                        <p:tav tm="100000">
                                          <p:val>
                                            <p:fltVal val="0.5"/>
                                          </p:val>
                                        </p:tav>
                                      </p:tavLst>
                                    </p:anim>
                                    <p:set>
                                      <p:cBhvr>
                                        <p:cTn id="489" dur="1" fill="hold">
                                          <p:stCondLst>
                                            <p:cond delay="2999"/>
                                          </p:stCondLst>
                                        </p:cTn>
                                        <p:tgtEl>
                                          <p:spTgt spid="28"/>
                                        </p:tgtEl>
                                        <p:attrNameLst>
                                          <p:attrName>style.visibility</p:attrName>
                                        </p:attrNameLst>
                                      </p:cBhvr>
                                      <p:to>
                                        <p:strVal val="hidden"/>
                                      </p:to>
                                    </p:set>
                                  </p:childTnLst>
                                </p:cTn>
                              </p:par>
                              <p:par>
                                <p:cTn id="490" presetID="23" presetClass="exit" presetSubtype="544" fill="hold" grpId="3" nodeType="withEffect">
                                  <p:stCondLst>
                                    <p:cond delay="0"/>
                                  </p:stCondLst>
                                  <p:childTnLst>
                                    <p:anim calcmode="lin" valueType="num">
                                      <p:cBhvr>
                                        <p:cTn id="491" dur="3000"/>
                                        <p:tgtEl>
                                          <p:spTgt spid="29"/>
                                        </p:tgtEl>
                                        <p:attrNameLst>
                                          <p:attrName>ppt_w</p:attrName>
                                        </p:attrNameLst>
                                      </p:cBhvr>
                                      <p:tavLst>
                                        <p:tav tm="0">
                                          <p:val>
                                            <p:strVal val="ppt_w"/>
                                          </p:val>
                                        </p:tav>
                                        <p:tav tm="100000">
                                          <p:val>
                                            <p:fltVal val="0"/>
                                          </p:val>
                                        </p:tav>
                                      </p:tavLst>
                                    </p:anim>
                                    <p:anim calcmode="lin" valueType="num">
                                      <p:cBhvr>
                                        <p:cTn id="492" dur="3000"/>
                                        <p:tgtEl>
                                          <p:spTgt spid="29"/>
                                        </p:tgtEl>
                                        <p:attrNameLst>
                                          <p:attrName>ppt_h</p:attrName>
                                        </p:attrNameLst>
                                      </p:cBhvr>
                                      <p:tavLst>
                                        <p:tav tm="0">
                                          <p:val>
                                            <p:strVal val="ppt_h"/>
                                          </p:val>
                                        </p:tav>
                                        <p:tav tm="100000">
                                          <p:val>
                                            <p:fltVal val="0"/>
                                          </p:val>
                                        </p:tav>
                                      </p:tavLst>
                                    </p:anim>
                                    <p:anim calcmode="lin" valueType="num">
                                      <p:cBhvr>
                                        <p:cTn id="493" dur="3000"/>
                                        <p:tgtEl>
                                          <p:spTgt spid="29"/>
                                        </p:tgtEl>
                                        <p:attrNameLst>
                                          <p:attrName>ppt_x</p:attrName>
                                        </p:attrNameLst>
                                      </p:cBhvr>
                                      <p:tavLst>
                                        <p:tav tm="0">
                                          <p:val>
                                            <p:strVal val="ppt_x"/>
                                          </p:val>
                                        </p:tav>
                                        <p:tav tm="100000">
                                          <p:val>
                                            <p:fltVal val="0.5"/>
                                          </p:val>
                                        </p:tav>
                                      </p:tavLst>
                                    </p:anim>
                                    <p:anim calcmode="lin" valueType="num">
                                      <p:cBhvr>
                                        <p:cTn id="494" dur="3000"/>
                                        <p:tgtEl>
                                          <p:spTgt spid="29"/>
                                        </p:tgtEl>
                                        <p:attrNameLst>
                                          <p:attrName>ppt_y</p:attrName>
                                        </p:attrNameLst>
                                      </p:cBhvr>
                                      <p:tavLst>
                                        <p:tav tm="0">
                                          <p:val>
                                            <p:strVal val="ppt_y"/>
                                          </p:val>
                                        </p:tav>
                                        <p:tav tm="100000">
                                          <p:val>
                                            <p:fltVal val="0.5"/>
                                          </p:val>
                                        </p:tav>
                                      </p:tavLst>
                                    </p:anim>
                                    <p:set>
                                      <p:cBhvr>
                                        <p:cTn id="495" dur="1" fill="hold">
                                          <p:stCondLst>
                                            <p:cond delay="2999"/>
                                          </p:stCondLst>
                                        </p:cTn>
                                        <p:tgtEl>
                                          <p:spTgt spid="29"/>
                                        </p:tgtEl>
                                        <p:attrNameLst>
                                          <p:attrName>style.visibility</p:attrName>
                                        </p:attrNameLst>
                                      </p:cBhvr>
                                      <p:to>
                                        <p:strVal val="hidden"/>
                                      </p:to>
                                    </p:set>
                                  </p:childTnLst>
                                </p:cTn>
                              </p:par>
                              <p:par>
                                <p:cTn id="496" presetID="23" presetClass="exit" presetSubtype="544" fill="hold" grpId="3" nodeType="withEffect">
                                  <p:stCondLst>
                                    <p:cond delay="0"/>
                                  </p:stCondLst>
                                  <p:childTnLst>
                                    <p:anim calcmode="lin" valueType="num">
                                      <p:cBhvr>
                                        <p:cTn id="497" dur="3000"/>
                                        <p:tgtEl>
                                          <p:spTgt spid="30"/>
                                        </p:tgtEl>
                                        <p:attrNameLst>
                                          <p:attrName>ppt_w</p:attrName>
                                        </p:attrNameLst>
                                      </p:cBhvr>
                                      <p:tavLst>
                                        <p:tav tm="0">
                                          <p:val>
                                            <p:strVal val="ppt_w"/>
                                          </p:val>
                                        </p:tav>
                                        <p:tav tm="100000">
                                          <p:val>
                                            <p:fltVal val="0"/>
                                          </p:val>
                                        </p:tav>
                                      </p:tavLst>
                                    </p:anim>
                                    <p:anim calcmode="lin" valueType="num">
                                      <p:cBhvr>
                                        <p:cTn id="498" dur="3000"/>
                                        <p:tgtEl>
                                          <p:spTgt spid="30"/>
                                        </p:tgtEl>
                                        <p:attrNameLst>
                                          <p:attrName>ppt_h</p:attrName>
                                        </p:attrNameLst>
                                      </p:cBhvr>
                                      <p:tavLst>
                                        <p:tav tm="0">
                                          <p:val>
                                            <p:strVal val="ppt_h"/>
                                          </p:val>
                                        </p:tav>
                                        <p:tav tm="100000">
                                          <p:val>
                                            <p:fltVal val="0"/>
                                          </p:val>
                                        </p:tav>
                                      </p:tavLst>
                                    </p:anim>
                                    <p:anim calcmode="lin" valueType="num">
                                      <p:cBhvr>
                                        <p:cTn id="499" dur="3000"/>
                                        <p:tgtEl>
                                          <p:spTgt spid="30"/>
                                        </p:tgtEl>
                                        <p:attrNameLst>
                                          <p:attrName>ppt_x</p:attrName>
                                        </p:attrNameLst>
                                      </p:cBhvr>
                                      <p:tavLst>
                                        <p:tav tm="0">
                                          <p:val>
                                            <p:strVal val="ppt_x"/>
                                          </p:val>
                                        </p:tav>
                                        <p:tav tm="100000">
                                          <p:val>
                                            <p:fltVal val="0.5"/>
                                          </p:val>
                                        </p:tav>
                                      </p:tavLst>
                                    </p:anim>
                                    <p:anim calcmode="lin" valueType="num">
                                      <p:cBhvr>
                                        <p:cTn id="500" dur="3000"/>
                                        <p:tgtEl>
                                          <p:spTgt spid="30"/>
                                        </p:tgtEl>
                                        <p:attrNameLst>
                                          <p:attrName>ppt_y</p:attrName>
                                        </p:attrNameLst>
                                      </p:cBhvr>
                                      <p:tavLst>
                                        <p:tav tm="0">
                                          <p:val>
                                            <p:strVal val="ppt_y"/>
                                          </p:val>
                                        </p:tav>
                                        <p:tav tm="100000">
                                          <p:val>
                                            <p:fltVal val="0.5"/>
                                          </p:val>
                                        </p:tav>
                                      </p:tavLst>
                                    </p:anim>
                                    <p:set>
                                      <p:cBhvr>
                                        <p:cTn id="501" dur="1" fill="hold">
                                          <p:stCondLst>
                                            <p:cond delay="2999"/>
                                          </p:stCondLst>
                                        </p:cTn>
                                        <p:tgtEl>
                                          <p:spTgt spid="30"/>
                                        </p:tgtEl>
                                        <p:attrNameLst>
                                          <p:attrName>style.visibility</p:attrName>
                                        </p:attrNameLst>
                                      </p:cBhvr>
                                      <p:to>
                                        <p:strVal val="hidden"/>
                                      </p:to>
                                    </p:set>
                                  </p:childTnLst>
                                </p:cTn>
                              </p:par>
                              <p:par>
                                <p:cTn id="502" presetID="23" presetClass="exit" presetSubtype="544" fill="hold" grpId="3" nodeType="withEffect">
                                  <p:stCondLst>
                                    <p:cond delay="0"/>
                                  </p:stCondLst>
                                  <p:childTnLst>
                                    <p:anim calcmode="lin" valueType="num">
                                      <p:cBhvr>
                                        <p:cTn id="503" dur="3000"/>
                                        <p:tgtEl>
                                          <p:spTgt spid="31"/>
                                        </p:tgtEl>
                                        <p:attrNameLst>
                                          <p:attrName>ppt_w</p:attrName>
                                        </p:attrNameLst>
                                      </p:cBhvr>
                                      <p:tavLst>
                                        <p:tav tm="0">
                                          <p:val>
                                            <p:strVal val="ppt_w"/>
                                          </p:val>
                                        </p:tav>
                                        <p:tav tm="100000">
                                          <p:val>
                                            <p:fltVal val="0"/>
                                          </p:val>
                                        </p:tav>
                                      </p:tavLst>
                                    </p:anim>
                                    <p:anim calcmode="lin" valueType="num">
                                      <p:cBhvr>
                                        <p:cTn id="504" dur="3000"/>
                                        <p:tgtEl>
                                          <p:spTgt spid="31"/>
                                        </p:tgtEl>
                                        <p:attrNameLst>
                                          <p:attrName>ppt_h</p:attrName>
                                        </p:attrNameLst>
                                      </p:cBhvr>
                                      <p:tavLst>
                                        <p:tav tm="0">
                                          <p:val>
                                            <p:strVal val="ppt_h"/>
                                          </p:val>
                                        </p:tav>
                                        <p:tav tm="100000">
                                          <p:val>
                                            <p:fltVal val="0"/>
                                          </p:val>
                                        </p:tav>
                                      </p:tavLst>
                                    </p:anim>
                                    <p:anim calcmode="lin" valueType="num">
                                      <p:cBhvr>
                                        <p:cTn id="505" dur="3000"/>
                                        <p:tgtEl>
                                          <p:spTgt spid="31"/>
                                        </p:tgtEl>
                                        <p:attrNameLst>
                                          <p:attrName>ppt_x</p:attrName>
                                        </p:attrNameLst>
                                      </p:cBhvr>
                                      <p:tavLst>
                                        <p:tav tm="0">
                                          <p:val>
                                            <p:strVal val="ppt_x"/>
                                          </p:val>
                                        </p:tav>
                                        <p:tav tm="100000">
                                          <p:val>
                                            <p:fltVal val="0.5"/>
                                          </p:val>
                                        </p:tav>
                                      </p:tavLst>
                                    </p:anim>
                                    <p:anim calcmode="lin" valueType="num">
                                      <p:cBhvr>
                                        <p:cTn id="506" dur="3000"/>
                                        <p:tgtEl>
                                          <p:spTgt spid="31"/>
                                        </p:tgtEl>
                                        <p:attrNameLst>
                                          <p:attrName>ppt_y</p:attrName>
                                        </p:attrNameLst>
                                      </p:cBhvr>
                                      <p:tavLst>
                                        <p:tav tm="0">
                                          <p:val>
                                            <p:strVal val="ppt_y"/>
                                          </p:val>
                                        </p:tav>
                                        <p:tav tm="100000">
                                          <p:val>
                                            <p:fltVal val="0.5"/>
                                          </p:val>
                                        </p:tav>
                                      </p:tavLst>
                                    </p:anim>
                                    <p:set>
                                      <p:cBhvr>
                                        <p:cTn id="507" dur="1" fill="hold">
                                          <p:stCondLst>
                                            <p:cond delay="2999"/>
                                          </p:stCondLst>
                                        </p:cTn>
                                        <p:tgtEl>
                                          <p:spTgt spid="31"/>
                                        </p:tgtEl>
                                        <p:attrNameLst>
                                          <p:attrName>style.visibility</p:attrName>
                                        </p:attrNameLst>
                                      </p:cBhvr>
                                      <p:to>
                                        <p:strVal val="hidden"/>
                                      </p:to>
                                    </p:set>
                                  </p:childTnLst>
                                </p:cTn>
                              </p:par>
                              <p:par>
                                <p:cTn id="508" presetID="23" presetClass="exit" presetSubtype="544" fill="hold" grpId="3" nodeType="withEffect">
                                  <p:stCondLst>
                                    <p:cond delay="0"/>
                                  </p:stCondLst>
                                  <p:childTnLst>
                                    <p:anim calcmode="lin" valueType="num">
                                      <p:cBhvr>
                                        <p:cTn id="509" dur="3000"/>
                                        <p:tgtEl>
                                          <p:spTgt spid="32"/>
                                        </p:tgtEl>
                                        <p:attrNameLst>
                                          <p:attrName>ppt_w</p:attrName>
                                        </p:attrNameLst>
                                      </p:cBhvr>
                                      <p:tavLst>
                                        <p:tav tm="0">
                                          <p:val>
                                            <p:strVal val="ppt_w"/>
                                          </p:val>
                                        </p:tav>
                                        <p:tav tm="100000">
                                          <p:val>
                                            <p:fltVal val="0"/>
                                          </p:val>
                                        </p:tav>
                                      </p:tavLst>
                                    </p:anim>
                                    <p:anim calcmode="lin" valueType="num">
                                      <p:cBhvr>
                                        <p:cTn id="510" dur="3000"/>
                                        <p:tgtEl>
                                          <p:spTgt spid="32"/>
                                        </p:tgtEl>
                                        <p:attrNameLst>
                                          <p:attrName>ppt_h</p:attrName>
                                        </p:attrNameLst>
                                      </p:cBhvr>
                                      <p:tavLst>
                                        <p:tav tm="0">
                                          <p:val>
                                            <p:strVal val="ppt_h"/>
                                          </p:val>
                                        </p:tav>
                                        <p:tav tm="100000">
                                          <p:val>
                                            <p:fltVal val="0"/>
                                          </p:val>
                                        </p:tav>
                                      </p:tavLst>
                                    </p:anim>
                                    <p:anim calcmode="lin" valueType="num">
                                      <p:cBhvr>
                                        <p:cTn id="511" dur="3000"/>
                                        <p:tgtEl>
                                          <p:spTgt spid="32"/>
                                        </p:tgtEl>
                                        <p:attrNameLst>
                                          <p:attrName>ppt_x</p:attrName>
                                        </p:attrNameLst>
                                      </p:cBhvr>
                                      <p:tavLst>
                                        <p:tav tm="0">
                                          <p:val>
                                            <p:strVal val="ppt_x"/>
                                          </p:val>
                                        </p:tav>
                                        <p:tav tm="100000">
                                          <p:val>
                                            <p:fltVal val="0.5"/>
                                          </p:val>
                                        </p:tav>
                                      </p:tavLst>
                                    </p:anim>
                                    <p:anim calcmode="lin" valueType="num">
                                      <p:cBhvr>
                                        <p:cTn id="512" dur="3000"/>
                                        <p:tgtEl>
                                          <p:spTgt spid="32"/>
                                        </p:tgtEl>
                                        <p:attrNameLst>
                                          <p:attrName>ppt_y</p:attrName>
                                        </p:attrNameLst>
                                      </p:cBhvr>
                                      <p:tavLst>
                                        <p:tav tm="0">
                                          <p:val>
                                            <p:strVal val="ppt_y"/>
                                          </p:val>
                                        </p:tav>
                                        <p:tav tm="100000">
                                          <p:val>
                                            <p:fltVal val="0.5"/>
                                          </p:val>
                                        </p:tav>
                                      </p:tavLst>
                                    </p:anim>
                                    <p:set>
                                      <p:cBhvr>
                                        <p:cTn id="513" dur="1" fill="hold">
                                          <p:stCondLst>
                                            <p:cond delay="2999"/>
                                          </p:stCondLst>
                                        </p:cTn>
                                        <p:tgtEl>
                                          <p:spTgt spid="32"/>
                                        </p:tgtEl>
                                        <p:attrNameLst>
                                          <p:attrName>style.visibility</p:attrName>
                                        </p:attrNameLst>
                                      </p:cBhvr>
                                      <p:to>
                                        <p:strVal val="hidden"/>
                                      </p:to>
                                    </p:set>
                                  </p:childTnLst>
                                </p:cTn>
                              </p:par>
                              <p:par>
                                <p:cTn id="514" presetID="23" presetClass="exit" presetSubtype="544" fill="hold" grpId="3" nodeType="withEffect">
                                  <p:stCondLst>
                                    <p:cond delay="0"/>
                                  </p:stCondLst>
                                  <p:childTnLst>
                                    <p:anim calcmode="lin" valueType="num">
                                      <p:cBhvr>
                                        <p:cTn id="515" dur="3000"/>
                                        <p:tgtEl>
                                          <p:spTgt spid="33"/>
                                        </p:tgtEl>
                                        <p:attrNameLst>
                                          <p:attrName>ppt_w</p:attrName>
                                        </p:attrNameLst>
                                      </p:cBhvr>
                                      <p:tavLst>
                                        <p:tav tm="0">
                                          <p:val>
                                            <p:strVal val="ppt_w"/>
                                          </p:val>
                                        </p:tav>
                                        <p:tav tm="100000">
                                          <p:val>
                                            <p:fltVal val="0"/>
                                          </p:val>
                                        </p:tav>
                                      </p:tavLst>
                                    </p:anim>
                                    <p:anim calcmode="lin" valueType="num">
                                      <p:cBhvr>
                                        <p:cTn id="516" dur="3000"/>
                                        <p:tgtEl>
                                          <p:spTgt spid="33"/>
                                        </p:tgtEl>
                                        <p:attrNameLst>
                                          <p:attrName>ppt_h</p:attrName>
                                        </p:attrNameLst>
                                      </p:cBhvr>
                                      <p:tavLst>
                                        <p:tav tm="0">
                                          <p:val>
                                            <p:strVal val="ppt_h"/>
                                          </p:val>
                                        </p:tav>
                                        <p:tav tm="100000">
                                          <p:val>
                                            <p:fltVal val="0"/>
                                          </p:val>
                                        </p:tav>
                                      </p:tavLst>
                                    </p:anim>
                                    <p:anim calcmode="lin" valueType="num">
                                      <p:cBhvr>
                                        <p:cTn id="517" dur="3000"/>
                                        <p:tgtEl>
                                          <p:spTgt spid="33"/>
                                        </p:tgtEl>
                                        <p:attrNameLst>
                                          <p:attrName>ppt_x</p:attrName>
                                        </p:attrNameLst>
                                      </p:cBhvr>
                                      <p:tavLst>
                                        <p:tav tm="0">
                                          <p:val>
                                            <p:strVal val="ppt_x"/>
                                          </p:val>
                                        </p:tav>
                                        <p:tav tm="100000">
                                          <p:val>
                                            <p:fltVal val="0.5"/>
                                          </p:val>
                                        </p:tav>
                                      </p:tavLst>
                                    </p:anim>
                                    <p:anim calcmode="lin" valueType="num">
                                      <p:cBhvr>
                                        <p:cTn id="518" dur="3000"/>
                                        <p:tgtEl>
                                          <p:spTgt spid="33"/>
                                        </p:tgtEl>
                                        <p:attrNameLst>
                                          <p:attrName>ppt_y</p:attrName>
                                        </p:attrNameLst>
                                      </p:cBhvr>
                                      <p:tavLst>
                                        <p:tav tm="0">
                                          <p:val>
                                            <p:strVal val="ppt_y"/>
                                          </p:val>
                                        </p:tav>
                                        <p:tav tm="100000">
                                          <p:val>
                                            <p:fltVal val="0.5"/>
                                          </p:val>
                                        </p:tav>
                                      </p:tavLst>
                                    </p:anim>
                                    <p:set>
                                      <p:cBhvr>
                                        <p:cTn id="519" dur="1" fill="hold">
                                          <p:stCondLst>
                                            <p:cond delay="2999"/>
                                          </p:stCondLst>
                                        </p:cTn>
                                        <p:tgtEl>
                                          <p:spTgt spid="33"/>
                                        </p:tgtEl>
                                        <p:attrNameLst>
                                          <p:attrName>style.visibility</p:attrName>
                                        </p:attrNameLst>
                                      </p:cBhvr>
                                      <p:to>
                                        <p:strVal val="hidden"/>
                                      </p:to>
                                    </p:set>
                                  </p:childTnLst>
                                </p:cTn>
                              </p:par>
                              <p:par>
                                <p:cTn id="520" presetID="23" presetClass="exit" presetSubtype="544" fill="hold" grpId="3" nodeType="withEffect">
                                  <p:stCondLst>
                                    <p:cond delay="0"/>
                                  </p:stCondLst>
                                  <p:childTnLst>
                                    <p:anim calcmode="lin" valueType="num">
                                      <p:cBhvr>
                                        <p:cTn id="521" dur="3000"/>
                                        <p:tgtEl>
                                          <p:spTgt spid="34"/>
                                        </p:tgtEl>
                                        <p:attrNameLst>
                                          <p:attrName>ppt_w</p:attrName>
                                        </p:attrNameLst>
                                      </p:cBhvr>
                                      <p:tavLst>
                                        <p:tav tm="0">
                                          <p:val>
                                            <p:strVal val="ppt_w"/>
                                          </p:val>
                                        </p:tav>
                                        <p:tav tm="100000">
                                          <p:val>
                                            <p:fltVal val="0"/>
                                          </p:val>
                                        </p:tav>
                                      </p:tavLst>
                                    </p:anim>
                                    <p:anim calcmode="lin" valueType="num">
                                      <p:cBhvr>
                                        <p:cTn id="522" dur="3000"/>
                                        <p:tgtEl>
                                          <p:spTgt spid="34"/>
                                        </p:tgtEl>
                                        <p:attrNameLst>
                                          <p:attrName>ppt_h</p:attrName>
                                        </p:attrNameLst>
                                      </p:cBhvr>
                                      <p:tavLst>
                                        <p:tav tm="0">
                                          <p:val>
                                            <p:strVal val="ppt_h"/>
                                          </p:val>
                                        </p:tav>
                                        <p:tav tm="100000">
                                          <p:val>
                                            <p:fltVal val="0"/>
                                          </p:val>
                                        </p:tav>
                                      </p:tavLst>
                                    </p:anim>
                                    <p:anim calcmode="lin" valueType="num">
                                      <p:cBhvr>
                                        <p:cTn id="523" dur="3000"/>
                                        <p:tgtEl>
                                          <p:spTgt spid="34"/>
                                        </p:tgtEl>
                                        <p:attrNameLst>
                                          <p:attrName>ppt_x</p:attrName>
                                        </p:attrNameLst>
                                      </p:cBhvr>
                                      <p:tavLst>
                                        <p:tav tm="0">
                                          <p:val>
                                            <p:strVal val="ppt_x"/>
                                          </p:val>
                                        </p:tav>
                                        <p:tav tm="100000">
                                          <p:val>
                                            <p:fltVal val="0.5"/>
                                          </p:val>
                                        </p:tav>
                                      </p:tavLst>
                                    </p:anim>
                                    <p:anim calcmode="lin" valueType="num">
                                      <p:cBhvr>
                                        <p:cTn id="524" dur="3000"/>
                                        <p:tgtEl>
                                          <p:spTgt spid="34"/>
                                        </p:tgtEl>
                                        <p:attrNameLst>
                                          <p:attrName>ppt_y</p:attrName>
                                        </p:attrNameLst>
                                      </p:cBhvr>
                                      <p:tavLst>
                                        <p:tav tm="0">
                                          <p:val>
                                            <p:strVal val="ppt_y"/>
                                          </p:val>
                                        </p:tav>
                                        <p:tav tm="100000">
                                          <p:val>
                                            <p:fltVal val="0.5"/>
                                          </p:val>
                                        </p:tav>
                                      </p:tavLst>
                                    </p:anim>
                                    <p:set>
                                      <p:cBhvr>
                                        <p:cTn id="525" dur="1" fill="hold">
                                          <p:stCondLst>
                                            <p:cond delay="2999"/>
                                          </p:stCondLst>
                                        </p:cTn>
                                        <p:tgtEl>
                                          <p:spTgt spid="34"/>
                                        </p:tgtEl>
                                        <p:attrNameLst>
                                          <p:attrName>style.visibility</p:attrName>
                                        </p:attrNameLst>
                                      </p:cBhvr>
                                      <p:to>
                                        <p:strVal val="hidden"/>
                                      </p:to>
                                    </p:set>
                                  </p:childTnLst>
                                </p:cTn>
                              </p:par>
                              <p:par>
                                <p:cTn id="526" presetID="23" presetClass="exit" presetSubtype="544" fill="hold" grpId="3" nodeType="withEffect">
                                  <p:stCondLst>
                                    <p:cond delay="0"/>
                                  </p:stCondLst>
                                  <p:childTnLst>
                                    <p:anim calcmode="lin" valueType="num">
                                      <p:cBhvr>
                                        <p:cTn id="527" dur="3000"/>
                                        <p:tgtEl>
                                          <p:spTgt spid="35"/>
                                        </p:tgtEl>
                                        <p:attrNameLst>
                                          <p:attrName>ppt_w</p:attrName>
                                        </p:attrNameLst>
                                      </p:cBhvr>
                                      <p:tavLst>
                                        <p:tav tm="0">
                                          <p:val>
                                            <p:strVal val="ppt_w"/>
                                          </p:val>
                                        </p:tav>
                                        <p:tav tm="100000">
                                          <p:val>
                                            <p:fltVal val="0"/>
                                          </p:val>
                                        </p:tav>
                                      </p:tavLst>
                                    </p:anim>
                                    <p:anim calcmode="lin" valueType="num">
                                      <p:cBhvr>
                                        <p:cTn id="528" dur="3000"/>
                                        <p:tgtEl>
                                          <p:spTgt spid="35"/>
                                        </p:tgtEl>
                                        <p:attrNameLst>
                                          <p:attrName>ppt_h</p:attrName>
                                        </p:attrNameLst>
                                      </p:cBhvr>
                                      <p:tavLst>
                                        <p:tav tm="0">
                                          <p:val>
                                            <p:strVal val="ppt_h"/>
                                          </p:val>
                                        </p:tav>
                                        <p:tav tm="100000">
                                          <p:val>
                                            <p:fltVal val="0"/>
                                          </p:val>
                                        </p:tav>
                                      </p:tavLst>
                                    </p:anim>
                                    <p:anim calcmode="lin" valueType="num">
                                      <p:cBhvr>
                                        <p:cTn id="529" dur="3000"/>
                                        <p:tgtEl>
                                          <p:spTgt spid="35"/>
                                        </p:tgtEl>
                                        <p:attrNameLst>
                                          <p:attrName>ppt_x</p:attrName>
                                        </p:attrNameLst>
                                      </p:cBhvr>
                                      <p:tavLst>
                                        <p:tav tm="0">
                                          <p:val>
                                            <p:strVal val="ppt_x"/>
                                          </p:val>
                                        </p:tav>
                                        <p:tav tm="100000">
                                          <p:val>
                                            <p:fltVal val="0.5"/>
                                          </p:val>
                                        </p:tav>
                                      </p:tavLst>
                                    </p:anim>
                                    <p:anim calcmode="lin" valueType="num">
                                      <p:cBhvr>
                                        <p:cTn id="530" dur="3000"/>
                                        <p:tgtEl>
                                          <p:spTgt spid="35"/>
                                        </p:tgtEl>
                                        <p:attrNameLst>
                                          <p:attrName>ppt_y</p:attrName>
                                        </p:attrNameLst>
                                      </p:cBhvr>
                                      <p:tavLst>
                                        <p:tav tm="0">
                                          <p:val>
                                            <p:strVal val="ppt_y"/>
                                          </p:val>
                                        </p:tav>
                                        <p:tav tm="100000">
                                          <p:val>
                                            <p:fltVal val="0.5"/>
                                          </p:val>
                                        </p:tav>
                                      </p:tavLst>
                                    </p:anim>
                                    <p:set>
                                      <p:cBhvr>
                                        <p:cTn id="531" dur="1" fill="hold">
                                          <p:stCondLst>
                                            <p:cond delay="2999"/>
                                          </p:stCondLst>
                                        </p:cTn>
                                        <p:tgtEl>
                                          <p:spTgt spid="35"/>
                                        </p:tgtEl>
                                        <p:attrNameLst>
                                          <p:attrName>style.visibility</p:attrName>
                                        </p:attrNameLst>
                                      </p:cBhvr>
                                      <p:to>
                                        <p:strVal val="hidden"/>
                                      </p:to>
                                    </p:set>
                                  </p:childTnLst>
                                </p:cTn>
                              </p:par>
                              <p:par>
                                <p:cTn id="532" presetID="23" presetClass="exit" presetSubtype="544" fill="hold" grpId="3" nodeType="withEffect">
                                  <p:stCondLst>
                                    <p:cond delay="0"/>
                                  </p:stCondLst>
                                  <p:childTnLst>
                                    <p:anim calcmode="lin" valueType="num">
                                      <p:cBhvr>
                                        <p:cTn id="533" dur="3000"/>
                                        <p:tgtEl>
                                          <p:spTgt spid="36"/>
                                        </p:tgtEl>
                                        <p:attrNameLst>
                                          <p:attrName>ppt_w</p:attrName>
                                        </p:attrNameLst>
                                      </p:cBhvr>
                                      <p:tavLst>
                                        <p:tav tm="0">
                                          <p:val>
                                            <p:strVal val="ppt_w"/>
                                          </p:val>
                                        </p:tav>
                                        <p:tav tm="100000">
                                          <p:val>
                                            <p:fltVal val="0"/>
                                          </p:val>
                                        </p:tav>
                                      </p:tavLst>
                                    </p:anim>
                                    <p:anim calcmode="lin" valueType="num">
                                      <p:cBhvr>
                                        <p:cTn id="534" dur="3000"/>
                                        <p:tgtEl>
                                          <p:spTgt spid="36"/>
                                        </p:tgtEl>
                                        <p:attrNameLst>
                                          <p:attrName>ppt_h</p:attrName>
                                        </p:attrNameLst>
                                      </p:cBhvr>
                                      <p:tavLst>
                                        <p:tav tm="0">
                                          <p:val>
                                            <p:strVal val="ppt_h"/>
                                          </p:val>
                                        </p:tav>
                                        <p:tav tm="100000">
                                          <p:val>
                                            <p:fltVal val="0"/>
                                          </p:val>
                                        </p:tav>
                                      </p:tavLst>
                                    </p:anim>
                                    <p:anim calcmode="lin" valueType="num">
                                      <p:cBhvr>
                                        <p:cTn id="535" dur="3000"/>
                                        <p:tgtEl>
                                          <p:spTgt spid="36"/>
                                        </p:tgtEl>
                                        <p:attrNameLst>
                                          <p:attrName>ppt_x</p:attrName>
                                        </p:attrNameLst>
                                      </p:cBhvr>
                                      <p:tavLst>
                                        <p:tav tm="0">
                                          <p:val>
                                            <p:strVal val="ppt_x"/>
                                          </p:val>
                                        </p:tav>
                                        <p:tav tm="100000">
                                          <p:val>
                                            <p:fltVal val="0.5"/>
                                          </p:val>
                                        </p:tav>
                                      </p:tavLst>
                                    </p:anim>
                                    <p:anim calcmode="lin" valueType="num">
                                      <p:cBhvr>
                                        <p:cTn id="536" dur="3000"/>
                                        <p:tgtEl>
                                          <p:spTgt spid="36"/>
                                        </p:tgtEl>
                                        <p:attrNameLst>
                                          <p:attrName>ppt_y</p:attrName>
                                        </p:attrNameLst>
                                      </p:cBhvr>
                                      <p:tavLst>
                                        <p:tav tm="0">
                                          <p:val>
                                            <p:strVal val="ppt_y"/>
                                          </p:val>
                                        </p:tav>
                                        <p:tav tm="100000">
                                          <p:val>
                                            <p:fltVal val="0.5"/>
                                          </p:val>
                                        </p:tav>
                                      </p:tavLst>
                                    </p:anim>
                                    <p:set>
                                      <p:cBhvr>
                                        <p:cTn id="537" dur="1" fill="hold">
                                          <p:stCondLst>
                                            <p:cond delay="2999"/>
                                          </p:stCondLst>
                                        </p:cTn>
                                        <p:tgtEl>
                                          <p:spTgt spid="36"/>
                                        </p:tgtEl>
                                        <p:attrNameLst>
                                          <p:attrName>style.visibility</p:attrName>
                                        </p:attrNameLst>
                                      </p:cBhvr>
                                      <p:to>
                                        <p:strVal val="hidden"/>
                                      </p:to>
                                    </p:set>
                                  </p:childTnLst>
                                </p:cTn>
                              </p:par>
                              <p:par>
                                <p:cTn id="538" presetID="23" presetClass="exit" presetSubtype="544" fill="hold" grpId="3" nodeType="withEffect">
                                  <p:stCondLst>
                                    <p:cond delay="0"/>
                                  </p:stCondLst>
                                  <p:childTnLst>
                                    <p:anim calcmode="lin" valueType="num">
                                      <p:cBhvr>
                                        <p:cTn id="539" dur="3000"/>
                                        <p:tgtEl>
                                          <p:spTgt spid="37"/>
                                        </p:tgtEl>
                                        <p:attrNameLst>
                                          <p:attrName>ppt_w</p:attrName>
                                        </p:attrNameLst>
                                      </p:cBhvr>
                                      <p:tavLst>
                                        <p:tav tm="0">
                                          <p:val>
                                            <p:strVal val="ppt_w"/>
                                          </p:val>
                                        </p:tav>
                                        <p:tav tm="100000">
                                          <p:val>
                                            <p:fltVal val="0"/>
                                          </p:val>
                                        </p:tav>
                                      </p:tavLst>
                                    </p:anim>
                                    <p:anim calcmode="lin" valueType="num">
                                      <p:cBhvr>
                                        <p:cTn id="540" dur="3000"/>
                                        <p:tgtEl>
                                          <p:spTgt spid="37"/>
                                        </p:tgtEl>
                                        <p:attrNameLst>
                                          <p:attrName>ppt_h</p:attrName>
                                        </p:attrNameLst>
                                      </p:cBhvr>
                                      <p:tavLst>
                                        <p:tav tm="0">
                                          <p:val>
                                            <p:strVal val="ppt_h"/>
                                          </p:val>
                                        </p:tav>
                                        <p:tav tm="100000">
                                          <p:val>
                                            <p:fltVal val="0"/>
                                          </p:val>
                                        </p:tav>
                                      </p:tavLst>
                                    </p:anim>
                                    <p:anim calcmode="lin" valueType="num">
                                      <p:cBhvr>
                                        <p:cTn id="541" dur="3000"/>
                                        <p:tgtEl>
                                          <p:spTgt spid="37"/>
                                        </p:tgtEl>
                                        <p:attrNameLst>
                                          <p:attrName>ppt_x</p:attrName>
                                        </p:attrNameLst>
                                      </p:cBhvr>
                                      <p:tavLst>
                                        <p:tav tm="0">
                                          <p:val>
                                            <p:strVal val="ppt_x"/>
                                          </p:val>
                                        </p:tav>
                                        <p:tav tm="100000">
                                          <p:val>
                                            <p:fltVal val="0.5"/>
                                          </p:val>
                                        </p:tav>
                                      </p:tavLst>
                                    </p:anim>
                                    <p:anim calcmode="lin" valueType="num">
                                      <p:cBhvr>
                                        <p:cTn id="542" dur="3000"/>
                                        <p:tgtEl>
                                          <p:spTgt spid="37"/>
                                        </p:tgtEl>
                                        <p:attrNameLst>
                                          <p:attrName>ppt_y</p:attrName>
                                        </p:attrNameLst>
                                      </p:cBhvr>
                                      <p:tavLst>
                                        <p:tav tm="0">
                                          <p:val>
                                            <p:strVal val="ppt_y"/>
                                          </p:val>
                                        </p:tav>
                                        <p:tav tm="100000">
                                          <p:val>
                                            <p:fltVal val="0.5"/>
                                          </p:val>
                                        </p:tav>
                                      </p:tavLst>
                                    </p:anim>
                                    <p:set>
                                      <p:cBhvr>
                                        <p:cTn id="543" dur="1" fill="hold">
                                          <p:stCondLst>
                                            <p:cond delay="2999"/>
                                          </p:stCondLst>
                                        </p:cTn>
                                        <p:tgtEl>
                                          <p:spTgt spid="37"/>
                                        </p:tgtEl>
                                        <p:attrNameLst>
                                          <p:attrName>style.visibility</p:attrName>
                                        </p:attrNameLst>
                                      </p:cBhvr>
                                      <p:to>
                                        <p:strVal val="hidden"/>
                                      </p:to>
                                    </p:set>
                                  </p:childTnLst>
                                </p:cTn>
                              </p:par>
                              <p:par>
                                <p:cTn id="544" presetID="23" presetClass="exit" presetSubtype="544" fill="hold" grpId="3" nodeType="withEffect">
                                  <p:stCondLst>
                                    <p:cond delay="0"/>
                                  </p:stCondLst>
                                  <p:childTnLst>
                                    <p:anim calcmode="lin" valueType="num">
                                      <p:cBhvr>
                                        <p:cTn id="545" dur="3000"/>
                                        <p:tgtEl>
                                          <p:spTgt spid="38"/>
                                        </p:tgtEl>
                                        <p:attrNameLst>
                                          <p:attrName>ppt_w</p:attrName>
                                        </p:attrNameLst>
                                      </p:cBhvr>
                                      <p:tavLst>
                                        <p:tav tm="0">
                                          <p:val>
                                            <p:strVal val="ppt_w"/>
                                          </p:val>
                                        </p:tav>
                                        <p:tav tm="100000">
                                          <p:val>
                                            <p:fltVal val="0"/>
                                          </p:val>
                                        </p:tav>
                                      </p:tavLst>
                                    </p:anim>
                                    <p:anim calcmode="lin" valueType="num">
                                      <p:cBhvr>
                                        <p:cTn id="546" dur="3000"/>
                                        <p:tgtEl>
                                          <p:spTgt spid="38"/>
                                        </p:tgtEl>
                                        <p:attrNameLst>
                                          <p:attrName>ppt_h</p:attrName>
                                        </p:attrNameLst>
                                      </p:cBhvr>
                                      <p:tavLst>
                                        <p:tav tm="0">
                                          <p:val>
                                            <p:strVal val="ppt_h"/>
                                          </p:val>
                                        </p:tav>
                                        <p:tav tm="100000">
                                          <p:val>
                                            <p:fltVal val="0"/>
                                          </p:val>
                                        </p:tav>
                                      </p:tavLst>
                                    </p:anim>
                                    <p:anim calcmode="lin" valueType="num">
                                      <p:cBhvr>
                                        <p:cTn id="547" dur="3000"/>
                                        <p:tgtEl>
                                          <p:spTgt spid="38"/>
                                        </p:tgtEl>
                                        <p:attrNameLst>
                                          <p:attrName>ppt_x</p:attrName>
                                        </p:attrNameLst>
                                      </p:cBhvr>
                                      <p:tavLst>
                                        <p:tav tm="0">
                                          <p:val>
                                            <p:strVal val="ppt_x"/>
                                          </p:val>
                                        </p:tav>
                                        <p:tav tm="100000">
                                          <p:val>
                                            <p:fltVal val="0.5"/>
                                          </p:val>
                                        </p:tav>
                                      </p:tavLst>
                                    </p:anim>
                                    <p:anim calcmode="lin" valueType="num">
                                      <p:cBhvr>
                                        <p:cTn id="548" dur="3000"/>
                                        <p:tgtEl>
                                          <p:spTgt spid="38"/>
                                        </p:tgtEl>
                                        <p:attrNameLst>
                                          <p:attrName>ppt_y</p:attrName>
                                        </p:attrNameLst>
                                      </p:cBhvr>
                                      <p:tavLst>
                                        <p:tav tm="0">
                                          <p:val>
                                            <p:strVal val="ppt_y"/>
                                          </p:val>
                                        </p:tav>
                                        <p:tav tm="100000">
                                          <p:val>
                                            <p:fltVal val="0.5"/>
                                          </p:val>
                                        </p:tav>
                                      </p:tavLst>
                                    </p:anim>
                                    <p:set>
                                      <p:cBhvr>
                                        <p:cTn id="549" dur="1" fill="hold">
                                          <p:stCondLst>
                                            <p:cond delay="2999"/>
                                          </p:stCondLst>
                                        </p:cTn>
                                        <p:tgtEl>
                                          <p:spTgt spid="38"/>
                                        </p:tgtEl>
                                        <p:attrNameLst>
                                          <p:attrName>style.visibility</p:attrName>
                                        </p:attrNameLst>
                                      </p:cBhvr>
                                      <p:to>
                                        <p:strVal val="hidden"/>
                                      </p:to>
                                    </p:set>
                                  </p:childTnLst>
                                </p:cTn>
                              </p:par>
                              <p:par>
                                <p:cTn id="550" presetID="23" presetClass="exit" presetSubtype="544" fill="hold" grpId="3" nodeType="withEffect">
                                  <p:stCondLst>
                                    <p:cond delay="0"/>
                                  </p:stCondLst>
                                  <p:childTnLst>
                                    <p:anim calcmode="lin" valueType="num">
                                      <p:cBhvr>
                                        <p:cTn id="551" dur="3000"/>
                                        <p:tgtEl>
                                          <p:spTgt spid="39"/>
                                        </p:tgtEl>
                                        <p:attrNameLst>
                                          <p:attrName>ppt_w</p:attrName>
                                        </p:attrNameLst>
                                      </p:cBhvr>
                                      <p:tavLst>
                                        <p:tav tm="0">
                                          <p:val>
                                            <p:strVal val="ppt_w"/>
                                          </p:val>
                                        </p:tav>
                                        <p:tav tm="100000">
                                          <p:val>
                                            <p:fltVal val="0"/>
                                          </p:val>
                                        </p:tav>
                                      </p:tavLst>
                                    </p:anim>
                                    <p:anim calcmode="lin" valueType="num">
                                      <p:cBhvr>
                                        <p:cTn id="552" dur="3000"/>
                                        <p:tgtEl>
                                          <p:spTgt spid="39"/>
                                        </p:tgtEl>
                                        <p:attrNameLst>
                                          <p:attrName>ppt_h</p:attrName>
                                        </p:attrNameLst>
                                      </p:cBhvr>
                                      <p:tavLst>
                                        <p:tav tm="0">
                                          <p:val>
                                            <p:strVal val="ppt_h"/>
                                          </p:val>
                                        </p:tav>
                                        <p:tav tm="100000">
                                          <p:val>
                                            <p:fltVal val="0"/>
                                          </p:val>
                                        </p:tav>
                                      </p:tavLst>
                                    </p:anim>
                                    <p:anim calcmode="lin" valueType="num">
                                      <p:cBhvr>
                                        <p:cTn id="553" dur="3000"/>
                                        <p:tgtEl>
                                          <p:spTgt spid="39"/>
                                        </p:tgtEl>
                                        <p:attrNameLst>
                                          <p:attrName>ppt_x</p:attrName>
                                        </p:attrNameLst>
                                      </p:cBhvr>
                                      <p:tavLst>
                                        <p:tav tm="0">
                                          <p:val>
                                            <p:strVal val="ppt_x"/>
                                          </p:val>
                                        </p:tav>
                                        <p:tav tm="100000">
                                          <p:val>
                                            <p:fltVal val="0.5"/>
                                          </p:val>
                                        </p:tav>
                                      </p:tavLst>
                                    </p:anim>
                                    <p:anim calcmode="lin" valueType="num">
                                      <p:cBhvr>
                                        <p:cTn id="554" dur="3000"/>
                                        <p:tgtEl>
                                          <p:spTgt spid="39"/>
                                        </p:tgtEl>
                                        <p:attrNameLst>
                                          <p:attrName>ppt_y</p:attrName>
                                        </p:attrNameLst>
                                      </p:cBhvr>
                                      <p:tavLst>
                                        <p:tav tm="0">
                                          <p:val>
                                            <p:strVal val="ppt_y"/>
                                          </p:val>
                                        </p:tav>
                                        <p:tav tm="100000">
                                          <p:val>
                                            <p:fltVal val="0.5"/>
                                          </p:val>
                                        </p:tav>
                                      </p:tavLst>
                                    </p:anim>
                                    <p:set>
                                      <p:cBhvr>
                                        <p:cTn id="555" dur="1" fill="hold">
                                          <p:stCondLst>
                                            <p:cond delay="2999"/>
                                          </p:stCondLst>
                                        </p:cTn>
                                        <p:tgtEl>
                                          <p:spTgt spid="39"/>
                                        </p:tgtEl>
                                        <p:attrNameLst>
                                          <p:attrName>style.visibility</p:attrName>
                                        </p:attrNameLst>
                                      </p:cBhvr>
                                      <p:to>
                                        <p:strVal val="hidden"/>
                                      </p:to>
                                    </p:set>
                                  </p:childTnLst>
                                </p:cTn>
                              </p:par>
                              <p:par>
                                <p:cTn id="556" presetID="23" presetClass="exit" presetSubtype="544" fill="hold" grpId="3" nodeType="withEffect">
                                  <p:stCondLst>
                                    <p:cond delay="0"/>
                                  </p:stCondLst>
                                  <p:childTnLst>
                                    <p:anim calcmode="lin" valueType="num">
                                      <p:cBhvr>
                                        <p:cTn id="557" dur="3000"/>
                                        <p:tgtEl>
                                          <p:spTgt spid="40"/>
                                        </p:tgtEl>
                                        <p:attrNameLst>
                                          <p:attrName>ppt_w</p:attrName>
                                        </p:attrNameLst>
                                      </p:cBhvr>
                                      <p:tavLst>
                                        <p:tav tm="0">
                                          <p:val>
                                            <p:strVal val="ppt_w"/>
                                          </p:val>
                                        </p:tav>
                                        <p:tav tm="100000">
                                          <p:val>
                                            <p:fltVal val="0"/>
                                          </p:val>
                                        </p:tav>
                                      </p:tavLst>
                                    </p:anim>
                                    <p:anim calcmode="lin" valueType="num">
                                      <p:cBhvr>
                                        <p:cTn id="558" dur="3000"/>
                                        <p:tgtEl>
                                          <p:spTgt spid="40"/>
                                        </p:tgtEl>
                                        <p:attrNameLst>
                                          <p:attrName>ppt_h</p:attrName>
                                        </p:attrNameLst>
                                      </p:cBhvr>
                                      <p:tavLst>
                                        <p:tav tm="0">
                                          <p:val>
                                            <p:strVal val="ppt_h"/>
                                          </p:val>
                                        </p:tav>
                                        <p:tav tm="100000">
                                          <p:val>
                                            <p:fltVal val="0"/>
                                          </p:val>
                                        </p:tav>
                                      </p:tavLst>
                                    </p:anim>
                                    <p:anim calcmode="lin" valueType="num">
                                      <p:cBhvr>
                                        <p:cTn id="559" dur="3000"/>
                                        <p:tgtEl>
                                          <p:spTgt spid="40"/>
                                        </p:tgtEl>
                                        <p:attrNameLst>
                                          <p:attrName>ppt_x</p:attrName>
                                        </p:attrNameLst>
                                      </p:cBhvr>
                                      <p:tavLst>
                                        <p:tav tm="0">
                                          <p:val>
                                            <p:strVal val="ppt_x"/>
                                          </p:val>
                                        </p:tav>
                                        <p:tav tm="100000">
                                          <p:val>
                                            <p:fltVal val="0.5"/>
                                          </p:val>
                                        </p:tav>
                                      </p:tavLst>
                                    </p:anim>
                                    <p:anim calcmode="lin" valueType="num">
                                      <p:cBhvr>
                                        <p:cTn id="560" dur="3000"/>
                                        <p:tgtEl>
                                          <p:spTgt spid="40"/>
                                        </p:tgtEl>
                                        <p:attrNameLst>
                                          <p:attrName>ppt_y</p:attrName>
                                        </p:attrNameLst>
                                      </p:cBhvr>
                                      <p:tavLst>
                                        <p:tav tm="0">
                                          <p:val>
                                            <p:strVal val="ppt_y"/>
                                          </p:val>
                                        </p:tav>
                                        <p:tav tm="100000">
                                          <p:val>
                                            <p:fltVal val="0.5"/>
                                          </p:val>
                                        </p:tav>
                                      </p:tavLst>
                                    </p:anim>
                                    <p:set>
                                      <p:cBhvr>
                                        <p:cTn id="561" dur="1" fill="hold">
                                          <p:stCondLst>
                                            <p:cond delay="2999"/>
                                          </p:stCondLst>
                                        </p:cTn>
                                        <p:tgtEl>
                                          <p:spTgt spid="40"/>
                                        </p:tgtEl>
                                        <p:attrNameLst>
                                          <p:attrName>style.visibility</p:attrName>
                                        </p:attrNameLst>
                                      </p:cBhvr>
                                      <p:to>
                                        <p:strVal val="hidden"/>
                                      </p:to>
                                    </p:set>
                                  </p:childTnLst>
                                </p:cTn>
                              </p:par>
                              <p:par>
                                <p:cTn id="562" presetID="23" presetClass="exit" presetSubtype="544" fill="hold" grpId="3" nodeType="withEffect">
                                  <p:stCondLst>
                                    <p:cond delay="0"/>
                                  </p:stCondLst>
                                  <p:childTnLst>
                                    <p:anim calcmode="lin" valueType="num">
                                      <p:cBhvr>
                                        <p:cTn id="563" dur="3000"/>
                                        <p:tgtEl>
                                          <p:spTgt spid="41"/>
                                        </p:tgtEl>
                                        <p:attrNameLst>
                                          <p:attrName>ppt_w</p:attrName>
                                        </p:attrNameLst>
                                      </p:cBhvr>
                                      <p:tavLst>
                                        <p:tav tm="0">
                                          <p:val>
                                            <p:strVal val="ppt_w"/>
                                          </p:val>
                                        </p:tav>
                                        <p:tav tm="100000">
                                          <p:val>
                                            <p:fltVal val="0"/>
                                          </p:val>
                                        </p:tav>
                                      </p:tavLst>
                                    </p:anim>
                                    <p:anim calcmode="lin" valueType="num">
                                      <p:cBhvr>
                                        <p:cTn id="564" dur="3000"/>
                                        <p:tgtEl>
                                          <p:spTgt spid="41"/>
                                        </p:tgtEl>
                                        <p:attrNameLst>
                                          <p:attrName>ppt_h</p:attrName>
                                        </p:attrNameLst>
                                      </p:cBhvr>
                                      <p:tavLst>
                                        <p:tav tm="0">
                                          <p:val>
                                            <p:strVal val="ppt_h"/>
                                          </p:val>
                                        </p:tav>
                                        <p:tav tm="100000">
                                          <p:val>
                                            <p:fltVal val="0"/>
                                          </p:val>
                                        </p:tav>
                                      </p:tavLst>
                                    </p:anim>
                                    <p:anim calcmode="lin" valueType="num">
                                      <p:cBhvr>
                                        <p:cTn id="565" dur="3000"/>
                                        <p:tgtEl>
                                          <p:spTgt spid="41"/>
                                        </p:tgtEl>
                                        <p:attrNameLst>
                                          <p:attrName>ppt_x</p:attrName>
                                        </p:attrNameLst>
                                      </p:cBhvr>
                                      <p:tavLst>
                                        <p:tav tm="0">
                                          <p:val>
                                            <p:strVal val="ppt_x"/>
                                          </p:val>
                                        </p:tav>
                                        <p:tav tm="100000">
                                          <p:val>
                                            <p:fltVal val="0.5"/>
                                          </p:val>
                                        </p:tav>
                                      </p:tavLst>
                                    </p:anim>
                                    <p:anim calcmode="lin" valueType="num">
                                      <p:cBhvr>
                                        <p:cTn id="566" dur="3000"/>
                                        <p:tgtEl>
                                          <p:spTgt spid="41"/>
                                        </p:tgtEl>
                                        <p:attrNameLst>
                                          <p:attrName>ppt_y</p:attrName>
                                        </p:attrNameLst>
                                      </p:cBhvr>
                                      <p:tavLst>
                                        <p:tav tm="0">
                                          <p:val>
                                            <p:strVal val="ppt_y"/>
                                          </p:val>
                                        </p:tav>
                                        <p:tav tm="100000">
                                          <p:val>
                                            <p:fltVal val="0.5"/>
                                          </p:val>
                                        </p:tav>
                                      </p:tavLst>
                                    </p:anim>
                                    <p:set>
                                      <p:cBhvr>
                                        <p:cTn id="567" dur="1" fill="hold">
                                          <p:stCondLst>
                                            <p:cond delay="2999"/>
                                          </p:stCondLst>
                                        </p:cTn>
                                        <p:tgtEl>
                                          <p:spTgt spid="41"/>
                                        </p:tgtEl>
                                        <p:attrNameLst>
                                          <p:attrName>style.visibility</p:attrName>
                                        </p:attrNameLst>
                                      </p:cBhvr>
                                      <p:to>
                                        <p:strVal val="hidden"/>
                                      </p:to>
                                    </p:set>
                                  </p:childTnLst>
                                </p:cTn>
                              </p:par>
                              <p:par>
                                <p:cTn id="568" presetID="23" presetClass="exit" presetSubtype="544" fill="hold" grpId="3" nodeType="withEffect">
                                  <p:stCondLst>
                                    <p:cond delay="0"/>
                                  </p:stCondLst>
                                  <p:childTnLst>
                                    <p:anim calcmode="lin" valueType="num">
                                      <p:cBhvr>
                                        <p:cTn id="569" dur="3000"/>
                                        <p:tgtEl>
                                          <p:spTgt spid="42"/>
                                        </p:tgtEl>
                                        <p:attrNameLst>
                                          <p:attrName>ppt_w</p:attrName>
                                        </p:attrNameLst>
                                      </p:cBhvr>
                                      <p:tavLst>
                                        <p:tav tm="0">
                                          <p:val>
                                            <p:strVal val="ppt_w"/>
                                          </p:val>
                                        </p:tav>
                                        <p:tav tm="100000">
                                          <p:val>
                                            <p:fltVal val="0"/>
                                          </p:val>
                                        </p:tav>
                                      </p:tavLst>
                                    </p:anim>
                                    <p:anim calcmode="lin" valueType="num">
                                      <p:cBhvr>
                                        <p:cTn id="570" dur="3000"/>
                                        <p:tgtEl>
                                          <p:spTgt spid="42"/>
                                        </p:tgtEl>
                                        <p:attrNameLst>
                                          <p:attrName>ppt_h</p:attrName>
                                        </p:attrNameLst>
                                      </p:cBhvr>
                                      <p:tavLst>
                                        <p:tav tm="0">
                                          <p:val>
                                            <p:strVal val="ppt_h"/>
                                          </p:val>
                                        </p:tav>
                                        <p:tav tm="100000">
                                          <p:val>
                                            <p:fltVal val="0"/>
                                          </p:val>
                                        </p:tav>
                                      </p:tavLst>
                                    </p:anim>
                                    <p:anim calcmode="lin" valueType="num">
                                      <p:cBhvr>
                                        <p:cTn id="571" dur="3000"/>
                                        <p:tgtEl>
                                          <p:spTgt spid="42"/>
                                        </p:tgtEl>
                                        <p:attrNameLst>
                                          <p:attrName>ppt_x</p:attrName>
                                        </p:attrNameLst>
                                      </p:cBhvr>
                                      <p:tavLst>
                                        <p:tav tm="0">
                                          <p:val>
                                            <p:strVal val="ppt_x"/>
                                          </p:val>
                                        </p:tav>
                                        <p:tav tm="100000">
                                          <p:val>
                                            <p:fltVal val="0.5"/>
                                          </p:val>
                                        </p:tav>
                                      </p:tavLst>
                                    </p:anim>
                                    <p:anim calcmode="lin" valueType="num">
                                      <p:cBhvr>
                                        <p:cTn id="572" dur="3000"/>
                                        <p:tgtEl>
                                          <p:spTgt spid="42"/>
                                        </p:tgtEl>
                                        <p:attrNameLst>
                                          <p:attrName>ppt_y</p:attrName>
                                        </p:attrNameLst>
                                      </p:cBhvr>
                                      <p:tavLst>
                                        <p:tav tm="0">
                                          <p:val>
                                            <p:strVal val="ppt_y"/>
                                          </p:val>
                                        </p:tav>
                                        <p:tav tm="100000">
                                          <p:val>
                                            <p:fltVal val="0.5"/>
                                          </p:val>
                                        </p:tav>
                                      </p:tavLst>
                                    </p:anim>
                                    <p:set>
                                      <p:cBhvr>
                                        <p:cTn id="573" dur="1" fill="hold">
                                          <p:stCondLst>
                                            <p:cond delay="2999"/>
                                          </p:stCondLst>
                                        </p:cTn>
                                        <p:tgtEl>
                                          <p:spTgt spid="42"/>
                                        </p:tgtEl>
                                        <p:attrNameLst>
                                          <p:attrName>style.visibility</p:attrName>
                                        </p:attrNameLst>
                                      </p:cBhvr>
                                      <p:to>
                                        <p:strVal val="hidden"/>
                                      </p:to>
                                    </p:set>
                                  </p:childTnLst>
                                </p:cTn>
                              </p:par>
                              <p:par>
                                <p:cTn id="574" presetID="23" presetClass="exit" presetSubtype="544" fill="hold" grpId="3" nodeType="withEffect">
                                  <p:stCondLst>
                                    <p:cond delay="0"/>
                                  </p:stCondLst>
                                  <p:childTnLst>
                                    <p:anim calcmode="lin" valueType="num">
                                      <p:cBhvr>
                                        <p:cTn id="575" dur="3000"/>
                                        <p:tgtEl>
                                          <p:spTgt spid="43"/>
                                        </p:tgtEl>
                                        <p:attrNameLst>
                                          <p:attrName>ppt_w</p:attrName>
                                        </p:attrNameLst>
                                      </p:cBhvr>
                                      <p:tavLst>
                                        <p:tav tm="0">
                                          <p:val>
                                            <p:strVal val="ppt_w"/>
                                          </p:val>
                                        </p:tav>
                                        <p:tav tm="100000">
                                          <p:val>
                                            <p:fltVal val="0"/>
                                          </p:val>
                                        </p:tav>
                                      </p:tavLst>
                                    </p:anim>
                                    <p:anim calcmode="lin" valueType="num">
                                      <p:cBhvr>
                                        <p:cTn id="576" dur="3000"/>
                                        <p:tgtEl>
                                          <p:spTgt spid="43"/>
                                        </p:tgtEl>
                                        <p:attrNameLst>
                                          <p:attrName>ppt_h</p:attrName>
                                        </p:attrNameLst>
                                      </p:cBhvr>
                                      <p:tavLst>
                                        <p:tav tm="0">
                                          <p:val>
                                            <p:strVal val="ppt_h"/>
                                          </p:val>
                                        </p:tav>
                                        <p:tav tm="100000">
                                          <p:val>
                                            <p:fltVal val="0"/>
                                          </p:val>
                                        </p:tav>
                                      </p:tavLst>
                                    </p:anim>
                                    <p:anim calcmode="lin" valueType="num">
                                      <p:cBhvr>
                                        <p:cTn id="577" dur="3000"/>
                                        <p:tgtEl>
                                          <p:spTgt spid="43"/>
                                        </p:tgtEl>
                                        <p:attrNameLst>
                                          <p:attrName>ppt_x</p:attrName>
                                        </p:attrNameLst>
                                      </p:cBhvr>
                                      <p:tavLst>
                                        <p:tav tm="0">
                                          <p:val>
                                            <p:strVal val="ppt_x"/>
                                          </p:val>
                                        </p:tav>
                                        <p:tav tm="100000">
                                          <p:val>
                                            <p:fltVal val="0.5"/>
                                          </p:val>
                                        </p:tav>
                                      </p:tavLst>
                                    </p:anim>
                                    <p:anim calcmode="lin" valueType="num">
                                      <p:cBhvr>
                                        <p:cTn id="578" dur="3000"/>
                                        <p:tgtEl>
                                          <p:spTgt spid="43"/>
                                        </p:tgtEl>
                                        <p:attrNameLst>
                                          <p:attrName>ppt_y</p:attrName>
                                        </p:attrNameLst>
                                      </p:cBhvr>
                                      <p:tavLst>
                                        <p:tav tm="0">
                                          <p:val>
                                            <p:strVal val="ppt_y"/>
                                          </p:val>
                                        </p:tav>
                                        <p:tav tm="100000">
                                          <p:val>
                                            <p:fltVal val="0.5"/>
                                          </p:val>
                                        </p:tav>
                                      </p:tavLst>
                                    </p:anim>
                                    <p:set>
                                      <p:cBhvr>
                                        <p:cTn id="579" dur="1" fill="hold">
                                          <p:stCondLst>
                                            <p:cond delay="2999"/>
                                          </p:stCondLst>
                                        </p:cTn>
                                        <p:tgtEl>
                                          <p:spTgt spid="43"/>
                                        </p:tgtEl>
                                        <p:attrNameLst>
                                          <p:attrName>style.visibility</p:attrName>
                                        </p:attrNameLst>
                                      </p:cBhvr>
                                      <p:to>
                                        <p:strVal val="hidden"/>
                                      </p:to>
                                    </p:set>
                                  </p:childTnLst>
                                </p:cTn>
                              </p:par>
                              <p:par>
                                <p:cTn id="580" presetID="23" presetClass="exit" presetSubtype="544" fill="hold" grpId="3" nodeType="withEffect">
                                  <p:stCondLst>
                                    <p:cond delay="0"/>
                                  </p:stCondLst>
                                  <p:childTnLst>
                                    <p:anim calcmode="lin" valueType="num">
                                      <p:cBhvr>
                                        <p:cTn id="581" dur="3000"/>
                                        <p:tgtEl>
                                          <p:spTgt spid="44"/>
                                        </p:tgtEl>
                                        <p:attrNameLst>
                                          <p:attrName>ppt_w</p:attrName>
                                        </p:attrNameLst>
                                      </p:cBhvr>
                                      <p:tavLst>
                                        <p:tav tm="0">
                                          <p:val>
                                            <p:strVal val="ppt_w"/>
                                          </p:val>
                                        </p:tav>
                                        <p:tav tm="100000">
                                          <p:val>
                                            <p:fltVal val="0"/>
                                          </p:val>
                                        </p:tav>
                                      </p:tavLst>
                                    </p:anim>
                                    <p:anim calcmode="lin" valueType="num">
                                      <p:cBhvr>
                                        <p:cTn id="582" dur="3000"/>
                                        <p:tgtEl>
                                          <p:spTgt spid="44"/>
                                        </p:tgtEl>
                                        <p:attrNameLst>
                                          <p:attrName>ppt_h</p:attrName>
                                        </p:attrNameLst>
                                      </p:cBhvr>
                                      <p:tavLst>
                                        <p:tav tm="0">
                                          <p:val>
                                            <p:strVal val="ppt_h"/>
                                          </p:val>
                                        </p:tav>
                                        <p:tav tm="100000">
                                          <p:val>
                                            <p:fltVal val="0"/>
                                          </p:val>
                                        </p:tav>
                                      </p:tavLst>
                                    </p:anim>
                                    <p:anim calcmode="lin" valueType="num">
                                      <p:cBhvr>
                                        <p:cTn id="583" dur="3000"/>
                                        <p:tgtEl>
                                          <p:spTgt spid="44"/>
                                        </p:tgtEl>
                                        <p:attrNameLst>
                                          <p:attrName>ppt_x</p:attrName>
                                        </p:attrNameLst>
                                      </p:cBhvr>
                                      <p:tavLst>
                                        <p:tav tm="0">
                                          <p:val>
                                            <p:strVal val="ppt_x"/>
                                          </p:val>
                                        </p:tav>
                                        <p:tav tm="100000">
                                          <p:val>
                                            <p:fltVal val="0.5"/>
                                          </p:val>
                                        </p:tav>
                                      </p:tavLst>
                                    </p:anim>
                                    <p:anim calcmode="lin" valueType="num">
                                      <p:cBhvr>
                                        <p:cTn id="584" dur="3000"/>
                                        <p:tgtEl>
                                          <p:spTgt spid="44"/>
                                        </p:tgtEl>
                                        <p:attrNameLst>
                                          <p:attrName>ppt_y</p:attrName>
                                        </p:attrNameLst>
                                      </p:cBhvr>
                                      <p:tavLst>
                                        <p:tav tm="0">
                                          <p:val>
                                            <p:strVal val="ppt_y"/>
                                          </p:val>
                                        </p:tav>
                                        <p:tav tm="100000">
                                          <p:val>
                                            <p:fltVal val="0.5"/>
                                          </p:val>
                                        </p:tav>
                                      </p:tavLst>
                                    </p:anim>
                                    <p:set>
                                      <p:cBhvr>
                                        <p:cTn id="585" dur="1" fill="hold">
                                          <p:stCondLst>
                                            <p:cond delay="2999"/>
                                          </p:stCondLst>
                                        </p:cTn>
                                        <p:tgtEl>
                                          <p:spTgt spid="44"/>
                                        </p:tgtEl>
                                        <p:attrNameLst>
                                          <p:attrName>style.visibility</p:attrName>
                                        </p:attrNameLst>
                                      </p:cBhvr>
                                      <p:to>
                                        <p:strVal val="hidden"/>
                                      </p:to>
                                    </p:set>
                                  </p:childTnLst>
                                </p:cTn>
                              </p:par>
                              <p:par>
                                <p:cTn id="586" presetID="13" presetClass="exit" presetSubtype="32" fill="hold" grpId="4" nodeType="withEffect">
                                  <p:stCondLst>
                                    <p:cond delay="0"/>
                                  </p:stCondLst>
                                  <p:childTnLst>
                                    <p:animEffect transition="out" filter="plus(out)">
                                      <p:cBhvr>
                                        <p:cTn id="587" dur="3000"/>
                                        <p:tgtEl>
                                          <p:spTgt spid="11"/>
                                        </p:tgtEl>
                                      </p:cBhvr>
                                    </p:animEffect>
                                    <p:set>
                                      <p:cBhvr>
                                        <p:cTn id="588" dur="1" fill="hold">
                                          <p:stCondLst>
                                            <p:cond delay="2999"/>
                                          </p:stCondLst>
                                        </p:cTn>
                                        <p:tgtEl>
                                          <p:spTgt spid="11"/>
                                        </p:tgtEl>
                                        <p:attrNameLst>
                                          <p:attrName>style.visibility</p:attrName>
                                        </p:attrNameLst>
                                      </p:cBhvr>
                                      <p:to>
                                        <p:strVal val="hidden"/>
                                      </p:to>
                                    </p:set>
                                  </p:childTnLst>
                                </p:cTn>
                              </p:par>
                              <p:par>
                                <p:cTn id="589" presetID="13" presetClass="exit" presetSubtype="32" fill="hold" grpId="4" nodeType="withEffect">
                                  <p:stCondLst>
                                    <p:cond delay="0"/>
                                  </p:stCondLst>
                                  <p:childTnLst>
                                    <p:animEffect transition="out" filter="plus(out)">
                                      <p:cBhvr>
                                        <p:cTn id="590" dur="3000"/>
                                        <p:tgtEl>
                                          <p:spTgt spid="12"/>
                                        </p:tgtEl>
                                      </p:cBhvr>
                                    </p:animEffect>
                                    <p:set>
                                      <p:cBhvr>
                                        <p:cTn id="591" dur="1" fill="hold">
                                          <p:stCondLst>
                                            <p:cond delay="2999"/>
                                          </p:stCondLst>
                                        </p:cTn>
                                        <p:tgtEl>
                                          <p:spTgt spid="12"/>
                                        </p:tgtEl>
                                        <p:attrNameLst>
                                          <p:attrName>style.visibility</p:attrName>
                                        </p:attrNameLst>
                                      </p:cBhvr>
                                      <p:to>
                                        <p:strVal val="hidden"/>
                                      </p:to>
                                    </p:set>
                                  </p:childTnLst>
                                </p:cTn>
                              </p:par>
                              <p:par>
                                <p:cTn id="592" presetID="13" presetClass="exit" presetSubtype="32" fill="hold" grpId="4" nodeType="withEffect">
                                  <p:stCondLst>
                                    <p:cond delay="0"/>
                                  </p:stCondLst>
                                  <p:childTnLst>
                                    <p:animEffect transition="out" filter="plus(out)">
                                      <p:cBhvr>
                                        <p:cTn id="593" dur="3000"/>
                                        <p:tgtEl>
                                          <p:spTgt spid="13"/>
                                        </p:tgtEl>
                                      </p:cBhvr>
                                    </p:animEffect>
                                    <p:set>
                                      <p:cBhvr>
                                        <p:cTn id="594" dur="1" fill="hold">
                                          <p:stCondLst>
                                            <p:cond delay="2999"/>
                                          </p:stCondLst>
                                        </p:cTn>
                                        <p:tgtEl>
                                          <p:spTgt spid="13"/>
                                        </p:tgtEl>
                                        <p:attrNameLst>
                                          <p:attrName>style.visibility</p:attrName>
                                        </p:attrNameLst>
                                      </p:cBhvr>
                                      <p:to>
                                        <p:strVal val="hidden"/>
                                      </p:to>
                                    </p:set>
                                  </p:childTnLst>
                                </p:cTn>
                              </p:par>
                              <p:par>
                                <p:cTn id="595" presetID="13" presetClass="exit" presetSubtype="32" fill="hold" grpId="4" nodeType="withEffect">
                                  <p:stCondLst>
                                    <p:cond delay="0"/>
                                  </p:stCondLst>
                                  <p:childTnLst>
                                    <p:animEffect transition="out" filter="plus(out)">
                                      <p:cBhvr>
                                        <p:cTn id="596" dur="3000"/>
                                        <p:tgtEl>
                                          <p:spTgt spid="14"/>
                                        </p:tgtEl>
                                      </p:cBhvr>
                                    </p:animEffect>
                                    <p:set>
                                      <p:cBhvr>
                                        <p:cTn id="597" dur="1" fill="hold">
                                          <p:stCondLst>
                                            <p:cond delay="2999"/>
                                          </p:stCondLst>
                                        </p:cTn>
                                        <p:tgtEl>
                                          <p:spTgt spid="14"/>
                                        </p:tgtEl>
                                        <p:attrNameLst>
                                          <p:attrName>style.visibility</p:attrName>
                                        </p:attrNameLst>
                                      </p:cBhvr>
                                      <p:to>
                                        <p:strVal val="hidden"/>
                                      </p:to>
                                    </p:set>
                                  </p:childTnLst>
                                </p:cTn>
                              </p:par>
                              <p:par>
                                <p:cTn id="598" presetID="13" presetClass="exit" presetSubtype="32" fill="hold" grpId="4" nodeType="withEffect">
                                  <p:stCondLst>
                                    <p:cond delay="0"/>
                                  </p:stCondLst>
                                  <p:childTnLst>
                                    <p:animEffect transition="out" filter="plus(out)">
                                      <p:cBhvr>
                                        <p:cTn id="599" dur="3000"/>
                                        <p:tgtEl>
                                          <p:spTgt spid="15"/>
                                        </p:tgtEl>
                                      </p:cBhvr>
                                    </p:animEffect>
                                    <p:set>
                                      <p:cBhvr>
                                        <p:cTn id="600" dur="1" fill="hold">
                                          <p:stCondLst>
                                            <p:cond delay="2999"/>
                                          </p:stCondLst>
                                        </p:cTn>
                                        <p:tgtEl>
                                          <p:spTgt spid="15"/>
                                        </p:tgtEl>
                                        <p:attrNameLst>
                                          <p:attrName>style.visibility</p:attrName>
                                        </p:attrNameLst>
                                      </p:cBhvr>
                                      <p:to>
                                        <p:strVal val="hidden"/>
                                      </p:to>
                                    </p:set>
                                  </p:childTnLst>
                                </p:cTn>
                              </p:par>
                              <p:par>
                                <p:cTn id="601" presetID="13" presetClass="exit" presetSubtype="32" fill="hold" grpId="4" nodeType="withEffect">
                                  <p:stCondLst>
                                    <p:cond delay="0"/>
                                  </p:stCondLst>
                                  <p:childTnLst>
                                    <p:animEffect transition="out" filter="plus(out)">
                                      <p:cBhvr>
                                        <p:cTn id="602" dur="3000"/>
                                        <p:tgtEl>
                                          <p:spTgt spid="16"/>
                                        </p:tgtEl>
                                      </p:cBhvr>
                                    </p:animEffect>
                                    <p:set>
                                      <p:cBhvr>
                                        <p:cTn id="603" dur="1" fill="hold">
                                          <p:stCondLst>
                                            <p:cond delay="2999"/>
                                          </p:stCondLst>
                                        </p:cTn>
                                        <p:tgtEl>
                                          <p:spTgt spid="16"/>
                                        </p:tgtEl>
                                        <p:attrNameLst>
                                          <p:attrName>style.visibility</p:attrName>
                                        </p:attrNameLst>
                                      </p:cBhvr>
                                      <p:to>
                                        <p:strVal val="hidden"/>
                                      </p:to>
                                    </p:set>
                                  </p:childTnLst>
                                </p:cTn>
                              </p:par>
                              <p:par>
                                <p:cTn id="604" presetID="13" presetClass="exit" presetSubtype="32" fill="hold" grpId="4" nodeType="withEffect">
                                  <p:stCondLst>
                                    <p:cond delay="0"/>
                                  </p:stCondLst>
                                  <p:childTnLst>
                                    <p:animEffect transition="out" filter="plus(out)">
                                      <p:cBhvr>
                                        <p:cTn id="605" dur="3000"/>
                                        <p:tgtEl>
                                          <p:spTgt spid="17"/>
                                        </p:tgtEl>
                                      </p:cBhvr>
                                    </p:animEffect>
                                    <p:set>
                                      <p:cBhvr>
                                        <p:cTn id="606" dur="1" fill="hold">
                                          <p:stCondLst>
                                            <p:cond delay="2999"/>
                                          </p:stCondLst>
                                        </p:cTn>
                                        <p:tgtEl>
                                          <p:spTgt spid="17"/>
                                        </p:tgtEl>
                                        <p:attrNameLst>
                                          <p:attrName>style.visibility</p:attrName>
                                        </p:attrNameLst>
                                      </p:cBhvr>
                                      <p:to>
                                        <p:strVal val="hidden"/>
                                      </p:to>
                                    </p:set>
                                  </p:childTnLst>
                                </p:cTn>
                              </p:par>
                              <p:par>
                                <p:cTn id="607" presetID="13" presetClass="exit" presetSubtype="32" fill="hold" grpId="4" nodeType="withEffect">
                                  <p:stCondLst>
                                    <p:cond delay="0"/>
                                  </p:stCondLst>
                                  <p:childTnLst>
                                    <p:animEffect transition="out" filter="plus(out)">
                                      <p:cBhvr>
                                        <p:cTn id="608" dur="3000"/>
                                        <p:tgtEl>
                                          <p:spTgt spid="18"/>
                                        </p:tgtEl>
                                      </p:cBhvr>
                                    </p:animEffect>
                                    <p:set>
                                      <p:cBhvr>
                                        <p:cTn id="609" dur="1" fill="hold">
                                          <p:stCondLst>
                                            <p:cond delay="2999"/>
                                          </p:stCondLst>
                                        </p:cTn>
                                        <p:tgtEl>
                                          <p:spTgt spid="18"/>
                                        </p:tgtEl>
                                        <p:attrNameLst>
                                          <p:attrName>style.visibility</p:attrName>
                                        </p:attrNameLst>
                                      </p:cBhvr>
                                      <p:to>
                                        <p:strVal val="hidden"/>
                                      </p:to>
                                    </p:set>
                                  </p:childTnLst>
                                </p:cTn>
                              </p:par>
                              <p:par>
                                <p:cTn id="610" presetID="13" presetClass="exit" presetSubtype="32" fill="hold" grpId="4" nodeType="withEffect">
                                  <p:stCondLst>
                                    <p:cond delay="0"/>
                                  </p:stCondLst>
                                  <p:childTnLst>
                                    <p:animEffect transition="out" filter="plus(out)">
                                      <p:cBhvr>
                                        <p:cTn id="611" dur="3000"/>
                                        <p:tgtEl>
                                          <p:spTgt spid="19"/>
                                        </p:tgtEl>
                                      </p:cBhvr>
                                    </p:animEffect>
                                    <p:set>
                                      <p:cBhvr>
                                        <p:cTn id="612" dur="1" fill="hold">
                                          <p:stCondLst>
                                            <p:cond delay="2999"/>
                                          </p:stCondLst>
                                        </p:cTn>
                                        <p:tgtEl>
                                          <p:spTgt spid="19"/>
                                        </p:tgtEl>
                                        <p:attrNameLst>
                                          <p:attrName>style.visibility</p:attrName>
                                        </p:attrNameLst>
                                      </p:cBhvr>
                                      <p:to>
                                        <p:strVal val="hidden"/>
                                      </p:to>
                                    </p:set>
                                  </p:childTnLst>
                                </p:cTn>
                              </p:par>
                              <p:par>
                                <p:cTn id="613" presetID="13" presetClass="exit" presetSubtype="32" fill="hold" grpId="4" nodeType="withEffect">
                                  <p:stCondLst>
                                    <p:cond delay="0"/>
                                  </p:stCondLst>
                                  <p:childTnLst>
                                    <p:animEffect transition="out" filter="plus(out)">
                                      <p:cBhvr>
                                        <p:cTn id="614" dur="3000"/>
                                        <p:tgtEl>
                                          <p:spTgt spid="20"/>
                                        </p:tgtEl>
                                      </p:cBhvr>
                                    </p:animEffect>
                                    <p:set>
                                      <p:cBhvr>
                                        <p:cTn id="615" dur="1" fill="hold">
                                          <p:stCondLst>
                                            <p:cond delay="2999"/>
                                          </p:stCondLst>
                                        </p:cTn>
                                        <p:tgtEl>
                                          <p:spTgt spid="20"/>
                                        </p:tgtEl>
                                        <p:attrNameLst>
                                          <p:attrName>style.visibility</p:attrName>
                                        </p:attrNameLst>
                                      </p:cBhvr>
                                      <p:to>
                                        <p:strVal val="hidden"/>
                                      </p:to>
                                    </p:set>
                                  </p:childTnLst>
                                </p:cTn>
                              </p:par>
                              <p:par>
                                <p:cTn id="616" presetID="13" presetClass="exit" presetSubtype="32" fill="hold" grpId="4" nodeType="withEffect">
                                  <p:stCondLst>
                                    <p:cond delay="0"/>
                                  </p:stCondLst>
                                  <p:childTnLst>
                                    <p:animEffect transition="out" filter="plus(out)">
                                      <p:cBhvr>
                                        <p:cTn id="617" dur="3000"/>
                                        <p:tgtEl>
                                          <p:spTgt spid="21"/>
                                        </p:tgtEl>
                                      </p:cBhvr>
                                    </p:animEffect>
                                    <p:set>
                                      <p:cBhvr>
                                        <p:cTn id="618" dur="1" fill="hold">
                                          <p:stCondLst>
                                            <p:cond delay="2999"/>
                                          </p:stCondLst>
                                        </p:cTn>
                                        <p:tgtEl>
                                          <p:spTgt spid="21"/>
                                        </p:tgtEl>
                                        <p:attrNameLst>
                                          <p:attrName>style.visibility</p:attrName>
                                        </p:attrNameLst>
                                      </p:cBhvr>
                                      <p:to>
                                        <p:strVal val="hidden"/>
                                      </p:to>
                                    </p:set>
                                  </p:childTnLst>
                                </p:cTn>
                              </p:par>
                              <p:par>
                                <p:cTn id="619" presetID="13" presetClass="exit" presetSubtype="32" fill="hold" grpId="4" nodeType="withEffect">
                                  <p:stCondLst>
                                    <p:cond delay="0"/>
                                  </p:stCondLst>
                                  <p:childTnLst>
                                    <p:animEffect transition="out" filter="plus(out)">
                                      <p:cBhvr>
                                        <p:cTn id="620" dur="3000"/>
                                        <p:tgtEl>
                                          <p:spTgt spid="22"/>
                                        </p:tgtEl>
                                      </p:cBhvr>
                                    </p:animEffect>
                                    <p:set>
                                      <p:cBhvr>
                                        <p:cTn id="621" dur="1" fill="hold">
                                          <p:stCondLst>
                                            <p:cond delay="2999"/>
                                          </p:stCondLst>
                                        </p:cTn>
                                        <p:tgtEl>
                                          <p:spTgt spid="22"/>
                                        </p:tgtEl>
                                        <p:attrNameLst>
                                          <p:attrName>style.visibility</p:attrName>
                                        </p:attrNameLst>
                                      </p:cBhvr>
                                      <p:to>
                                        <p:strVal val="hidden"/>
                                      </p:to>
                                    </p:set>
                                  </p:childTnLst>
                                </p:cTn>
                              </p:par>
                              <p:par>
                                <p:cTn id="622" presetID="13" presetClass="exit" presetSubtype="32" fill="hold" grpId="4" nodeType="withEffect">
                                  <p:stCondLst>
                                    <p:cond delay="0"/>
                                  </p:stCondLst>
                                  <p:childTnLst>
                                    <p:animEffect transition="out" filter="plus(out)">
                                      <p:cBhvr>
                                        <p:cTn id="623" dur="3000"/>
                                        <p:tgtEl>
                                          <p:spTgt spid="23"/>
                                        </p:tgtEl>
                                      </p:cBhvr>
                                    </p:animEffect>
                                    <p:set>
                                      <p:cBhvr>
                                        <p:cTn id="624" dur="1" fill="hold">
                                          <p:stCondLst>
                                            <p:cond delay="2999"/>
                                          </p:stCondLst>
                                        </p:cTn>
                                        <p:tgtEl>
                                          <p:spTgt spid="23"/>
                                        </p:tgtEl>
                                        <p:attrNameLst>
                                          <p:attrName>style.visibility</p:attrName>
                                        </p:attrNameLst>
                                      </p:cBhvr>
                                      <p:to>
                                        <p:strVal val="hidden"/>
                                      </p:to>
                                    </p:set>
                                  </p:childTnLst>
                                </p:cTn>
                              </p:par>
                              <p:par>
                                <p:cTn id="625" presetID="13" presetClass="exit" presetSubtype="32" fill="hold" grpId="4" nodeType="withEffect">
                                  <p:stCondLst>
                                    <p:cond delay="0"/>
                                  </p:stCondLst>
                                  <p:childTnLst>
                                    <p:animEffect transition="out" filter="plus(out)">
                                      <p:cBhvr>
                                        <p:cTn id="626" dur="3000"/>
                                        <p:tgtEl>
                                          <p:spTgt spid="24"/>
                                        </p:tgtEl>
                                      </p:cBhvr>
                                    </p:animEffect>
                                    <p:set>
                                      <p:cBhvr>
                                        <p:cTn id="627" dur="1" fill="hold">
                                          <p:stCondLst>
                                            <p:cond delay="2999"/>
                                          </p:stCondLst>
                                        </p:cTn>
                                        <p:tgtEl>
                                          <p:spTgt spid="24"/>
                                        </p:tgtEl>
                                        <p:attrNameLst>
                                          <p:attrName>style.visibility</p:attrName>
                                        </p:attrNameLst>
                                      </p:cBhvr>
                                      <p:to>
                                        <p:strVal val="hidden"/>
                                      </p:to>
                                    </p:set>
                                  </p:childTnLst>
                                </p:cTn>
                              </p:par>
                              <p:par>
                                <p:cTn id="628" presetID="13" presetClass="exit" presetSubtype="32" fill="hold" grpId="4" nodeType="withEffect">
                                  <p:stCondLst>
                                    <p:cond delay="0"/>
                                  </p:stCondLst>
                                  <p:childTnLst>
                                    <p:animEffect transition="out" filter="plus(out)">
                                      <p:cBhvr>
                                        <p:cTn id="629" dur="3000"/>
                                        <p:tgtEl>
                                          <p:spTgt spid="25"/>
                                        </p:tgtEl>
                                      </p:cBhvr>
                                    </p:animEffect>
                                    <p:set>
                                      <p:cBhvr>
                                        <p:cTn id="630" dur="1" fill="hold">
                                          <p:stCondLst>
                                            <p:cond delay="2999"/>
                                          </p:stCondLst>
                                        </p:cTn>
                                        <p:tgtEl>
                                          <p:spTgt spid="25"/>
                                        </p:tgtEl>
                                        <p:attrNameLst>
                                          <p:attrName>style.visibility</p:attrName>
                                        </p:attrNameLst>
                                      </p:cBhvr>
                                      <p:to>
                                        <p:strVal val="hidden"/>
                                      </p:to>
                                    </p:set>
                                  </p:childTnLst>
                                </p:cTn>
                              </p:par>
                              <p:par>
                                <p:cTn id="631" presetID="13" presetClass="exit" presetSubtype="32" fill="hold" grpId="4" nodeType="withEffect">
                                  <p:stCondLst>
                                    <p:cond delay="0"/>
                                  </p:stCondLst>
                                  <p:childTnLst>
                                    <p:animEffect transition="out" filter="plus(out)">
                                      <p:cBhvr>
                                        <p:cTn id="632" dur="3000"/>
                                        <p:tgtEl>
                                          <p:spTgt spid="26"/>
                                        </p:tgtEl>
                                      </p:cBhvr>
                                    </p:animEffect>
                                    <p:set>
                                      <p:cBhvr>
                                        <p:cTn id="633" dur="1" fill="hold">
                                          <p:stCondLst>
                                            <p:cond delay="2999"/>
                                          </p:stCondLst>
                                        </p:cTn>
                                        <p:tgtEl>
                                          <p:spTgt spid="26"/>
                                        </p:tgtEl>
                                        <p:attrNameLst>
                                          <p:attrName>style.visibility</p:attrName>
                                        </p:attrNameLst>
                                      </p:cBhvr>
                                      <p:to>
                                        <p:strVal val="hidden"/>
                                      </p:to>
                                    </p:set>
                                  </p:childTnLst>
                                </p:cTn>
                              </p:par>
                              <p:par>
                                <p:cTn id="634" presetID="13" presetClass="exit" presetSubtype="32" fill="hold" grpId="4" nodeType="withEffect">
                                  <p:stCondLst>
                                    <p:cond delay="0"/>
                                  </p:stCondLst>
                                  <p:childTnLst>
                                    <p:animEffect transition="out" filter="plus(out)">
                                      <p:cBhvr>
                                        <p:cTn id="635" dur="3000"/>
                                        <p:tgtEl>
                                          <p:spTgt spid="27"/>
                                        </p:tgtEl>
                                      </p:cBhvr>
                                    </p:animEffect>
                                    <p:set>
                                      <p:cBhvr>
                                        <p:cTn id="636" dur="1" fill="hold">
                                          <p:stCondLst>
                                            <p:cond delay="2999"/>
                                          </p:stCondLst>
                                        </p:cTn>
                                        <p:tgtEl>
                                          <p:spTgt spid="27"/>
                                        </p:tgtEl>
                                        <p:attrNameLst>
                                          <p:attrName>style.visibility</p:attrName>
                                        </p:attrNameLst>
                                      </p:cBhvr>
                                      <p:to>
                                        <p:strVal val="hidden"/>
                                      </p:to>
                                    </p:set>
                                  </p:childTnLst>
                                </p:cTn>
                              </p:par>
                              <p:par>
                                <p:cTn id="637" presetID="13" presetClass="exit" presetSubtype="32" fill="hold" grpId="4" nodeType="withEffect">
                                  <p:stCondLst>
                                    <p:cond delay="0"/>
                                  </p:stCondLst>
                                  <p:childTnLst>
                                    <p:animEffect transition="out" filter="plus(out)">
                                      <p:cBhvr>
                                        <p:cTn id="638" dur="3000"/>
                                        <p:tgtEl>
                                          <p:spTgt spid="28"/>
                                        </p:tgtEl>
                                      </p:cBhvr>
                                    </p:animEffect>
                                    <p:set>
                                      <p:cBhvr>
                                        <p:cTn id="639" dur="1" fill="hold">
                                          <p:stCondLst>
                                            <p:cond delay="2999"/>
                                          </p:stCondLst>
                                        </p:cTn>
                                        <p:tgtEl>
                                          <p:spTgt spid="28"/>
                                        </p:tgtEl>
                                        <p:attrNameLst>
                                          <p:attrName>style.visibility</p:attrName>
                                        </p:attrNameLst>
                                      </p:cBhvr>
                                      <p:to>
                                        <p:strVal val="hidden"/>
                                      </p:to>
                                    </p:set>
                                  </p:childTnLst>
                                </p:cTn>
                              </p:par>
                              <p:par>
                                <p:cTn id="640" presetID="13" presetClass="exit" presetSubtype="32" fill="hold" grpId="4" nodeType="withEffect">
                                  <p:stCondLst>
                                    <p:cond delay="0"/>
                                  </p:stCondLst>
                                  <p:childTnLst>
                                    <p:animEffect transition="out" filter="plus(out)">
                                      <p:cBhvr>
                                        <p:cTn id="641" dur="3000"/>
                                        <p:tgtEl>
                                          <p:spTgt spid="29"/>
                                        </p:tgtEl>
                                      </p:cBhvr>
                                    </p:animEffect>
                                    <p:set>
                                      <p:cBhvr>
                                        <p:cTn id="642" dur="1" fill="hold">
                                          <p:stCondLst>
                                            <p:cond delay="2999"/>
                                          </p:stCondLst>
                                        </p:cTn>
                                        <p:tgtEl>
                                          <p:spTgt spid="29"/>
                                        </p:tgtEl>
                                        <p:attrNameLst>
                                          <p:attrName>style.visibility</p:attrName>
                                        </p:attrNameLst>
                                      </p:cBhvr>
                                      <p:to>
                                        <p:strVal val="hidden"/>
                                      </p:to>
                                    </p:set>
                                  </p:childTnLst>
                                </p:cTn>
                              </p:par>
                              <p:par>
                                <p:cTn id="643" presetID="13" presetClass="exit" presetSubtype="32" fill="hold" grpId="4" nodeType="withEffect">
                                  <p:stCondLst>
                                    <p:cond delay="0"/>
                                  </p:stCondLst>
                                  <p:childTnLst>
                                    <p:animEffect transition="out" filter="plus(out)">
                                      <p:cBhvr>
                                        <p:cTn id="644" dur="3000"/>
                                        <p:tgtEl>
                                          <p:spTgt spid="30"/>
                                        </p:tgtEl>
                                      </p:cBhvr>
                                    </p:animEffect>
                                    <p:set>
                                      <p:cBhvr>
                                        <p:cTn id="645" dur="1" fill="hold">
                                          <p:stCondLst>
                                            <p:cond delay="2999"/>
                                          </p:stCondLst>
                                        </p:cTn>
                                        <p:tgtEl>
                                          <p:spTgt spid="30"/>
                                        </p:tgtEl>
                                        <p:attrNameLst>
                                          <p:attrName>style.visibility</p:attrName>
                                        </p:attrNameLst>
                                      </p:cBhvr>
                                      <p:to>
                                        <p:strVal val="hidden"/>
                                      </p:to>
                                    </p:set>
                                  </p:childTnLst>
                                </p:cTn>
                              </p:par>
                              <p:par>
                                <p:cTn id="646" presetID="13" presetClass="exit" presetSubtype="32" fill="hold" grpId="4" nodeType="withEffect">
                                  <p:stCondLst>
                                    <p:cond delay="0"/>
                                  </p:stCondLst>
                                  <p:childTnLst>
                                    <p:animEffect transition="out" filter="plus(out)">
                                      <p:cBhvr>
                                        <p:cTn id="647" dur="3000"/>
                                        <p:tgtEl>
                                          <p:spTgt spid="31"/>
                                        </p:tgtEl>
                                      </p:cBhvr>
                                    </p:animEffect>
                                    <p:set>
                                      <p:cBhvr>
                                        <p:cTn id="648" dur="1" fill="hold">
                                          <p:stCondLst>
                                            <p:cond delay="2999"/>
                                          </p:stCondLst>
                                        </p:cTn>
                                        <p:tgtEl>
                                          <p:spTgt spid="31"/>
                                        </p:tgtEl>
                                        <p:attrNameLst>
                                          <p:attrName>style.visibility</p:attrName>
                                        </p:attrNameLst>
                                      </p:cBhvr>
                                      <p:to>
                                        <p:strVal val="hidden"/>
                                      </p:to>
                                    </p:set>
                                  </p:childTnLst>
                                </p:cTn>
                              </p:par>
                              <p:par>
                                <p:cTn id="649" presetID="13" presetClass="exit" presetSubtype="32" fill="hold" grpId="4" nodeType="withEffect">
                                  <p:stCondLst>
                                    <p:cond delay="0"/>
                                  </p:stCondLst>
                                  <p:childTnLst>
                                    <p:animEffect transition="out" filter="plus(out)">
                                      <p:cBhvr>
                                        <p:cTn id="650" dur="3000"/>
                                        <p:tgtEl>
                                          <p:spTgt spid="32"/>
                                        </p:tgtEl>
                                      </p:cBhvr>
                                    </p:animEffect>
                                    <p:set>
                                      <p:cBhvr>
                                        <p:cTn id="651" dur="1" fill="hold">
                                          <p:stCondLst>
                                            <p:cond delay="2999"/>
                                          </p:stCondLst>
                                        </p:cTn>
                                        <p:tgtEl>
                                          <p:spTgt spid="32"/>
                                        </p:tgtEl>
                                        <p:attrNameLst>
                                          <p:attrName>style.visibility</p:attrName>
                                        </p:attrNameLst>
                                      </p:cBhvr>
                                      <p:to>
                                        <p:strVal val="hidden"/>
                                      </p:to>
                                    </p:set>
                                  </p:childTnLst>
                                </p:cTn>
                              </p:par>
                              <p:par>
                                <p:cTn id="652" presetID="13" presetClass="exit" presetSubtype="32" fill="hold" grpId="4" nodeType="withEffect">
                                  <p:stCondLst>
                                    <p:cond delay="0"/>
                                  </p:stCondLst>
                                  <p:childTnLst>
                                    <p:animEffect transition="out" filter="plus(out)">
                                      <p:cBhvr>
                                        <p:cTn id="653" dur="3000"/>
                                        <p:tgtEl>
                                          <p:spTgt spid="33"/>
                                        </p:tgtEl>
                                      </p:cBhvr>
                                    </p:animEffect>
                                    <p:set>
                                      <p:cBhvr>
                                        <p:cTn id="654" dur="1" fill="hold">
                                          <p:stCondLst>
                                            <p:cond delay="2999"/>
                                          </p:stCondLst>
                                        </p:cTn>
                                        <p:tgtEl>
                                          <p:spTgt spid="33"/>
                                        </p:tgtEl>
                                        <p:attrNameLst>
                                          <p:attrName>style.visibility</p:attrName>
                                        </p:attrNameLst>
                                      </p:cBhvr>
                                      <p:to>
                                        <p:strVal val="hidden"/>
                                      </p:to>
                                    </p:set>
                                  </p:childTnLst>
                                </p:cTn>
                              </p:par>
                              <p:par>
                                <p:cTn id="655" presetID="13" presetClass="exit" presetSubtype="32" fill="hold" grpId="4" nodeType="withEffect">
                                  <p:stCondLst>
                                    <p:cond delay="0"/>
                                  </p:stCondLst>
                                  <p:childTnLst>
                                    <p:animEffect transition="out" filter="plus(out)">
                                      <p:cBhvr>
                                        <p:cTn id="656" dur="3000"/>
                                        <p:tgtEl>
                                          <p:spTgt spid="34"/>
                                        </p:tgtEl>
                                      </p:cBhvr>
                                    </p:animEffect>
                                    <p:set>
                                      <p:cBhvr>
                                        <p:cTn id="657" dur="1" fill="hold">
                                          <p:stCondLst>
                                            <p:cond delay="2999"/>
                                          </p:stCondLst>
                                        </p:cTn>
                                        <p:tgtEl>
                                          <p:spTgt spid="34"/>
                                        </p:tgtEl>
                                        <p:attrNameLst>
                                          <p:attrName>style.visibility</p:attrName>
                                        </p:attrNameLst>
                                      </p:cBhvr>
                                      <p:to>
                                        <p:strVal val="hidden"/>
                                      </p:to>
                                    </p:set>
                                  </p:childTnLst>
                                </p:cTn>
                              </p:par>
                              <p:par>
                                <p:cTn id="658" presetID="13" presetClass="exit" presetSubtype="32" fill="hold" grpId="4" nodeType="withEffect">
                                  <p:stCondLst>
                                    <p:cond delay="0"/>
                                  </p:stCondLst>
                                  <p:childTnLst>
                                    <p:animEffect transition="out" filter="plus(out)">
                                      <p:cBhvr>
                                        <p:cTn id="659" dur="3000"/>
                                        <p:tgtEl>
                                          <p:spTgt spid="35"/>
                                        </p:tgtEl>
                                      </p:cBhvr>
                                    </p:animEffect>
                                    <p:set>
                                      <p:cBhvr>
                                        <p:cTn id="660" dur="1" fill="hold">
                                          <p:stCondLst>
                                            <p:cond delay="2999"/>
                                          </p:stCondLst>
                                        </p:cTn>
                                        <p:tgtEl>
                                          <p:spTgt spid="35"/>
                                        </p:tgtEl>
                                        <p:attrNameLst>
                                          <p:attrName>style.visibility</p:attrName>
                                        </p:attrNameLst>
                                      </p:cBhvr>
                                      <p:to>
                                        <p:strVal val="hidden"/>
                                      </p:to>
                                    </p:set>
                                  </p:childTnLst>
                                </p:cTn>
                              </p:par>
                              <p:par>
                                <p:cTn id="661" presetID="13" presetClass="exit" presetSubtype="32" fill="hold" grpId="4" nodeType="withEffect">
                                  <p:stCondLst>
                                    <p:cond delay="0"/>
                                  </p:stCondLst>
                                  <p:childTnLst>
                                    <p:animEffect transition="out" filter="plus(out)">
                                      <p:cBhvr>
                                        <p:cTn id="662" dur="3000"/>
                                        <p:tgtEl>
                                          <p:spTgt spid="36"/>
                                        </p:tgtEl>
                                      </p:cBhvr>
                                    </p:animEffect>
                                    <p:set>
                                      <p:cBhvr>
                                        <p:cTn id="663" dur="1" fill="hold">
                                          <p:stCondLst>
                                            <p:cond delay="2999"/>
                                          </p:stCondLst>
                                        </p:cTn>
                                        <p:tgtEl>
                                          <p:spTgt spid="36"/>
                                        </p:tgtEl>
                                        <p:attrNameLst>
                                          <p:attrName>style.visibility</p:attrName>
                                        </p:attrNameLst>
                                      </p:cBhvr>
                                      <p:to>
                                        <p:strVal val="hidden"/>
                                      </p:to>
                                    </p:set>
                                  </p:childTnLst>
                                </p:cTn>
                              </p:par>
                              <p:par>
                                <p:cTn id="664" presetID="13" presetClass="exit" presetSubtype="32" fill="hold" grpId="4" nodeType="withEffect">
                                  <p:stCondLst>
                                    <p:cond delay="0"/>
                                  </p:stCondLst>
                                  <p:childTnLst>
                                    <p:animEffect transition="out" filter="plus(out)">
                                      <p:cBhvr>
                                        <p:cTn id="665" dur="3000"/>
                                        <p:tgtEl>
                                          <p:spTgt spid="37"/>
                                        </p:tgtEl>
                                      </p:cBhvr>
                                    </p:animEffect>
                                    <p:set>
                                      <p:cBhvr>
                                        <p:cTn id="666" dur="1" fill="hold">
                                          <p:stCondLst>
                                            <p:cond delay="2999"/>
                                          </p:stCondLst>
                                        </p:cTn>
                                        <p:tgtEl>
                                          <p:spTgt spid="37"/>
                                        </p:tgtEl>
                                        <p:attrNameLst>
                                          <p:attrName>style.visibility</p:attrName>
                                        </p:attrNameLst>
                                      </p:cBhvr>
                                      <p:to>
                                        <p:strVal val="hidden"/>
                                      </p:to>
                                    </p:set>
                                  </p:childTnLst>
                                </p:cTn>
                              </p:par>
                              <p:par>
                                <p:cTn id="667" presetID="13" presetClass="exit" presetSubtype="32" fill="hold" grpId="4" nodeType="withEffect">
                                  <p:stCondLst>
                                    <p:cond delay="0"/>
                                  </p:stCondLst>
                                  <p:childTnLst>
                                    <p:animEffect transition="out" filter="plus(out)">
                                      <p:cBhvr>
                                        <p:cTn id="668" dur="3000"/>
                                        <p:tgtEl>
                                          <p:spTgt spid="38"/>
                                        </p:tgtEl>
                                      </p:cBhvr>
                                    </p:animEffect>
                                    <p:set>
                                      <p:cBhvr>
                                        <p:cTn id="669" dur="1" fill="hold">
                                          <p:stCondLst>
                                            <p:cond delay="2999"/>
                                          </p:stCondLst>
                                        </p:cTn>
                                        <p:tgtEl>
                                          <p:spTgt spid="38"/>
                                        </p:tgtEl>
                                        <p:attrNameLst>
                                          <p:attrName>style.visibility</p:attrName>
                                        </p:attrNameLst>
                                      </p:cBhvr>
                                      <p:to>
                                        <p:strVal val="hidden"/>
                                      </p:to>
                                    </p:set>
                                  </p:childTnLst>
                                </p:cTn>
                              </p:par>
                              <p:par>
                                <p:cTn id="670" presetID="13" presetClass="exit" presetSubtype="32" fill="hold" grpId="4" nodeType="withEffect">
                                  <p:stCondLst>
                                    <p:cond delay="0"/>
                                  </p:stCondLst>
                                  <p:childTnLst>
                                    <p:animEffect transition="out" filter="plus(out)">
                                      <p:cBhvr>
                                        <p:cTn id="671" dur="3000"/>
                                        <p:tgtEl>
                                          <p:spTgt spid="39"/>
                                        </p:tgtEl>
                                      </p:cBhvr>
                                    </p:animEffect>
                                    <p:set>
                                      <p:cBhvr>
                                        <p:cTn id="672" dur="1" fill="hold">
                                          <p:stCondLst>
                                            <p:cond delay="2999"/>
                                          </p:stCondLst>
                                        </p:cTn>
                                        <p:tgtEl>
                                          <p:spTgt spid="39"/>
                                        </p:tgtEl>
                                        <p:attrNameLst>
                                          <p:attrName>style.visibility</p:attrName>
                                        </p:attrNameLst>
                                      </p:cBhvr>
                                      <p:to>
                                        <p:strVal val="hidden"/>
                                      </p:to>
                                    </p:set>
                                  </p:childTnLst>
                                </p:cTn>
                              </p:par>
                              <p:par>
                                <p:cTn id="673" presetID="13" presetClass="exit" presetSubtype="32" fill="hold" grpId="4" nodeType="withEffect">
                                  <p:stCondLst>
                                    <p:cond delay="0"/>
                                  </p:stCondLst>
                                  <p:childTnLst>
                                    <p:animEffect transition="out" filter="plus(out)">
                                      <p:cBhvr>
                                        <p:cTn id="674" dur="3000"/>
                                        <p:tgtEl>
                                          <p:spTgt spid="40"/>
                                        </p:tgtEl>
                                      </p:cBhvr>
                                    </p:animEffect>
                                    <p:set>
                                      <p:cBhvr>
                                        <p:cTn id="675" dur="1" fill="hold">
                                          <p:stCondLst>
                                            <p:cond delay="2999"/>
                                          </p:stCondLst>
                                        </p:cTn>
                                        <p:tgtEl>
                                          <p:spTgt spid="40"/>
                                        </p:tgtEl>
                                        <p:attrNameLst>
                                          <p:attrName>style.visibility</p:attrName>
                                        </p:attrNameLst>
                                      </p:cBhvr>
                                      <p:to>
                                        <p:strVal val="hidden"/>
                                      </p:to>
                                    </p:set>
                                  </p:childTnLst>
                                </p:cTn>
                              </p:par>
                              <p:par>
                                <p:cTn id="676" presetID="13" presetClass="exit" presetSubtype="32" fill="hold" grpId="4" nodeType="withEffect">
                                  <p:stCondLst>
                                    <p:cond delay="0"/>
                                  </p:stCondLst>
                                  <p:childTnLst>
                                    <p:animEffect transition="out" filter="plus(out)">
                                      <p:cBhvr>
                                        <p:cTn id="677" dur="3000"/>
                                        <p:tgtEl>
                                          <p:spTgt spid="41"/>
                                        </p:tgtEl>
                                      </p:cBhvr>
                                    </p:animEffect>
                                    <p:set>
                                      <p:cBhvr>
                                        <p:cTn id="678" dur="1" fill="hold">
                                          <p:stCondLst>
                                            <p:cond delay="2999"/>
                                          </p:stCondLst>
                                        </p:cTn>
                                        <p:tgtEl>
                                          <p:spTgt spid="41"/>
                                        </p:tgtEl>
                                        <p:attrNameLst>
                                          <p:attrName>style.visibility</p:attrName>
                                        </p:attrNameLst>
                                      </p:cBhvr>
                                      <p:to>
                                        <p:strVal val="hidden"/>
                                      </p:to>
                                    </p:set>
                                  </p:childTnLst>
                                </p:cTn>
                              </p:par>
                              <p:par>
                                <p:cTn id="679" presetID="13" presetClass="exit" presetSubtype="32" fill="hold" grpId="4" nodeType="withEffect">
                                  <p:stCondLst>
                                    <p:cond delay="0"/>
                                  </p:stCondLst>
                                  <p:childTnLst>
                                    <p:animEffect transition="out" filter="plus(out)">
                                      <p:cBhvr>
                                        <p:cTn id="680" dur="3000"/>
                                        <p:tgtEl>
                                          <p:spTgt spid="42"/>
                                        </p:tgtEl>
                                      </p:cBhvr>
                                    </p:animEffect>
                                    <p:set>
                                      <p:cBhvr>
                                        <p:cTn id="681" dur="1" fill="hold">
                                          <p:stCondLst>
                                            <p:cond delay="2999"/>
                                          </p:stCondLst>
                                        </p:cTn>
                                        <p:tgtEl>
                                          <p:spTgt spid="42"/>
                                        </p:tgtEl>
                                        <p:attrNameLst>
                                          <p:attrName>style.visibility</p:attrName>
                                        </p:attrNameLst>
                                      </p:cBhvr>
                                      <p:to>
                                        <p:strVal val="hidden"/>
                                      </p:to>
                                    </p:set>
                                  </p:childTnLst>
                                </p:cTn>
                              </p:par>
                              <p:par>
                                <p:cTn id="682" presetID="13" presetClass="exit" presetSubtype="32" fill="hold" grpId="4" nodeType="withEffect">
                                  <p:stCondLst>
                                    <p:cond delay="0"/>
                                  </p:stCondLst>
                                  <p:childTnLst>
                                    <p:animEffect transition="out" filter="plus(out)">
                                      <p:cBhvr>
                                        <p:cTn id="683" dur="3000"/>
                                        <p:tgtEl>
                                          <p:spTgt spid="43"/>
                                        </p:tgtEl>
                                      </p:cBhvr>
                                    </p:animEffect>
                                    <p:set>
                                      <p:cBhvr>
                                        <p:cTn id="684" dur="1" fill="hold">
                                          <p:stCondLst>
                                            <p:cond delay="2999"/>
                                          </p:stCondLst>
                                        </p:cTn>
                                        <p:tgtEl>
                                          <p:spTgt spid="43"/>
                                        </p:tgtEl>
                                        <p:attrNameLst>
                                          <p:attrName>style.visibility</p:attrName>
                                        </p:attrNameLst>
                                      </p:cBhvr>
                                      <p:to>
                                        <p:strVal val="hidden"/>
                                      </p:to>
                                    </p:set>
                                  </p:childTnLst>
                                </p:cTn>
                              </p:par>
                              <p:par>
                                <p:cTn id="685" presetID="13" presetClass="exit" presetSubtype="32" fill="hold" grpId="4" nodeType="withEffect">
                                  <p:stCondLst>
                                    <p:cond delay="0"/>
                                  </p:stCondLst>
                                  <p:childTnLst>
                                    <p:animEffect transition="out" filter="plus(out)">
                                      <p:cBhvr>
                                        <p:cTn id="686" dur="3000"/>
                                        <p:tgtEl>
                                          <p:spTgt spid="44"/>
                                        </p:tgtEl>
                                      </p:cBhvr>
                                    </p:animEffect>
                                    <p:set>
                                      <p:cBhvr>
                                        <p:cTn id="687" dur="1" fill="hold">
                                          <p:stCondLst>
                                            <p:cond delay="2999"/>
                                          </p:stCondLst>
                                        </p:cTn>
                                        <p:tgtEl>
                                          <p:spTgt spid="44"/>
                                        </p:tgtEl>
                                        <p:attrNameLst>
                                          <p:attrName>style.visibility</p:attrName>
                                        </p:attrNameLst>
                                      </p:cBhvr>
                                      <p:to>
                                        <p:strVal val="hidden"/>
                                      </p:to>
                                    </p:set>
                                  </p:childTnLst>
                                </p:cTn>
                              </p:par>
                              <p:par>
                                <p:cTn id="688" presetID="8" presetClass="emph" presetSubtype="0" fill="hold" grpId="5" nodeType="withEffect">
                                  <p:stCondLst>
                                    <p:cond delay="0"/>
                                  </p:stCondLst>
                                  <p:childTnLst>
                                    <p:animRot by="-21600000">
                                      <p:cBhvr>
                                        <p:cTn id="689" dur="3000" fill="hold"/>
                                        <p:tgtEl>
                                          <p:spTgt spid="11"/>
                                        </p:tgtEl>
                                        <p:attrNameLst>
                                          <p:attrName>r</p:attrName>
                                        </p:attrNameLst>
                                      </p:cBhvr>
                                    </p:animRot>
                                  </p:childTnLst>
                                </p:cTn>
                              </p:par>
                              <p:par>
                                <p:cTn id="690" presetID="8" presetClass="emph" presetSubtype="0" fill="hold" grpId="5" nodeType="withEffect">
                                  <p:stCondLst>
                                    <p:cond delay="0"/>
                                  </p:stCondLst>
                                  <p:childTnLst>
                                    <p:animRot by="-21600000">
                                      <p:cBhvr>
                                        <p:cTn id="691" dur="3000" fill="hold"/>
                                        <p:tgtEl>
                                          <p:spTgt spid="12"/>
                                        </p:tgtEl>
                                        <p:attrNameLst>
                                          <p:attrName>r</p:attrName>
                                        </p:attrNameLst>
                                      </p:cBhvr>
                                    </p:animRot>
                                  </p:childTnLst>
                                </p:cTn>
                              </p:par>
                              <p:par>
                                <p:cTn id="692" presetID="8" presetClass="emph" presetSubtype="0" fill="hold" grpId="5" nodeType="withEffect">
                                  <p:stCondLst>
                                    <p:cond delay="0"/>
                                  </p:stCondLst>
                                  <p:childTnLst>
                                    <p:animRot by="-21600000">
                                      <p:cBhvr>
                                        <p:cTn id="693" dur="3000" fill="hold"/>
                                        <p:tgtEl>
                                          <p:spTgt spid="13"/>
                                        </p:tgtEl>
                                        <p:attrNameLst>
                                          <p:attrName>r</p:attrName>
                                        </p:attrNameLst>
                                      </p:cBhvr>
                                    </p:animRot>
                                  </p:childTnLst>
                                </p:cTn>
                              </p:par>
                              <p:par>
                                <p:cTn id="694" presetID="8" presetClass="emph" presetSubtype="0" fill="hold" grpId="5" nodeType="withEffect">
                                  <p:stCondLst>
                                    <p:cond delay="0"/>
                                  </p:stCondLst>
                                  <p:childTnLst>
                                    <p:animRot by="-21600000">
                                      <p:cBhvr>
                                        <p:cTn id="695" dur="3000" fill="hold"/>
                                        <p:tgtEl>
                                          <p:spTgt spid="14"/>
                                        </p:tgtEl>
                                        <p:attrNameLst>
                                          <p:attrName>r</p:attrName>
                                        </p:attrNameLst>
                                      </p:cBhvr>
                                    </p:animRot>
                                  </p:childTnLst>
                                </p:cTn>
                              </p:par>
                              <p:par>
                                <p:cTn id="696" presetID="8" presetClass="emph" presetSubtype="0" fill="hold" grpId="5" nodeType="withEffect">
                                  <p:stCondLst>
                                    <p:cond delay="0"/>
                                  </p:stCondLst>
                                  <p:childTnLst>
                                    <p:animRot by="-21600000">
                                      <p:cBhvr>
                                        <p:cTn id="697" dur="3000" fill="hold"/>
                                        <p:tgtEl>
                                          <p:spTgt spid="15"/>
                                        </p:tgtEl>
                                        <p:attrNameLst>
                                          <p:attrName>r</p:attrName>
                                        </p:attrNameLst>
                                      </p:cBhvr>
                                    </p:animRot>
                                  </p:childTnLst>
                                </p:cTn>
                              </p:par>
                              <p:par>
                                <p:cTn id="698" presetID="8" presetClass="emph" presetSubtype="0" fill="hold" grpId="5" nodeType="withEffect">
                                  <p:stCondLst>
                                    <p:cond delay="0"/>
                                  </p:stCondLst>
                                  <p:childTnLst>
                                    <p:animRot by="-21600000">
                                      <p:cBhvr>
                                        <p:cTn id="699" dur="3000" fill="hold"/>
                                        <p:tgtEl>
                                          <p:spTgt spid="16"/>
                                        </p:tgtEl>
                                        <p:attrNameLst>
                                          <p:attrName>r</p:attrName>
                                        </p:attrNameLst>
                                      </p:cBhvr>
                                    </p:animRot>
                                  </p:childTnLst>
                                </p:cTn>
                              </p:par>
                              <p:par>
                                <p:cTn id="700" presetID="8" presetClass="emph" presetSubtype="0" fill="hold" grpId="5" nodeType="withEffect">
                                  <p:stCondLst>
                                    <p:cond delay="0"/>
                                  </p:stCondLst>
                                  <p:childTnLst>
                                    <p:animRot by="-21600000">
                                      <p:cBhvr>
                                        <p:cTn id="701" dur="3000" fill="hold"/>
                                        <p:tgtEl>
                                          <p:spTgt spid="17"/>
                                        </p:tgtEl>
                                        <p:attrNameLst>
                                          <p:attrName>r</p:attrName>
                                        </p:attrNameLst>
                                      </p:cBhvr>
                                    </p:animRot>
                                  </p:childTnLst>
                                </p:cTn>
                              </p:par>
                              <p:par>
                                <p:cTn id="702" presetID="8" presetClass="emph" presetSubtype="0" fill="hold" grpId="5" nodeType="withEffect">
                                  <p:stCondLst>
                                    <p:cond delay="0"/>
                                  </p:stCondLst>
                                  <p:childTnLst>
                                    <p:animRot by="-21600000">
                                      <p:cBhvr>
                                        <p:cTn id="703" dur="3000" fill="hold"/>
                                        <p:tgtEl>
                                          <p:spTgt spid="18"/>
                                        </p:tgtEl>
                                        <p:attrNameLst>
                                          <p:attrName>r</p:attrName>
                                        </p:attrNameLst>
                                      </p:cBhvr>
                                    </p:animRot>
                                  </p:childTnLst>
                                </p:cTn>
                              </p:par>
                              <p:par>
                                <p:cTn id="704" presetID="8" presetClass="emph" presetSubtype="0" fill="hold" grpId="5" nodeType="withEffect">
                                  <p:stCondLst>
                                    <p:cond delay="0"/>
                                  </p:stCondLst>
                                  <p:childTnLst>
                                    <p:animRot by="-21600000">
                                      <p:cBhvr>
                                        <p:cTn id="705" dur="3000" fill="hold"/>
                                        <p:tgtEl>
                                          <p:spTgt spid="19"/>
                                        </p:tgtEl>
                                        <p:attrNameLst>
                                          <p:attrName>r</p:attrName>
                                        </p:attrNameLst>
                                      </p:cBhvr>
                                    </p:animRot>
                                  </p:childTnLst>
                                </p:cTn>
                              </p:par>
                              <p:par>
                                <p:cTn id="706" presetID="8" presetClass="emph" presetSubtype="0" fill="hold" grpId="5" nodeType="withEffect">
                                  <p:stCondLst>
                                    <p:cond delay="0"/>
                                  </p:stCondLst>
                                  <p:childTnLst>
                                    <p:animRot by="-21600000">
                                      <p:cBhvr>
                                        <p:cTn id="707" dur="3000" fill="hold"/>
                                        <p:tgtEl>
                                          <p:spTgt spid="20"/>
                                        </p:tgtEl>
                                        <p:attrNameLst>
                                          <p:attrName>r</p:attrName>
                                        </p:attrNameLst>
                                      </p:cBhvr>
                                    </p:animRot>
                                  </p:childTnLst>
                                </p:cTn>
                              </p:par>
                              <p:par>
                                <p:cTn id="708" presetID="8" presetClass="emph" presetSubtype="0" fill="hold" grpId="5" nodeType="withEffect">
                                  <p:stCondLst>
                                    <p:cond delay="0"/>
                                  </p:stCondLst>
                                  <p:childTnLst>
                                    <p:animRot by="-21600000">
                                      <p:cBhvr>
                                        <p:cTn id="709" dur="3000" fill="hold"/>
                                        <p:tgtEl>
                                          <p:spTgt spid="21"/>
                                        </p:tgtEl>
                                        <p:attrNameLst>
                                          <p:attrName>r</p:attrName>
                                        </p:attrNameLst>
                                      </p:cBhvr>
                                    </p:animRot>
                                  </p:childTnLst>
                                </p:cTn>
                              </p:par>
                              <p:par>
                                <p:cTn id="710" presetID="8" presetClass="emph" presetSubtype="0" fill="hold" grpId="5" nodeType="withEffect">
                                  <p:stCondLst>
                                    <p:cond delay="0"/>
                                  </p:stCondLst>
                                  <p:childTnLst>
                                    <p:animRot by="-21600000">
                                      <p:cBhvr>
                                        <p:cTn id="711" dur="3000" fill="hold"/>
                                        <p:tgtEl>
                                          <p:spTgt spid="22"/>
                                        </p:tgtEl>
                                        <p:attrNameLst>
                                          <p:attrName>r</p:attrName>
                                        </p:attrNameLst>
                                      </p:cBhvr>
                                    </p:animRot>
                                  </p:childTnLst>
                                </p:cTn>
                              </p:par>
                              <p:par>
                                <p:cTn id="712" presetID="8" presetClass="emph" presetSubtype="0" fill="hold" grpId="5" nodeType="withEffect">
                                  <p:stCondLst>
                                    <p:cond delay="0"/>
                                  </p:stCondLst>
                                  <p:childTnLst>
                                    <p:animRot by="-21600000">
                                      <p:cBhvr>
                                        <p:cTn id="713" dur="3000" fill="hold"/>
                                        <p:tgtEl>
                                          <p:spTgt spid="23"/>
                                        </p:tgtEl>
                                        <p:attrNameLst>
                                          <p:attrName>r</p:attrName>
                                        </p:attrNameLst>
                                      </p:cBhvr>
                                    </p:animRot>
                                  </p:childTnLst>
                                </p:cTn>
                              </p:par>
                              <p:par>
                                <p:cTn id="714" presetID="8" presetClass="emph" presetSubtype="0" fill="hold" grpId="5" nodeType="withEffect">
                                  <p:stCondLst>
                                    <p:cond delay="0"/>
                                  </p:stCondLst>
                                  <p:childTnLst>
                                    <p:animRot by="-21600000">
                                      <p:cBhvr>
                                        <p:cTn id="715" dur="3000" fill="hold"/>
                                        <p:tgtEl>
                                          <p:spTgt spid="24"/>
                                        </p:tgtEl>
                                        <p:attrNameLst>
                                          <p:attrName>r</p:attrName>
                                        </p:attrNameLst>
                                      </p:cBhvr>
                                    </p:animRot>
                                  </p:childTnLst>
                                </p:cTn>
                              </p:par>
                              <p:par>
                                <p:cTn id="716" presetID="8" presetClass="emph" presetSubtype="0" fill="hold" grpId="5" nodeType="withEffect">
                                  <p:stCondLst>
                                    <p:cond delay="0"/>
                                  </p:stCondLst>
                                  <p:childTnLst>
                                    <p:animRot by="-21600000">
                                      <p:cBhvr>
                                        <p:cTn id="717" dur="3000" fill="hold"/>
                                        <p:tgtEl>
                                          <p:spTgt spid="25"/>
                                        </p:tgtEl>
                                        <p:attrNameLst>
                                          <p:attrName>r</p:attrName>
                                        </p:attrNameLst>
                                      </p:cBhvr>
                                    </p:animRot>
                                  </p:childTnLst>
                                </p:cTn>
                              </p:par>
                              <p:par>
                                <p:cTn id="718" presetID="8" presetClass="emph" presetSubtype="0" fill="hold" grpId="5" nodeType="withEffect">
                                  <p:stCondLst>
                                    <p:cond delay="0"/>
                                  </p:stCondLst>
                                  <p:childTnLst>
                                    <p:animRot by="-21600000">
                                      <p:cBhvr>
                                        <p:cTn id="719" dur="3000" fill="hold"/>
                                        <p:tgtEl>
                                          <p:spTgt spid="26"/>
                                        </p:tgtEl>
                                        <p:attrNameLst>
                                          <p:attrName>r</p:attrName>
                                        </p:attrNameLst>
                                      </p:cBhvr>
                                    </p:animRot>
                                  </p:childTnLst>
                                </p:cTn>
                              </p:par>
                              <p:par>
                                <p:cTn id="720" presetID="8" presetClass="emph" presetSubtype="0" fill="hold" grpId="5" nodeType="withEffect">
                                  <p:stCondLst>
                                    <p:cond delay="0"/>
                                  </p:stCondLst>
                                  <p:childTnLst>
                                    <p:animRot by="-21600000">
                                      <p:cBhvr>
                                        <p:cTn id="721" dur="3000" fill="hold"/>
                                        <p:tgtEl>
                                          <p:spTgt spid="27"/>
                                        </p:tgtEl>
                                        <p:attrNameLst>
                                          <p:attrName>r</p:attrName>
                                        </p:attrNameLst>
                                      </p:cBhvr>
                                    </p:animRot>
                                  </p:childTnLst>
                                </p:cTn>
                              </p:par>
                              <p:par>
                                <p:cTn id="722" presetID="8" presetClass="emph" presetSubtype="0" fill="hold" grpId="5" nodeType="withEffect">
                                  <p:stCondLst>
                                    <p:cond delay="0"/>
                                  </p:stCondLst>
                                  <p:childTnLst>
                                    <p:animRot by="-21600000">
                                      <p:cBhvr>
                                        <p:cTn id="723" dur="3000" fill="hold"/>
                                        <p:tgtEl>
                                          <p:spTgt spid="28"/>
                                        </p:tgtEl>
                                        <p:attrNameLst>
                                          <p:attrName>r</p:attrName>
                                        </p:attrNameLst>
                                      </p:cBhvr>
                                    </p:animRot>
                                  </p:childTnLst>
                                </p:cTn>
                              </p:par>
                              <p:par>
                                <p:cTn id="724" presetID="8" presetClass="emph" presetSubtype="0" fill="hold" grpId="5" nodeType="withEffect">
                                  <p:stCondLst>
                                    <p:cond delay="0"/>
                                  </p:stCondLst>
                                  <p:childTnLst>
                                    <p:animRot by="-21600000">
                                      <p:cBhvr>
                                        <p:cTn id="725" dur="3000" fill="hold"/>
                                        <p:tgtEl>
                                          <p:spTgt spid="29"/>
                                        </p:tgtEl>
                                        <p:attrNameLst>
                                          <p:attrName>r</p:attrName>
                                        </p:attrNameLst>
                                      </p:cBhvr>
                                    </p:animRot>
                                  </p:childTnLst>
                                </p:cTn>
                              </p:par>
                              <p:par>
                                <p:cTn id="726" presetID="8" presetClass="emph" presetSubtype="0" fill="hold" grpId="5" nodeType="withEffect">
                                  <p:stCondLst>
                                    <p:cond delay="0"/>
                                  </p:stCondLst>
                                  <p:childTnLst>
                                    <p:animRot by="-21600000">
                                      <p:cBhvr>
                                        <p:cTn id="727" dur="3000" fill="hold"/>
                                        <p:tgtEl>
                                          <p:spTgt spid="30"/>
                                        </p:tgtEl>
                                        <p:attrNameLst>
                                          <p:attrName>r</p:attrName>
                                        </p:attrNameLst>
                                      </p:cBhvr>
                                    </p:animRot>
                                  </p:childTnLst>
                                </p:cTn>
                              </p:par>
                              <p:par>
                                <p:cTn id="728" presetID="8" presetClass="emph" presetSubtype="0" fill="hold" grpId="5" nodeType="withEffect">
                                  <p:stCondLst>
                                    <p:cond delay="0"/>
                                  </p:stCondLst>
                                  <p:childTnLst>
                                    <p:animRot by="-21600000">
                                      <p:cBhvr>
                                        <p:cTn id="729" dur="3000" fill="hold"/>
                                        <p:tgtEl>
                                          <p:spTgt spid="31"/>
                                        </p:tgtEl>
                                        <p:attrNameLst>
                                          <p:attrName>r</p:attrName>
                                        </p:attrNameLst>
                                      </p:cBhvr>
                                    </p:animRot>
                                  </p:childTnLst>
                                </p:cTn>
                              </p:par>
                              <p:par>
                                <p:cTn id="730" presetID="8" presetClass="emph" presetSubtype="0" fill="hold" grpId="5" nodeType="withEffect">
                                  <p:stCondLst>
                                    <p:cond delay="0"/>
                                  </p:stCondLst>
                                  <p:childTnLst>
                                    <p:animRot by="-21600000">
                                      <p:cBhvr>
                                        <p:cTn id="731" dur="3000" fill="hold"/>
                                        <p:tgtEl>
                                          <p:spTgt spid="32"/>
                                        </p:tgtEl>
                                        <p:attrNameLst>
                                          <p:attrName>r</p:attrName>
                                        </p:attrNameLst>
                                      </p:cBhvr>
                                    </p:animRot>
                                  </p:childTnLst>
                                </p:cTn>
                              </p:par>
                              <p:par>
                                <p:cTn id="732" presetID="8" presetClass="emph" presetSubtype="0" fill="hold" grpId="5" nodeType="withEffect">
                                  <p:stCondLst>
                                    <p:cond delay="0"/>
                                  </p:stCondLst>
                                  <p:childTnLst>
                                    <p:animRot by="-21600000">
                                      <p:cBhvr>
                                        <p:cTn id="733" dur="3000" fill="hold"/>
                                        <p:tgtEl>
                                          <p:spTgt spid="33"/>
                                        </p:tgtEl>
                                        <p:attrNameLst>
                                          <p:attrName>r</p:attrName>
                                        </p:attrNameLst>
                                      </p:cBhvr>
                                    </p:animRot>
                                  </p:childTnLst>
                                </p:cTn>
                              </p:par>
                              <p:par>
                                <p:cTn id="734" presetID="8" presetClass="emph" presetSubtype="0" fill="hold" grpId="5" nodeType="withEffect">
                                  <p:stCondLst>
                                    <p:cond delay="0"/>
                                  </p:stCondLst>
                                  <p:childTnLst>
                                    <p:animRot by="-21600000">
                                      <p:cBhvr>
                                        <p:cTn id="735" dur="3000" fill="hold"/>
                                        <p:tgtEl>
                                          <p:spTgt spid="34"/>
                                        </p:tgtEl>
                                        <p:attrNameLst>
                                          <p:attrName>r</p:attrName>
                                        </p:attrNameLst>
                                      </p:cBhvr>
                                    </p:animRot>
                                  </p:childTnLst>
                                </p:cTn>
                              </p:par>
                              <p:par>
                                <p:cTn id="736" presetID="8" presetClass="emph" presetSubtype="0" fill="hold" grpId="5" nodeType="withEffect">
                                  <p:stCondLst>
                                    <p:cond delay="0"/>
                                  </p:stCondLst>
                                  <p:childTnLst>
                                    <p:animRot by="-21600000">
                                      <p:cBhvr>
                                        <p:cTn id="737" dur="3000" fill="hold"/>
                                        <p:tgtEl>
                                          <p:spTgt spid="35"/>
                                        </p:tgtEl>
                                        <p:attrNameLst>
                                          <p:attrName>r</p:attrName>
                                        </p:attrNameLst>
                                      </p:cBhvr>
                                    </p:animRot>
                                  </p:childTnLst>
                                </p:cTn>
                              </p:par>
                              <p:par>
                                <p:cTn id="738" presetID="8" presetClass="emph" presetSubtype="0" fill="hold" grpId="5" nodeType="withEffect">
                                  <p:stCondLst>
                                    <p:cond delay="0"/>
                                  </p:stCondLst>
                                  <p:childTnLst>
                                    <p:animRot by="-21600000">
                                      <p:cBhvr>
                                        <p:cTn id="739" dur="3000" fill="hold"/>
                                        <p:tgtEl>
                                          <p:spTgt spid="36"/>
                                        </p:tgtEl>
                                        <p:attrNameLst>
                                          <p:attrName>r</p:attrName>
                                        </p:attrNameLst>
                                      </p:cBhvr>
                                    </p:animRot>
                                  </p:childTnLst>
                                </p:cTn>
                              </p:par>
                              <p:par>
                                <p:cTn id="740" presetID="8" presetClass="emph" presetSubtype="0" fill="hold" grpId="5" nodeType="withEffect">
                                  <p:stCondLst>
                                    <p:cond delay="0"/>
                                  </p:stCondLst>
                                  <p:childTnLst>
                                    <p:animRot by="-21600000">
                                      <p:cBhvr>
                                        <p:cTn id="741" dur="3000" fill="hold"/>
                                        <p:tgtEl>
                                          <p:spTgt spid="37"/>
                                        </p:tgtEl>
                                        <p:attrNameLst>
                                          <p:attrName>r</p:attrName>
                                        </p:attrNameLst>
                                      </p:cBhvr>
                                    </p:animRot>
                                  </p:childTnLst>
                                </p:cTn>
                              </p:par>
                              <p:par>
                                <p:cTn id="742" presetID="8" presetClass="emph" presetSubtype="0" fill="hold" grpId="5" nodeType="withEffect">
                                  <p:stCondLst>
                                    <p:cond delay="0"/>
                                  </p:stCondLst>
                                  <p:childTnLst>
                                    <p:animRot by="-21600000">
                                      <p:cBhvr>
                                        <p:cTn id="743" dur="3000" fill="hold"/>
                                        <p:tgtEl>
                                          <p:spTgt spid="38"/>
                                        </p:tgtEl>
                                        <p:attrNameLst>
                                          <p:attrName>r</p:attrName>
                                        </p:attrNameLst>
                                      </p:cBhvr>
                                    </p:animRot>
                                  </p:childTnLst>
                                </p:cTn>
                              </p:par>
                              <p:par>
                                <p:cTn id="744" presetID="8" presetClass="emph" presetSubtype="0" fill="hold" grpId="5" nodeType="withEffect">
                                  <p:stCondLst>
                                    <p:cond delay="0"/>
                                  </p:stCondLst>
                                  <p:childTnLst>
                                    <p:animRot by="-21600000">
                                      <p:cBhvr>
                                        <p:cTn id="745" dur="3000" fill="hold"/>
                                        <p:tgtEl>
                                          <p:spTgt spid="39"/>
                                        </p:tgtEl>
                                        <p:attrNameLst>
                                          <p:attrName>r</p:attrName>
                                        </p:attrNameLst>
                                      </p:cBhvr>
                                    </p:animRot>
                                  </p:childTnLst>
                                </p:cTn>
                              </p:par>
                              <p:par>
                                <p:cTn id="746" presetID="8" presetClass="emph" presetSubtype="0" fill="hold" grpId="5" nodeType="withEffect">
                                  <p:stCondLst>
                                    <p:cond delay="0"/>
                                  </p:stCondLst>
                                  <p:childTnLst>
                                    <p:animRot by="-21600000">
                                      <p:cBhvr>
                                        <p:cTn id="747" dur="3000" fill="hold"/>
                                        <p:tgtEl>
                                          <p:spTgt spid="40"/>
                                        </p:tgtEl>
                                        <p:attrNameLst>
                                          <p:attrName>r</p:attrName>
                                        </p:attrNameLst>
                                      </p:cBhvr>
                                    </p:animRot>
                                  </p:childTnLst>
                                </p:cTn>
                              </p:par>
                              <p:par>
                                <p:cTn id="748" presetID="8" presetClass="emph" presetSubtype="0" fill="hold" grpId="5" nodeType="withEffect">
                                  <p:stCondLst>
                                    <p:cond delay="0"/>
                                  </p:stCondLst>
                                  <p:childTnLst>
                                    <p:animRot by="-21600000">
                                      <p:cBhvr>
                                        <p:cTn id="749" dur="3000" fill="hold"/>
                                        <p:tgtEl>
                                          <p:spTgt spid="41"/>
                                        </p:tgtEl>
                                        <p:attrNameLst>
                                          <p:attrName>r</p:attrName>
                                        </p:attrNameLst>
                                      </p:cBhvr>
                                    </p:animRot>
                                  </p:childTnLst>
                                </p:cTn>
                              </p:par>
                              <p:par>
                                <p:cTn id="750" presetID="8" presetClass="emph" presetSubtype="0" fill="hold" grpId="5" nodeType="withEffect">
                                  <p:stCondLst>
                                    <p:cond delay="0"/>
                                  </p:stCondLst>
                                  <p:childTnLst>
                                    <p:animRot by="-21600000">
                                      <p:cBhvr>
                                        <p:cTn id="751" dur="3000" fill="hold"/>
                                        <p:tgtEl>
                                          <p:spTgt spid="42"/>
                                        </p:tgtEl>
                                        <p:attrNameLst>
                                          <p:attrName>r</p:attrName>
                                        </p:attrNameLst>
                                      </p:cBhvr>
                                    </p:animRot>
                                  </p:childTnLst>
                                </p:cTn>
                              </p:par>
                              <p:par>
                                <p:cTn id="752" presetID="8" presetClass="emph" presetSubtype="0" fill="hold" grpId="5" nodeType="withEffect">
                                  <p:stCondLst>
                                    <p:cond delay="0"/>
                                  </p:stCondLst>
                                  <p:childTnLst>
                                    <p:animRot by="-21600000">
                                      <p:cBhvr>
                                        <p:cTn id="753" dur="3000" fill="hold"/>
                                        <p:tgtEl>
                                          <p:spTgt spid="43"/>
                                        </p:tgtEl>
                                        <p:attrNameLst>
                                          <p:attrName>r</p:attrName>
                                        </p:attrNameLst>
                                      </p:cBhvr>
                                    </p:animRot>
                                  </p:childTnLst>
                                </p:cTn>
                              </p:par>
                              <p:par>
                                <p:cTn id="754" presetID="8" presetClass="emph" presetSubtype="0" fill="hold" grpId="5" nodeType="withEffect">
                                  <p:stCondLst>
                                    <p:cond delay="0"/>
                                  </p:stCondLst>
                                  <p:childTnLst>
                                    <p:animRot by="-21600000">
                                      <p:cBhvr>
                                        <p:cTn id="755" dur="3000" fill="hold"/>
                                        <p:tgtEl>
                                          <p:spTgt spid="44"/>
                                        </p:tgtEl>
                                        <p:attrNameLst>
                                          <p:attrName>r</p:attrName>
                                        </p:attrNameLst>
                                      </p:cBhvr>
                                    </p:animRot>
                                  </p:childTnLst>
                                </p:cTn>
                              </p:par>
                              <p:par>
                                <p:cTn id="756" presetID="23" presetClass="entr" presetSubtype="288" fill="hold" nodeType="withEffect">
                                  <p:stCondLst>
                                    <p:cond delay="0"/>
                                  </p:stCondLst>
                                  <p:childTnLst>
                                    <p:set>
                                      <p:cBhvr>
                                        <p:cTn id="757" dur="1" fill="hold">
                                          <p:stCondLst>
                                            <p:cond delay="0"/>
                                          </p:stCondLst>
                                        </p:cTn>
                                        <p:tgtEl>
                                          <p:spTgt spid="2"/>
                                        </p:tgtEl>
                                        <p:attrNameLst>
                                          <p:attrName>style.visibility</p:attrName>
                                        </p:attrNameLst>
                                      </p:cBhvr>
                                      <p:to>
                                        <p:strVal val="visible"/>
                                      </p:to>
                                    </p:set>
                                    <p:anim calcmode="lin" valueType="num">
                                      <p:cBhvr>
                                        <p:cTn id="758" dur="3000" fill="hold"/>
                                        <p:tgtEl>
                                          <p:spTgt spid="2"/>
                                        </p:tgtEl>
                                        <p:attrNameLst>
                                          <p:attrName>ppt_w</p:attrName>
                                        </p:attrNameLst>
                                      </p:cBhvr>
                                      <p:tavLst>
                                        <p:tav tm="0">
                                          <p:val>
                                            <p:strVal val="4/3*#ppt_w"/>
                                          </p:val>
                                        </p:tav>
                                        <p:tav tm="100000">
                                          <p:val>
                                            <p:strVal val="#ppt_w"/>
                                          </p:val>
                                        </p:tav>
                                      </p:tavLst>
                                    </p:anim>
                                    <p:anim calcmode="lin" valueType="num">
                                      <p:cBhvr>
                                        <p:cTn id="759" dur="3000" fill="hold"/>
                                        <p:tgtEl>
                                          <p:spTgt spid="2"/>
                                        </p:tgtEl>
                                        <p:attrNameLst>
                                          <p:attrName>ppt_h</p:attrName>
                                        </p:attrNameLst>
                                      </p:cBhvr>
                                      <p:tavLst>
                                        <p:tav tm="0">
                                          <p:val>
                                            <p:strVal val="4/3*#ppt_h"/>
                                          </p:val>
                                        </p:tav>
                                        <p:tav tm="100000">
                                          <p:val>
                                            <p:strVal val="#ppt_h"/>
                                          </p:val>
                                        </p:tav>
                                      </p:tavLst>
                                    </p:anim>
                                  </p:childTnLst>
                                </p:cTn>
                              </p:par>
                              <p:par>
                                <p:cTn id="760" presetID="10" presetClass="entr" presetSubtype="0" fill="hold" nodeType="withEffect">
                                  <p:stCondLst>
                                    <p:cond delay="0"/>
                                  </p:stCondLst>
                                  <p:childTnLst>
                                    <p:set>
                                      <p:cBhvr>
                                        <p:cTn id="761" dur="1" fill="hold">
                                          <p:stCondLst>
                                            <p:cond delay="0"/>
                                          </p:stCondLst>
                                        </p:cTn>
                                        <p:tgtEl>
                                          <p:spTgt spid="2"/>
                                        </p:tgtEl>
                                        <p:attrNameLst>
                                          <p:attrName>style.visibility</p:attrName>
                                        </p:attrNameLst>
                                      </p:cBhvr>
                                      <p:to>
                                        <p:strVal val="visible"/>
                                      </p:to>
                                    </p:set>
                                    <p:animEffect transition="in" filter="fade">
                                      <p:cBhvr>
                                        <p:cTn id="76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P spid="37" grpId="1" animBg="1"/>
      <p:bldP spid="37" grpId="2" animBg="1"/>
      <p:bldP spid="37" grpId="3" animBg="1"/>
      <p:bldP spid="37" grpId="4" animBg="1"/>
      <p:bldP spid="37" grpId="5" animBg="1"/>
      <p:bldP spid="38" grpId="0" animBg="1"/>
      <p:bldP spid="38" grpId="1" animBg="1"/>
      <p:bldP spid="38" grpId="2" animBg="1"/>
      <p:bldP spid="38" grpId="3" animBg="1"/>
      <p:bldP spid="38" grpId="4" animBg="1"/>
      <p:bldP spid="38" grpId="5" animBg="1"/>
      <p:bldP spid="39" grpId="0" animBg="1"/>
      <p:bldP spid="39" grpId="1" animBg="1"/>
      <p:bldP spid="39" grpId="2" animBg="1"/>
      <p:bldP spid="39" grpId="3" animBg="1"/>
      <p:bldP spid="39" grpId="4" animBg="1"/>
      <p:bldP spid="39" grpId="5" animBg="1"/>
      <p:bldP spid="40" grpId="0" animBg="1"/>
      <p:bldP spid="40" grpId="1" animBg="1"/>
      <p:bldP spid="40" grpId="2" animBg="1"/>
      <p:bldP spid="40" grpId="3" animBg="1"/>
      <p:bldP spid="40" grpId="4" animBg="1"/>
      <p:bldP spid="40" grpId="5" animBg="1"/>
      <p:bldP spid="41" grpId="0" animBg="1"/>
      <p:bldP spid="41" grpId="1" animBg="1"/>
      <p:bldP spid="41" grpId="2" animBg="1"/>
      <p:bldP spid="41" grpId="3" animBg="1"/>
      <p:bldP spid="41" grpId="4" animBg="1"/>
      <p:bldP spid="41" grpId="5" animBg="1"/>
      <p:bldP spid="42" grpId="0" animBg="1"/>
      <p:bldP spid="42" grpId="1" animBg="1"/>
      <p:bldP spid="42" grpId="2" animBg="1"/>
      <p:bldP spid="42" grpId="3" animBg="1"/>
      <p:bldP spid="42" grpId="4" animBg="1"/>
      <p:bldP spid="42" grpId="5" animBg="1"/>
      <p:bldP spid="43" grpId="0" animBg="1"/>
      <p:bldP spid="43" grpId="1" animBg="1"/>
      <p:bldP spid="43" grpId="2" animBg="1"/>
      <p:bldP spid="43" grpId="3" animBg="1"/>
      <p:bldP spid="43" grpId="4" animBg="1"/>
      <p:bldP spid="43" grpId="5" animBg="1"/>
      <p:bldP spid="44" grpId="0" animBg="1"/>
      <p:bldP spid="44" grpId="1" animBg="1"/>
      <p:bldP spid="44" grpId="2" animBg="1"/>
      <p:bldP spid="44" grpId="3" animBg="1"/>
      <p:bldP spid="44" grpId="4" animBg="1"/>
      <p:bldP spid="44" grpId="5" animBg="1"/>
      <p:bldP spid="4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928794" y="1071552"/>
            <a:ext cx="5143535" cy="3139321"/>
          </a:xfrm>
          <a:prstGeom prst="rect">
            <a:avLst/>
          </a:prstGeom>
          <a:noFill/>
        </p:spPr>
        <p:txBody>
          <a:bodyPr wrap="square" rtlCol="0">
            <a:spAutoFit/>
          </a:bodyPr>
          <a:lstStyle/>
          <a:p>
            <a:r>
              <a:rPr lang="es-PE" b="1" dirty="0" smtClean="0">
                <a:solidFill>
                  <a:schemeClr val="bg1"/>
                </a:solidFill>
              </a:rPr>
              <a:t>3. Cuidan su cuerpo y su mente</a:t>
            </a:r>
            <a:endParaRPr lang="es-PE" dirty="0" smtClean="0">
              <a:solidFill>
                <a:schemeClr val="bg1"/>
              </a:solidFill>
            </a:endParaRPr>
          </a:p>
          <a:p>
            <a:endParaRPr lang="es-PE" dirty="0" smtClean="0">
              <a:solidFill>
                <a:schemeClr val="bg1"/>
              </a:solidFill>
            </a:endParaRPr>
          </a:p>
          <a:p>
            <a:r>
              <a:rPr lang="es-PE" dirty="0" smtClean="0">
                <a:solidFill>
                  <a:schemeClr val="bg1"/>
                </a:solidFill>
              </a:rPr>
              <a:t>Uno de los grandes cambios de la humanidad en los últimos años ha sido el aumento de la esperanza de vida. Si vamos a vivir muchos años más, tenemos que aprender a poner “vida a los años”. Las personas que transmiten energía positiva generan gran cantidad de endorfinas a partir del ejercicio físico, se cuidan y desarrollan hábitos saludables. Cuerpo sano, mente sana.</a:t>
            </a:r>
          </a:p>
          <a:p>
            <a:endParaRPr lang="es-PE" dirty="0">
              <a:solidFill>
                <a:schemeClr val="bg1"/>
              </a:solidFill>
            </a:endParaRPr>
          </a:p>
        </p:txBody>
      </p:sp>
      <p:pic>
        <p:nvPicPr>
          <p:cNvPr id="4" name="Picture 4" descr="Resultado de imagen de flor de loto png"/>
          <p:cNvPicPr>
            <a:picLocks noChangeAspect="1" noChangeArrowheads="1"/>
          </p:cNvPicPr>
          <p:nvPr/>
        </p:nvPicPr>
        <p:blipFill>
          <a:blip r:embed="rId3"/>
          <a:srcRect/>
          <a:stretch>
            <a:fillRect/>
          </a:stretch>
        </p:blipFill>
        <p:spPr bwMode="auto">
          <a:xfrm>
            <a:off x="-214346" y="3357568"/>
            <a:ext cx="2571768" cy="1975871"/>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0000"/>
                <a:lumOff val="80000"/>
              </a:schemeClr>
            </a:gs>
            <a:gs pos="50000">
              <a:srgbClr val="0051A2">
                <a:shade val="67500"/>
                <a:satMod val="115000"/>
              </a:srgbClr>
            </a:gs>
            <a:gs pos="100000">
              <a:srgbClr val="0051A2">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9a2eb4d82bb756394865f1a953f9853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rot="7678959">
            <a:off x="3428992" y="0"/>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4572000" y="0"/>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7678959">
            <a:off x="2928926" y="1000108"/>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7678959">
            <a:off x="2357422" y="2000240"/>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7678959">
            <a:off x="1785918" y="2928934"/>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7678959">
            <a:off x="1214414" y="3857628"/>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072066" y="928670"/>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572132" y="1928802"/>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215074" y="2857496"/>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786578" y="3786190"/>
            <a:ext cx="1143008" cy="1142984"/>
          </a:xfrm>
          <a:prstGeom prst="donut">
            <a:avLst/>
          </a:prstGeom>
          <a:gradFill flip="none" rotWithShape="1">
            <a:gsLst>
              <a:gs pos="0">
                <a:schemeClr val="bg1"/>
              </a:gs>
              <a:gs pos="50000">
                <a:srgbClr val="3399FF">
                  <a:shade val="67500"/>
                  <a:satMod val="115000"/>
                </a:srgbClr>
              </a:gs>
              <a:gs pos="100000">
                <a:srgbClr val="3399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8" presetClass="emph" presetSubtype="0" fill="hold" grpId="1" nodeType="withEffect">
                                  <p:stCondLst>
                                    <p:cond delay="0"/>
                                  </p:stCondLst>
                                  <p:childTnLst>
                                    <p:animRot by="21600000">
                                      <p:cBhvr>
                                        <p:cTn id="28" dur="2000" fill="hold"/>
                                        <p:tgtEl>
                                          <p:spTgt spid="4"/>
                                        </p:tgtEl>
                                        <p:attrNameLst>
                                          <p:attrName>r</p:attrName>
                                        </p:attrNameLst>
                                      </p:cBhvr>
                                    </p:animRot>
                                  </p:childTnLst>
                                </p:cTn>
                              </p:par>
                              <p:par>
                                <p:cTn id="29" presetID="8" presetClass="emph" presetSubtype="0" fill="hold" grpId="1" nodeType="withEffect">
                                  <p:stCondLst>
                                    <p:cond delay="0"/>
                                  </p:stCondLst>
                                  <p:childTnLst>
                                    <p:animRot by="21600000">
                                      <p:cBhvr>
                                        <p:cTn id="30" dur="2000" fill="hold"/>
                                        <p:tgtEl>
                                          <p:spTgt spid="8"/>
                                        </p:tgtEl>
                                        <p:attrNameLst>
                                          <p:attrName>r</p:attrName>
                                        </p:attrNameLst>
                                      </p:cBhvr>
                                    </p:animRot>
                                  </p:childTnLst>
                                </p:cTn>
                              </p:par>
                              <p:par>
                                <p:cTn id="31" presetID="8" presetClass="emph" presetSubtype="0" fill="hold" grpId="1" nodeType="withEffect">
                                  <p:stCondLst>
                                    <p:cond delay="0"/>
                                  </p:stCondLst>
                                  <p:childTnLst>
                                    <p:animRot by="21600000">
                                      <p:cBhvr>
                                        <p:cTn id="32" dur="2000" fill="hold"/>
                                        <p:tgtEl>
                                          <p:spTgt spid="9"/>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10"/>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11"/>
                                        </p:tgtEl>
                                        <p:attrNameLst>
                                          <p:attrName>r</p:attrName>
                                        </p:attrNameLst>
                                      </p:cBhvr>
                                    </p:animRot>
                                  </p:childTnLst>
                                </p:cTn>
                              </p:par>
                              <p:par>
                                <p:cTn id="37" presetID="2" presetClass="entr" presetSubtype="6"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2000" fill="hold"/>
                                        <p:tgtEl>
                                          <p:spTgt spid="5"/>
                                        </p:tgtEl>
                                        <p:attrNameLst>
                                          <p:attrName>ppt_x</p:attrName>
                                        </p:attrNameLst>
                                      </p:cBhvr>
                                      <p:tavLst>
                                        <p:tav tm="0">
                                          <p:val>
                                            <p:strVal val="1+#ppt_w/2"/>
                                          </p:val>
                                        </p:tav>
                                        <p:tav tm="100000">
                                          <p:val>
                                            <p:strVal val="#ppt_x"/>
                                          </p:val>
                                        </p:tav>
                                      </p:tavLst>
                                    </p:anim>
                                    <p:anim calcmode="lin" valueType="num">
                                      <p:cBhvr additive="base">
                                        <p:cTn id="40" dur="2000" fill="hold"/>
                                        <p:tgtEl>
                                          <p:spTgt spid="5"/>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2000" fill="hold"/>
                                        <p:tgtEl>
                                          <p:spTgt spid="13"/>
                                        </p:tgtEl>
                                        <p:attrNameLst>
                                          <p:attrName>ppt_x</p:attrName>
                                        </p:attrNameLst>
                                      </p:cBhvr>
                                      <p:tavLst>
                                        <p:tav tm="0">
                                          <p:val>
                                            <p:strVal val="1+#ppt_w/2"/>
                                          </p:val>
                                        </p:tav>
                                        <p:tav tm="100000">
                                          <p:val>
                                            <p:strVal val="#ppt_x"/>
                                          </p:val>
                                        </p:tav>
                                      </p:tavLst>
                                    </p:anim>
                                    <p:anim calcmode="lin" valueType="num">
                                      <p:cBhvr additive="base">
                                        <p:cTn id="44" dur="2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2000" fill="hold"/>
                                        <p:tgtEl>
                                          <p:spTgt spid="14"/>
                                        </p:tgtEl>
                                        <p:attrNameLst>
                                          <p:attrName>ppt_x</p:attrName>
                                        </p:attrNameLst>
                                      </p:cBhvr>
                                      <p:tavLst>
                                        <p:tav tm="0">
                                          <p:val>
                                            <p:strVal val="1+#ppt_w/2"/>
                                          </p:val>
                                        </p:tav>
                                        <p:tav tm="100000">
                                          <p:val>
                                            <p:strVal val="#ppt_x"/>
                                          </p:val>
                                        </p:tav>
                                      </p:tavLst>
                                    </p:anim>
                                    <p:anim calcmode="lin" valueType="num">
                                      <p:cBhvr additive="base">
                                        <p:cTn id="48" dur="2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2000" fill="hold"/>
                                        <p:tgtEl>
                                          <p:spTgt spid="15"/>
                                        </p:tgtEl>
                                        <p:attrNameLst>
                                          <p:attrName>ppt_x</p:attrName>
                                        </p:attrNameLst>
                                      </p:cBhvr>
                                      <p:tavLst>
                                        <p:tav tm="0">
                                          <p:val>
                                            <p:strVal val="1+#ppt_w/2"/>
                                          </p:val>
                                        </p:tav>
                                        <p:tav tm="100000">
                                          <p:val>
                                            <p:strVal val="#ppt_x"/>
                                          </p:val>
                                        </p:tav>
                                      </p:tavLst>
                                    </p:anim>
                                    <p:anim calcmode="lin" valueType="num">
                                      <p:cBhvr additive="base">
                                        <p:cTn id="52" dur="2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6" fill="hold" grpId="0"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2000" fill="hold"/>
                                        <p:tgtEl>
                                          <p:spTgt spid="16"/>
                                        </p:tgtEl>
                                        <p:attrNameLst>
                                          <p:attrName>ppt_x</p:attrName>
                                        </p:attrNameLst>
                                      </p:cBhvr>
                                      <p:tavLst>
                                        <p:tav tm="0">
                                          <p:val>
                                            <p:strVal val="1+#ppt_w/2"/>
                                          </p:val>
                                        </p:tav>
                                        <p:tav tm="100000">
                                          <p:val>
                                            <p:strVal val="#ppt_x"/>
                                          </p:val>
                                        </p:tav>
                                      </p:tavLst>
                                    </p:anim>
                                    <p:anim calcmode="lin" valueType="num">
                                      <p:cBhvr additive="base">
                                        <p:cTn id="56" dur="2000" fill="hold"/>
                                        <p:tgtEl>
                                          <p:spTgt spid="16"/>
                                        </p:tgtEl>
                                        <p:attrNameLst>
                                          <p:attrName>ppt_y</p:attrName>
                                        </p:attrNameLst>
                                      </p:cBhvr>
                                      <p:tavLst>
                                        <p:tav tm="0">
                                          <p:val>
                                            <p:strVal val="1+#ppt_h/2"/>
                                          </p:val>
                                        </p:tav>
                                        <p:tav tm="100000">
                                          <p:val>
                                            <p:strVal val="#ppt_y"/>
                                          </p:val>
                                        </p:tav>
                                      </p:tavLst>
                                    </p:anim>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3"/>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4"/>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6"/>
                                        </p:tgtEl>
                                        <p:attrNameLst>
                                          <p:attrName>r</p:attrName>
                                        </p:attrNameLst>
                                      </p:cBhvr>
                                    </p:animRot>
                                  </p:childTnLst>
                                </p:cTn>
                              </p:par>
                            </p:childTnLst>
                          </p:cTn>
                        </p:par>
                        <p:par>
                          <p:cTn id="67" fill="hold">
                            <p:stCondLst>
                              <p:cond delay="2000"/>
                            </p:stCondLst>
                            <p:childTnLst>
                              <p:par>
                                <p:cTn id="68" presetID="2" presetClass="exit" presetSubtype="12" fill="hold" grpId="2" nodeType="afterEffect">
                                  <p:stCondLst>
                                    <p:cond delay="0"/>
                                  </p:stCondLst>
                                  <p:childTnLst>
                                    <p:anim calcmode="lin" valueType="num">
                                      <p:cBhvr additive="base">
                                        <p:cTn id="69" dur="2000"/>
                                        <p:tgtEl>
                                          <p:spTgt spid="4"/>
                                        </p:tgtEl>
                                        <p:attrNameLst>
                                          <p:attrName>ppt_x</p:attrName>
                                        </p:attrNameLst>
                                      </p:cBhvr>
                                      <p:tavLst>
                                        <p:tav tm="0">
                                          <p:val>
                                            <p:strVal val="ppt_x"/>
                                          </p:val>
                                        </p:tav>
                                        <p:tav tm="100000">
                                          <p:val>
                                            <p:strVal val="0-ppt_w/2"/>
                                          </p:val>
                                        </p:tav>
                                      </p:tavLst>
                                    </p:anim>
                                    <p:anim calcmode="lin" valueType="num">
                                      <p:cBhvr additive="base">
                                        <p:cTn id="70" dur="2000"/>
                                        <p:tgtEl>
                                          <p:spTgt spid="4"/>
                                        </p:tgtEl>
                                        <p:attrNameLst>
                                          <p:attrName>ppt_y</p:attrName>
                                        </p:attrNameLst>
                                      </p:cBhvr>
                                      <p:tavLst>
                                        <p:tav tm="0">
                                          <p:val>
                                            <p:strVal val="ppt_y"/>
                                          </p:val>
                                        </p:tav>
                                        <p:tav tm="100000">
                                          <p:val>
                                            <p:strVal val="1+ppt_h/2"/>
                                          </p:val>
                                        </p:tav>
                                      </p:tavLst>
                                    </p:anim>
                                    <p:set>
                                      <p:cBhvr>
                                        <p:cTn id="71" dur="1" fill="hold">
                                          <p:stCondLst>
                                            <p:cond delay="1999"/>
                                          </p:stCondLst>
                                        </p:cTn>
                                        <p:tgtEl>
                                          <p:spTgt spid="4"/>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0-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0-ppt_w/2"/>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1+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6" fill="hold" grpId="2"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1+ppt_w/2"/>
                                          </p:val>
                                        </p:tav>
                                      </p:tavLst>
                                    </p:anim>
                                    <p:anim calcmode="lin" valueType="num">
                                      <p:cBhvr additive="base">
                                        <p:cTn id="94" dur="2000"/>
                                        <p:tgtEl>
                                          <p:spTgt spid="13"/>
                                        </p:tgtEl>
                                        <p:attrNameLst>
                                          <p:attrName>ppt_y</p:attrName>
                                        </p:attrNameLst>
                                      </p:cBhvr>
                                      <p:tavLst>
                                        <p:tav tm="0">
                                          <p:val>
                                            <p:strVal val="ppt_y"/>
                                          </p:val>
                                        </p:tav>
                                        <p:tav tm="100000">
                                          <p:val>
                                            <p:strVal val="1+ppt_h/2"/>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1+ppt_w/2"/>
                                          </p:val>
                                        </p:tav>
                                      </p:tavLst>
                                    </p:anim>
                                    <p:anim calcmode="lin" valueType="num">
                                      <p:cBhvr additive="base">
                                        <p:cTn id="98" dur="2000"/>
                                        <p:tgtEl>
                                          <p:spTgt spid="14"/>
                                        </p:tgtEl>
                                        <p:attrNameLst>
                                          <p:attrName>ppt_y</p:attrName>
                                        </p:attrNameLst>
                                      </p:cBhvr>
                                      <p:tavLst>
                                        <p:tav tm="0">
                                          <p:val>
                                            <p:strVal val="ppt_y"/>
                                          </p:val>
                                        </p:tav>
                                        <p:tav tm="100000">
                                          <p:val>
                                            <p:strVal val="1+ppt_h/2"/>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1+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16"/>
                                        </p:tgtEl>
                                        <p:attrNameLst>
                                          <p:attrName>ppt_x</p:attrName>
                                        </p:attrNameLst>
                                      </p:cBhvr>
                                      <p:tavLst>
                                        <p:tav tm="0">
                                          <p:val>
                                            <p:strVal val="ppt_x"/>
                                          </p:val>
                                        </p:tav>
                                        <p:tav tm="100000">
                                          <p:val>
                                            <p:strVal val="1+ppt_w/2"/>
                                          </p:val>
                                        </p:tav>
                                      </p:tavLst>
                                    </p:anim>
                                    <p:anim calcmode="lin" valueType="num">
                                      <p:cBhvr additive="base">
                                        <p:cTn id="106" dur="2000"/>
                                        <p:tgtEl>
                                          <p:spTgt spid="16"/>
                                        </p:tgtEl>
                                        <p:attrNameLst>
                                          <p:attrName>ppt_y</p:attrName>
                                        </p:attrNameLst>
                                      </p:cBhvr>
                                      <p:tavLst>
                                        <p:tav tm="0">
                                          <p:val>
                                            <p:strVal val="ppt_y"/>
                                          </p:val>
                                        </p:tav>
                                        <p:tav tm="100000">
                                          <p:val>
                                            <p:strVal val="1+ppt_h/2"/>
                                          </p:val>
                                        </p:tav>
                                      </p:tavLst>
                                    </p:anim>
                                    <p:set>
                                      <p:cBhvr>
                                        <p:cTn id="107" dur="1" fill="hold">
                                          <p:stCondLst>
                                            <p:cond delay="1999"/>
                                          </p:stCondLst>
                                        </p:cTn>
                                        <p:tgtEl>
                                          <p:spTgt spid="16"/>
                                        </p:tgtEl>
                                        <p:attrNameLst>
                                          <p:attrName>style.visibility</p:attrName>
                                        </p:attrNameLst>
                                      </p:cBhvr>
                                      <p:to>
                                        <p:strVal val="hidden"/>
                                      </p:to>
                                    </p:set>
                                  </p:childTnLst>
                                </p:cTn>
                              </p:par>
                              <p:par>
                                <p:cTn id="108" presetID="8" presetClass="emph" presetSubtype="0" fill="hold" grpId="3" nodeType="withEffect">
                                  <p:stCondLst>
                                    <p:cond delay="0"/>
                                  </p:stCondLst>
                                  <p:childTnLst>
                                    <p:animRot by="-21600000">
                                      <p:cBhvr>
                                        <p:cTn id="109" dur="2000" fill="hold"/>
                                        <p:tgtEl>
                                          <p:spTgt spid="5"/>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13"/>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14"/>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15"/>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6"/>
                                        </p:tgtEl>
                                        <p:attrNameLst>
                                          <p:attrName>r</p:attrName>
                                        </p:attrNameLst>
                                      </p:cBhvr>
                                    </p:animRot>
                                  </p:childTnLst>
                                </p:cTn>
                              </p:par>
                              <p:par>
                                <p:cTn id="118" presetID="2" presetClass="exit" presetSubtype="12" fill="hold" grpId="3" nodeType="withEffect">
                                  <p:stCondLst>
                                    <p:cond delay="0"/>
                                  </p:stCondLst>
                                  <p:childTnLst>
                                    <p:anim calcmode="lin" valueType="num">
                                      <p:cBhvr additive="base">
                                        <p:cTn id="119" dur="2000"/>
                                        <p:tgtEl>
                                          <p:spTgt spid="4"/>
                                        </p:tgtEl>
                                        <p:attrNameLst>
                                          <p:attrName>ppt_x</p:attrName>
                                        </p:attrNameLst>
                                      </p:cBhvr>
                                      <p:tavLst>
                                        <p:tav tm="0">
                                          <p:val>
                                            <p:strVal val="ppt_x"/>
                                          </p:val>
                                        </p:tav>
                                        <p:tav tm="100000">
                                          <p:val>
                                            <p:strVal val="0-ppt_w/2"/>
                                          </p:val>
                                        </p:tav>
                                      </p:tavLst>
                                    </p:anim>
                                    <p:anim calcmode="lin" valueType="num">
                                      <p:cBhvr additive="base">
                                        <p:cTn id="120" dur="2000"/>
                                        <p:tgtEl>
                                          <p:spTgt spid="4"/>
                                        </p:tgtEl>
                                        <p:attrNameLst>
                                          <p:attrName>ppt_y</p:attrName>
                                        </p:attrNameLst>
                                      </p:cBhvr>
                                      <p:tavLst>
                                        <p:tav tm="0">
                                          <p:val>
                                            <p:strVal val="ppt_y"/>
                                          </p:val>
                                        </p:tav>
                                        <p:tav tm="100000">
                                          <p:val>
                                            <p:strVal val="1+ppt_h/2"/>
                                          </p:val>
                                        </p:tav>
                                      </p:tavLst>
                                    </p:anim>
                                    <p:set>
                                      <p:cBhvr>
                                        <p:cTn id="121" dur="1" fill="hold">
                                          <p:stCondLst>
                                            <p:cond delay="1999"/>
                                          </p:stCondLst>
                                        </p:cTn>
                                        <p:tgtEl>
                                          <p:spTgt spid="4"/>
                                        </p:tgtEl>
                                        <p:attrNameLst>
                                          <p:attrName>style.visibility</p:attrName>
                                        </p:attrNameLst>
                                      </p:cBhvr>
                                      <p:to>
                                        <p:strVal val="hidden"/>
                                      </p:to>
                                    </p:set>
                                  </p:childTnLst>
                                </p:cTn>
                              </p:par>
                              <p:par>
                                <p:cTn id="122" presetID="2" presetClass="exit" presetSubtype="12" fill="hold" grpId="3" nodeType="withEffect">
                                  <p:stCondLst>
                                    <p:cond delay="0"/>
                                  </p:stCondLst>
                                  <p:childTnLst>
                                    <p:anim calcmode="lin" valueType="num">
                                      <p:cBhvr additive="base">
                                        <p:cTn id="123" dur="2000"/>
                                        <p:tgtEl>
                                          <p:spTgt spid="8"/>
                                        </p:tgtEl>
                                        <p:attrNameLst>
                                          <p:attrName>ppt_x</p:attrName>
                                        </p:attrNameLst>
                                      </p:cBhvr>
                                      <p:tavLst>
                                        <p:tav tm="0">
                                          <p:val>
                                            <p:strVal val="ppt_x"/>
                                          </p:val>
                                        </p:tav>
                                        <p:tav tm="100000">
                                          <p:val>
                                            <p:strVal val="0-ppt_w/2"/>
                                          </p:val>
                                        </p:tav>
                                      </p:tavLst>
                                    </p:anim>
                                    <p:anim calcmode="lin" valueType="num">
                                      <p:cBhvr additive="base">
                                        <p:cTn id="124" dur="2000"/>
                                        <p:tgtEl>
                                          <p:spTgt spid="8"/>
                                        </p:tgtEl>
                                        <p:attrNameLst>
                                          <p:attrName>ppt_y</p:attrName>
                                        </p:attrNameLst>
                                      </p:cBhvr>
                                      <p:tavLst>
                                        <p:tav tm="0">
                                          <p:val>
                                            <p:strVal val="ppt_y"/>
                                          </p:val>
                                        </p:tav>
                                        <p:tav tm="100000">
                                          <p:val>
                                            <p:strVal val="1+ppt_h/2"/>
                                          </p:val>
                                        </p:tav>
                                      </p:tavLst>
                                    </p:anim>
                                    <p:set>
                                      <p:cBhvr>
                                        <p:cTn id="125" dur="1" fill="hold">
                                          <p:stCondLst>
                                            <p:cond delay="1999"/>
                                          </p:stCondLst>
                                        </p:cTn>
                                        <p:tgtEl>
                                          <p:spTgt spid="8"/>
                                        </p:tgtEl>
                                        <p:attrNameLst>
                                          <p:attrName>style.visibility</p:attrName>
                                        </p:attrNameLst>
                                      </p:cBhvr>
                                      <p:to>
                                        <p:strVal val="hidden"/>
                                      </p:to>
                                    </p:set>
                                  </p:childTnLst>
                                </p:cTn>
                              </p:par>
                              <p:par>
                                <p:cTn id="126" presetID="2" presetClass="exit" presetSubtype="12" fill="hold" grpId="3" nodeType="withEffect">
                                  <p:stCondLst>
                                    <p:cond delay="0"/>
                                  </p:stCondLst>
                                  <p:childTnLst>
                                    <p:anim calcmode="lin" valueType="num">
                                      <p:cBhvr additive="base">
                                        <p:cTn id="127" dur="2000"/>
                                        <p:tgtEl>
                                          <p:spTgt spid="9"/>
                                        </p:tgtEl>
                                        <p:attrNameLst>
                                          <p:attrName>ppt_x</p:attrName>
                                        </p:attrNameLst>
                                      </p:cBhvr>
                                      <p:tavLst>
                                        <p:tav tm="0">
                                          <p:val>
                                            <p:strVal val="ppt_x"/>
                                          </p:val>
                                        </p:tav>
                                        <p:tav tm="100000">
                                          <p:val>
                                            <p:strVal val="0-ppt_w/2"/>
                                          </p:val>
                                        </p:tav>
                                      </p:tavLst>
                                    </p:anim>
                                    <p:anim calcmode="lin" valueType="num">
                                      <p:cBhvr additive="base">
                                        <p:cTn id="128" dur="2000"/>
                                        <p:tgtEl>
                                          <p:spTgt spid="9"/>
                                        </p:tgtEl>
                                        <p:attrNameLst>
                                          <p:attrName>ppt_y</p:attrName>
                                        </p:attrNameLst>
                                      </p:cBhvr>
                                      <p:tavLst>
                                        <p:tav tm="0">
                                          <p:val>
                                            <p:strVal val="ppt_y"/>
                                          </p:val>
                                        </p:tav>
                                        <p:tav tm="100000">
                                          <p:val>
                                            <p:strVal val="1+ppt_h/2"/>
                                          </p:val>
                                        </p:tav>
                                      </p:tavLst>
                                    </p:anim>
                                    <p:set>
                                      <p:cBhvr>
                                        <p:cTn id="129" dur="1" fill="hold">
                                          <p:stCondLst>
                                            <p:cond delay="1999"/>
                                          </p:stCondLst>
                                        </p:cTn>
                                        <p:tgtEl>
                                          <p:spTgt spid="9"/>
                                        </p:tgtEl>
                                        <p:attrNameLst>
                                          <p:attrName>style.visibility</p:attrName>
                                        </p:attrNameLst>
                                      </p:cBhvr>
                                      <p:to>
                                        <p:strVal val="hidden"/>
                                      </p:to>
                                    </p:set>
                                  </p:childTnLst>
                                </p:cTn>
                              </p:par>
                              <p:par>
                                <p:cTn id="130" presetID="2" presetClass="exit" presetSubtype="12" fill="hold" grpId="3" nodeType="withEffect">
                                  <p:stCondLst>
                                    <p:cond delay="0"/>
                                  </p:stCondLst>
                                  <p:childTnLst>
                                    <p:anim calcmode="lin" valueType="num">
                                      <p:cBhvr additive="base">
                                        <p:cTn id="131" dur="2000"/>
                                        <p:tgtEl>
                                          <p:spTgt spid="10"/>
                                        </p:tgtEl>
                                        <p:attrNameLst>
                                          <p:attrName>ppt_x</p:attrName>
                                        </p:attrNameLst>
                                      </p:cBhvr>
                                      <p:tavLst>
                                        <p:tav tm="0">
                                          <p:val>
                                            <p:strVal val="ppt_x"/>
                                          </p:val>
                                        </p:tav>
                                        <p:tav tm="100000">
                                          <p:val>
                                            <p:strVal val="0-ppt_w/2"/>
                                          </p:val>
                                        </p:tav>
                                      </p:tavLst>
                                    </p:anim>
                                    <p:anim calcmode="lin" valueType="num">
                                      <p:cBhvr additive="base">
                                        <p:cTn id="132" dur="2000"/>
                                        <p:tgtEl>
                                          <p:spTgt spid="10"/>
                                        </p:tgtEl>
                                        <p:attrNameLst>
                                          <p:attrName>ppt_y</p:attrName>
                                        </p:attrNameLst>
                                      </p:cBhvr>
                                      <p:tavLst>
                                        <p:tav tm="0">
                                          <p:val>
                                            <p:strVal val="ppt_y"/>
                                          </p:val>
                                        </p:tav>
                                        <p:tav tm="100000">
                                          <p:val>
                                            <p:strVal val="1+ppt_h/2"/>
                                          </p:val>
                                        </p:tav>
                                      </p:tavLst>
                                    </p:anim>
                                    <p:set>
                                      <p:cBhvr>
                                        <p:cTn id="133" dur="1" fill="hold">
                                          <p:stCondLst>
                                            <p:cond delay="1999"/>
                                          </p:stCondLst>
                                        </p:cTn>
                                        <p:tgtEl>
                                          <p:spTgt spid="10"/>
                                        </p:tgtEl>
                                        <p:attrNameLst>
                                          <p:attrName>style.visibility</p:attrName>
                                        </p:attrNameLst>
                                      </p:cBhvr>
                                      <p:to>
                                        <p:strVal val="hidden"/>
                                      </p:to>
                                    </p:set>
                                  </p:childTnLst>
                                </p:cTn>
                              </p:par>
                              <p:par>
                                <p:cTn id="134" presetID="2" presetClass="exit" presetSubtype="12" fill="hold" grpId="3" nodeType="withEffect">
                                  <p:stCondLst>
                                    <p:cond delay="0"/>
                                  </p:stCondLst>
                                  <p:childTnLst>
                                    <p:anim calcmode="lin" valueType="num">
                                      <p:cBhvr additive="base">
                                        <p:cTn id="135" dur="2000"/>
                                        <p:tgtEl>
                                          <p:spTgt spid="11"/>
                                        </p:tgtEl>
                                        <p:attrNameLst>
                                          <p:attrName>ppt_x</p:attrName>
                                        </p:attrNameLst>
                                      </p:cBhvr>
                                      <p:tavLst>
                                        <p:tav tm="0">
                                          <p:val>
                                            <p:strVal val="ppt_x"/>
                                          </p:val>
                                        </p:tav>
                                        <p:tav tm="100000">
                                          <p:val>
                                            <p:strVal val="0-ppt_w/2"/>
                                          </p:val>
                                        </p:tav>
                                      </p:tavLst>
                                    </p:anim>
                                    <p:anim calcmode="lin" valueType="num">
                                      <p:cBhvr additive="base">
                                        <p:cTn id="136" dur="2000"/>
                                        <p:tgtEl>
                                          <p:spTgt spid="11"/>
                                        </p:tgtEl>
                                        <p:attrNameLst>
                                          <p:attrName>ppt_y</p:attrName>
                                        </p:attrNameLst>
                                      </p:cBhvr>
                                      <p:tavLst>
                                        <p:tav tm="0">
                                          <p:val>
                                            <p:strVal val="ppt_y"/>
                                          </p:val>
                                        </p:tav>
                                        <p:tav tm="100000">
                                          <p:val>
                                            <p:strVal val="1+ppt_h/2"/>
                                          </p:val>
                                        </p:tav>
                                      </p:tavLst>
                                    </p:anim>
                                    <p:set>
                                      <p:cBhvr>
                                        <p:cTn id="137" dur="1" fill="hold">
                                          <p:stCondLst>
                                            <p:cond delay="1999"/>
                                          </p:stCondLst>
                                        </p:cTn>
                                        <p:tgtEl>
                                          <p:spTgt spid="11"/>
                                        </p:tgtEl>
                                        <p:attrNameLst>
                                          <p:attrName>style.visibility</p:attrName>
                                        </p:attrNameLst>
                                      </p:cBhvr>
                                      <p:to>
                                        <p:strVal val="hidden"/>
                                      </p:to>
                                    </p:set>
                                  </p:childTnLst>
                                </p:cTn>
                              </p:par>
                              <p:par>
                                <p:cTn id="138" presetID="8" presetClass="emph" presetSubtype="0" fill="hold" grpId="4" nodeType="withEffect">
                                  <p:stCondLst>
                                    <p:cond delay="0"/>
                                  </p:stCondLst>
                                  <p:childTnLst>
                                    <p:animRot by="21600000">
                                      <p:cBhvr>
                                        <p:cTn id="139" dur="2000" fill="hold"/>
                                        <p:tgtEl>
                                          <p:spTgt spid="4"/>
                                        </p:tgtEl>
                                        <p:attrNameLst>
                                          <p:attrName>r</p:attrName>
                                        </p:attrNameLst>
                                      </p:cBhvr>
                                    </p:animRot>
                                  </p:childTnLst>
                                </p:cTn>
                              </p:par>
                              <p:par>
                                <p:cTn id="140" presetID="8" presetClass="emph" presetSubtype="0" fill="hold" grpId="4"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fill="hold" grpId="4"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grpId="4"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fill="hold" grpId="4" nodeType="withEffect">
                                  <p:stCondLst>
                                    <p:cond delay="0"/>
                                  </p:stCondLst>
                                  <p:childTnLst>
                                    <p:animRot by="21600000">
                                      <p:cBhvr>
                                        <p:cTn id="147" dur="2000" fill="hold"/>
                                        <p:tgtEl>
                                          <p:spTgt spid="11"/>
                                        </p:tgtEl>
                                        <p:attrNameLst>
                                          <p:attrName>r</p:attrName>
                                        </p:attrNameLst>
                                      </p:cBhvr>
                                    </p:animRot>
                                  </p:childTnLst>
                                </p:cTn>
                              </p:par>
                              <p:par>
                                <p:cTn id="148" presetID="20" presetClass="exit" presetSubtype="0" fill="hold" grpId="5" nodeType="withEffect">
                                  <p:stCondLst>
                                    <p:cond delay="0"/>
                                  </p:stCondLst>
                                  <p:childTnLst>
                                    <p:animEffect transition="out" filter="wedge">
                                      <p:cBhvr>
                                        <p:cTn id="149" dur="2000"/>
                                        <p:tgtEl>
                                          <p:spTgt spid="4"/>
                                        </p:tgtEl>
                                      </p:cBhvr>
                                    </p:animEffect>
                                    <p:set>
                                      <p:cBhvr>
                                        <p:cTn id="150" dur="1" fill="hold">
                                          <p:stCondLst>
                                            <p:cond delay="1999"/>
                                          </p:stCondLst>
                                        </p:cTn>
                                        <p:tgtEl>
                                          <p:spTgt spid="4"/>
                                        </p:tgtEl>
                                        <p:attrNameLst>
                                          <p:attrName>style.visibility</p:attrName>
                                        </p:attrNameLst>
                                      </p:cBhvr>
                                      <p:to>
                                        <p:strVal val="hidden"/>
                                      </p:to>
                                    </p:set>
                                  </p:childTnLst>
                                </p:cTn>
                              </p:par>
                              <p:par>
                                <p:cTn id="151" presetID="20" presetClass="exit" presetSubtype="0" fill="hold" grpId="5" nodeType="withEffect">
                                  <p:stCondLst>
                                    <p:cond delay="0"/>
                                  </p:stCondLst>
                                  <p:childTnLst>
                                    <p:animEffect transition="out" filter="wedge">
                                      <p:cBhvr>
                                        <p:cTn id="152" dur="2000"/>
                                        <p:tgtEl>
                                          <p:spTgt spid="8"/>
                                        </p:tgtEl>
                                      </p:cBhvr>
                                    </p:animEffect>
                                    <p:set>
                                      <p:cBhvr>
                                        <p:cTn id="153" dur="1" fill="hold">
                                          <p:stCondLst>
                                            <p:cond delay="1999"/>
                                          </p:stCondLst>
                                        </p:cTn>
                                        <p:tgtEl>
                                          <p:spTgt spid="8"/>
                                        </p:tgtEl>
                                        <p:attrNameLst>
                                          <p:attrName>style.visibility</p:attrName>
                                        </p:attrNameLst>
                                      </p:cBhvr>
                                      <p:to>
                                        <p:strVal val="hidden"/>
                                      </p:to>
                                    </p:set>
                                  </p:childTnLst>
                                </p:cTn>
                              </p:par>
                              <p:par>
                                <p:cTn id="154" presetID="20" presetClass="exit" presetSubtype="0" fill="hold" grpId="5" nodeType="withEffect">
                                  <p:stCondLst>
                                    <p:cond delay="0"/>
                                  </p:stCondLst>
                                  <p:childTnLst>
                                    <p:animEffect transition="out" filter="wedge">
                                      <p:cBhvr>
                                        <p:cTn id="155" dur="2000"/>
                                        <p:tgtEl>
                                          <p:spTgt spid="9"/>
                                        </p:tgtEl>
                                      </p:cBhvr>
                                    </p:animEffect>
                                    <p:set>
                                      <p:cBhvr>
                                        <p:cTn id="156" dur="1" fill="hold">
                                          <p:stCondLst>
                                            <p:cond delay="1999"/>
                                          </p:stCondLst>
                                        </p:cTn>
                                        <p:tgtEl>
                                          <p:spTgt spid="9"/>
                                        </p:tgtEl>
                                        <p:attrNameLst>
                                          <p:attrName>style.visibility</p:attrName>
                                        </p:attrNameLst>
                                      </p:cBhvr>
                                      <p:to>
                                        <p:strVal val="hidden"/>
                                      </p:to>
                                    </p:set>
                                  </p:childTnLst>
                                </p:cTn>
                              </p:par>
                              <p:par>
                                <p:cTn id="157" presetID="20" presetClass="exit" presetSubtype="0" fill="hold" grpId="5" nodeType="withEffect">
                                  <p:stCondLst>
                                    <p:cond delay="0"/>
                                  </p:stCondLst>
                                  <p:childTnLst>
                                    <p:animEffect transition="out" filter="wedge">
                                      <p:cBhvr>
                                        <p:cTn id="158" dur="2000"/>
                                        <p:tgtEl>
                                          <p:spTgt spid="10"/>
                                        </p:tgtEl>
                                      </p:cBhvr>
                                    </p:animEffect>
                                    <p:set>
                                      <p:cBhvr>
                                        <p:cTn id="159" dur="1" fill="hold">
                                          <p:stCondLst>
                                            <p:cond delay="1999"/>
                                          </p:stCondLst>
                                        </p:cTn>
                                        <p:tgtEl>
                                          <p:spTgt spid="10"/>
                                        </p:tgtEl>
                                        <p:attrNameLst>
                                          <p:attrName>style.visibility</p:attrName>
                                        </p:attrNameLst>
                                      </p:cBhvr>
                                      <p:to>
                                        <p:strVal val="hidden"/>
                                      </p:to>
                                    </p:set>
                                  </p:childTnLst>
                                </p:cTn>
                              </p:par>
                              <p:par>
                                <p:cTn id="160" presetID="20" presetClass="exit" presetSubtype="0" fill="hold" grpId="5" nodeType="withEffect">
                                  <p:stCondLst>
                                    <p:cond delay="0"/>
                                  </p:stCondLst>
                                  <p:childTnLst>
                                    <p:animEffect transition="out" filter="wedge">
                                      <p:cBhvr>
                                        <p:cTn id="161" dur="2000"/>
                                        <p:tgtEl>
                                          <p:spTgt spid="11"/>
                                        </p:tgtEl>
                                      </p:cBhvr>
                                    </p:animEffect>
                                    <p:set>
                                      <p:cBhvr>
                                        <p:cTn id="162" dur="1" fill="hold">
                                          <p:stCondLst>
                                            <p:cond delay="1999"/>
                                          </p:stCondLst>
                                        </p:cTn>
                                        <p:tgtEl>
                                          <p:spTgt spid="11"/>
                                        </p:tgtEl>
                                        <p:attrNameLst>
                                          <p:attrName>style.visibility</p:attrName>
                                        </p:attrNameLst>
                                      </p:cBhvr>
                                      <p:to>
                                        <p:strVal val="hidden"/>
                                      </p:to>
                                    </p:set>
                                  </p:childTnLst>
                                </p:cTn>
                              </p:par>
                              <p:par>
                                <p:cTn id="163" presetID="20" presetClass="exit" presetSubtype="0" fill="hold" grpId="4" nodeType="withEffect">
                                  <p:stCondLst>
                                    <p:cond delay="0"/>
                                  </p:stCondLst>
                                  <p:childTnLst>
                                    <p:animEffect transition="out" filter="wedge">
                                      <p:cBhvr>
                                        <p:cTn id="164" dur="2000"/>
                                        <p:tgtEl>
                                          <p:spTgt spid="5"/>
                                        </p:tgtEl>
                                      </p:cBhvr>
                                    </p:animEffect>
                                    <p:set>
                                      <p:cBhvr>
                                        <p:cTn id="165" dur="1" fill="hold">
                                          <p:stCondLst>
                                            <p:cond delay="1999"/>
                                          </p:stCondLst>
                                        </p:cTn>
                                        <p:tgtEl>
                                          <p:spTgt spid="5"/>
                                        </p:tgtEl>
                                        <p:attrNameLst>
                                          <p:attrName>style.visibility</p:attrName>
                                        </p:attrNameLst>
                                      </p:cBhvr>
                                      <p:to>
                                        <p:strVal val="hidden"/>
                                      </p:to>
                                    </p:set>
                                  </p:childTnLst>
                                </p:cTn>
                              </p:par>
                              <p:par>
                                <p:cTn id="166" presetID="20" presetClass="exit" presetSubtype="0" fill="hold" grpId="4" nodeType="withEffect">
                                  <p:stCondLst>
                                    <p:cond delay="0"/>
                                  </p:stCondLst>
                                  <p:childTnLst>
                                    <p:animEffect transition="out" filter="wedge">
                                      <p:cBhvr>
                                        <p:cTn id="167" dur="2000"/>
                                        <p:tgtEl>
                                          <p:spTgt spid="13"/>
                                        </p:tgtEl>
                                      </p:cBhvr>
                                    </p:animEffect>
                                    <p:set>
                                      <p:cBhvr>
                                        <p:cTn id="168" dur="1" fill="hold">
                                          <p:stCondLst>
                                            <p:cond delay="1999"/>
                                          </p:stCondLst>
                                        </p:cTn>
                                        <p:tgtEl>
                                          <p:spTgt spid="13"/>
                                        </p:tgtEl>
                                        <p:attrNameLst>
                                          <p:attrName>style.visibility</p:attrName>
                                        </p:attrNameLst>
                                      </p:cBhvr>
                                      <p:to>
                                        <p:strVal val="hidden"/>
                                      </p:to>
                                    </p:set>
                                  </p:childTnLst>
                                </p:cTn>
                              </p:par>
                              <p:par>
                                <p:cTn id="169" presetID="20" presetClass="exit" presetSubtype="0" fill="hold" grpId="4" nodeType="withEffect">
                                  <p:stCondLst>
                                    <p:cond delay="0"/>
                                  </p:stCondLst>
                                  <p:childTnLst>
                                    <p:animEffect transition="out" filter="wedge">
                                      <p:cBhvr>
                                        <p:cTn id="170" dur="2000"/>
                                        <p:tgtEl>
                                          <p:spTgt spid="14"/>
                                        </p:tgtEl>
                                      </p:cBhvr>
                                    </p:animEffect>
                                    <p:set>
                                      <p:cBhvr>
                                        <p:cTn id="171" dur="1" fill="hold">
                                          <p:stCondLst>
                                            <p:cond delay="1999"/>
                                          </p:stCondLst>
                                        </p:cTn>
                                        <p:tgtEl>
                                          <p:spTgt spid="14"/>
                                        </p:tgtEl>
                                        <p:attrNameLst>
                                          <p:attrName>style.visibility</p:attrName>
                                        </p:attrNameLst>
                                      </p:cBhvr>
                                      <p:to>
                                        <p:strVal val="hidden"/>
                                      </p:to>
                                    </p:set>
                                  </p:childTnLst>
                                </p:cTn>
                              </p:par>
                              <p:par>
                                <p:cTn id="172" presetID="20" presetClass="exit" presetSubtype="0" fill="hold" grpId="4" nodeType="withEffect">
                                  <p:stCondLst>
                                    <p:cond delay="0"/>
                                  </p:stCondLst>
                                  <p:childTnLst>
                                    <p:animEffect transition="out" filter="wedge">
                                      <p:cBhvr>
                                        <p:cTn id="173" dur="2000"/>
                                        <p:tgtEl>
                                          <p:spTgt spid="15"/>
                                        </p:tgtEl>
                                      </p:cBhvr>
                                    </p:animEffect>
                                    <p:set>
                                      <p:cBhvr>
                                        <p:cTn id="174" dur="1" fill="hold">
                                          <p:stCondLst>
                                            <p:cond delay="1999"/>
                                          </p:stCondLst>
                                        </p:cTn>
                                        <p:tgtEl>
                                          <p:spTgt spid="15"/>
                                        </p:tgtEl>
                                        <p:attrNameLst>
                                          <p:attrName>style.visibility</p:attrName>
                                        </p:attrNameLst>
                                      </p:cBhvr>
                                      <p:to>
                                        <p:strVal val="hidden"/>
                                      </p:to>
                                    </p:set>
                                  </p:childTnLst>
                                </p:cTn>
                              </p:par>
                              <p:par>
                                <p:cTn id="175" presetID="20" presetClass="exit" presetSubtype="0" fill="hold" grpId="4" nodeType="withEffect">
                                  <p:stCondLst>
                                    <p:cond delay="0"/>
                                  </p:stCondLst>
                                  <p:childTnLst>
                                    <p:animEffect transition="out" filter="wedge">
                                      <p:cBhvr>
                                        <p:cTn id="176" dur="2000"/>
                                        <p:tgtEl>
                                          <p:spTgt spid="16"/>
                                        </p:tgtEl>
                                      </p:cBhvr>
                                    </p:animEffect>
                                    <p:set>
                                      <p:cBhvr>
                                        <p:cTn id="177" dur="1" fill="hold">
                                          <p:stCondLst>
                                            <p:cond delay="1999"/>
                                          </p:stCondLst>
                                        </p:cTn>
                                        <p:tgtEl>
                                          <p:spTgt spid="16"/>
                                        </p:tgtEl>
                                        <p:attrNameLst>
                                          <p:attrName>style.visibility</p:attrName>
                                        </p:attrNameLst>
                                      </p:cBhvr>
                                      <p:to>
                                        <p:strVal val="hidden"/>
                                      </p:to>
                                    </p:set>
                                  </p:childTnLst>
                                </p:cTn>
                              </p:par>
                              <p:par>
                                <p:cTn id="178" presetID="17" presetClass="entr" presetSubtype="1"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 calcmode="lin" valueType="num">
                                      <p:cBhvr>
                                        <p:cTn id="180" dur="2000" fill="hold"/>
                                        <p:tgtEl>
                                          <p:spTgt spid="2"/>
                                        </p:tgtEl>
                                        <p:attrNameLst>
                                          <p:attrName>ppt_x</p:attrName>
                                        </p:attrNameLst>
                                      </p:cBhvr>
                                      <p:tavLst>
                                        <p:tav tm="0">
                                          <p:val>
                                            <p:strVal val="#ppt_x"/>
                                          </p:val>
                                        </p:tav>
                                        <p:tav tm="100000">
                                          <p:val>
                                            <p:strVal val="#ppt_x"/>
                                          </p:val>
                                        </p:tav>
                                      </p:tavLst>
                                    </p:anim>
                                    <p:anim calcmode="lin" valueType="num">
                                      <p:cBhvr>
                                        <p:cTn id="181" dur="2000" fill="hold"/>
                                        <p:tgtEl>
                                          <p:spTgt spid="2"/>
                                        </p:tgtEl>
                                        <p:attrNameLst>
                                          <p:attrName>ppt_y</p:attrName>
                                        </p:attrNameLst>
                                      </p:cBhvr>
                                      <p:tavLst>
                                        <p:tav tm="0">
                                          <p:val>
                                            <p:strVal val="#ppt_y-#ppt_h/2"/>
                                          </p:val>
                                        </p:tav>
                                        <p:tav tm="100000">
                                          <p:val>
                                            <p:strVal val="#ppt_y"/>
                                          </p:val>
                                        </p:tav>
                                      </p:tavLst>
                                    </p:anim>
                                    <p:anim calcmode="lin" valueType="num">
                                      <p:cBhvr>
                                        <p:cTn id="182" dur="2000" fill="hold"/>
                                        <p:tgtEl>
                                          <p:spTgt spid="2"/>
                                        </p:tgtEl>
                                        <p:attrNameLst>
                                          <p:attrName>ppt_w</p:attrName>
                                        </p:attrNameLst>
                                      </p:cBhvr>
                                      <p:tavLst>
                                        <p:tav tm="0">
                                          <p:val>
                                            <p:strVal val="#ppt_w"/>
                                          </p:val>
                                        </p:tav>
                                        <p:tav tm="100000">
                                          <p:val>
                                            <p:strVal val="#ppt_w"/>
                                          </p:val>
                                        </p:tav>
                                      </p:tavLst>
                                    </p:anim>
                                    <p:anim calcmode="lin" valueType="num">
                                      <p:cBhvr>
                                        <p:cTn id="18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60D85"/>
        </a:solidFill>
        <a:effectLst/>
      </p:bgPr>
    </p:bg>
    <p:spTree>
      <p:nvGrpSpPr>
        <p:cNvPr id="1" name=""/>
        <p:cNvGrpSpPr/>
        <p:nvPr/>
      </p:nvGrpSpPr>
      <p:grpSpPr>
        <a:xfrm>
          <a:off x="0" y="0"/>
          <a:ext cx="0" cy="0"/>
          <a:chOff x="0" y="0"/>
          <a:chExt cx="0" cy="0"/>
        </a:xfrm>
      </p:grpSpPr>
      <p:pic>
        <p:nvPicPr>
          <p:cNvPr id="2" name="1 Imagen" descr="df7c661bbf89585bea6701b594d2547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9643323">
            <a:off x="2990299" y="731140"/>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rot="1976176">
            <a:off x="2994519" y="2301057"/>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2970497">
            <a:off x="5392376" y="781751"/>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8660290">
            <a:off x="5315259" y="2283570"/>
            <a:ext cx="708734"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9643323">
            <a:off x="2275920" y="731141"/>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976176">
            <a:off x="2280140" y="2301058"/>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rot="19643323">
            <a:off x="1490100" y="731141"/>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rot="1976176">
            <a:off x="1494320" y="2301058"/>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rot="19643323">
            <a:off x="632847" y="731140"/>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rot="1976176">
            <a:off x="637067" y="2301057"/>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una"/>
          <p:cNvSpPr/>
          <p:nvPr/>
        </p:nvSpPr>
        <p:spPr>
          <a:xfrm rot="12970497">
            <a:off x="6178195" y="781748"/>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una"/>
          <p:cNvSpPr/>
          <p:nvPr/>
        </p:nvSpPr>
        <p:spPr>
          <a:xfrm rot="8660290">
            <a:off x="6101078" y="2283567"/>
            <a:ext cx="708734"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una"/>
          <p:cNvSpPr/>
          <p:nvPr/>
        </p:nvSpPr>
        <p:spPr>
          <a:xfrm rot="12970497">
            <a:off x="7143184" y="781752"/>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una"/>
          <p:cNvSpPr/>
          <p:nvPr/>
        </p:nvSpPr>
        <p:spPr>
          <a:xfrm rot="8660290">
            <a:off x="7066067" y="2283571"/>
            <a:ext cx="708734"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una"/>
          <p:cNvSpPr/>
          <p:nvPr/>
        </p:nvSpPr>
        <p:spPr>
          <a:xfrm rot="12970497">
            <a:off x="7929003" y="781749"/>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una"/>
          <p:cNvSpPr/>
          <p:nvPr/>
        </p:nvSpPr>
        <p:spPr>
          <a:xfrm rot="8660290">
            <a:off x="7851886" y="2283568"/>
            <a:ext cx="708734"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2"/>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horizontal)">
                                      <p:cBhvr>
                                        <p:cTn id="105" dur="2000"/>
                                        <p:tgtEl>
                                          <p:spTgt spid="3"/>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horizontal)">
                                      <p:cBhvr>
                                        <p:cTn id="108" dur="2000"/>
                                        <p:tgtEl>
                                          <p:spTgt spid="4"/>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blinds(horizontal)">
                                      <p:cBhvr>
                                        <p:cTn id="111" dur="2000"/>
                                        <p:tgtEl>
                                          <p:spTgt spid="7"/>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blinds(horizontal)">
                                      <p:cBhvr>
                                        <p:cTn id="114" dur="2000"/>
                                        <p:tgtEl>
                                          <p:spTgt spid="8"/>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blinds(horizontal)">
                                      <p:cBhvr>
                                        <p:cTn id="117" dur="2000"/>
                                        <p:tgtEl>
                                          <p:spTgt spid="9"/>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blinds(horizontal)">
                                      <p:cBhvr>
                                        <p:cTn id="120" dur="2000"/>
                                        <p:tgtEl>
                                          <p:spTgt spid="10"/>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linds(horizontal)">
                                      <p:cBhvr>
                                        <p:cTn id="123" dur="2000"/>
                                        <p:tgtEl>
                                          <p:spTgt spid="11"/>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blinds(horizontal)">
                                      <p:cBhvr>
                                        <p:cTn id="126" dur="2000"/>
                                        <p:tgtEl>
                                          <p:spTgt spid="12"/>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5"/>
                                        </p:tgtEl>
                                        <p:attrNameLst>
                                          <p:attrName>style.visibility</p:attrName>
                                        </p:attrNameLst>
                                      </p:cBhvr>
                                      <p:to>
                                        <p:strVal val="visible"/>
                                      </p:to>
                                    </p:set>
                                    <p:animEffect transition="in" filter="blinds(horizontal)">
                                      <p:cBhvr>
                                        <p:cTn id="129" dur="2000"/>
                                        <p:tgtEl>
                                          <p:spTgt spid="5"/>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blinds(horizontal)">
                                      <p:cBhvr>
                                        <p:cTn id="132" dur="2000"/>
                                        <p:tgtEl>
                                          <p:spTgt spid="6"/>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2000"/>
                                        <p:tgtEl>
                                          <p:spTgt spid="13"/>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horizontal)">
                                      <p:cBhvr>
                                        <p:cTn id="138" dur="2000"/>
                                        <p:tgtEl>
                                          <p:spTgt spid="14"/>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horizontal)">
                                      <p:cBhvr>
                                        <p:cTn id="141" dur="2000"/>
                                        <p:tgtEl>
                                          <p:spTgt spid="15"/>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horizontal)">
                                      <p:cBhvr>
                                        <p:cTn id="144" dur="2000"/>
                                        <p:tgtEl>
                                          <p:spTgt spid="16"/>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horizontal)">
                                      <p:cBhvr>
                                        <p:cTn id="147" dur="2000"/>
                                        <p:tgtEl>
                                          <p:spTgt spid="17"/>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horizontal)">
                                      <p:cBhvr>
                                        <p:cTn id="150" dur="2000"/>
                                        <p:tgtEl>
                                          <p:spTgt spid="18"/>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1+ppt_w/2"/>
                                          </p:val>
                                        </p:tav>
                                      </p:tavLst>
                                    </p:anim>
                                    <p:anim calcmode="lin" valueType="num">
                                      <p:cBhvr additive="base">
                                        <p:cTn id="166" dur="2000"/>
                                        <p:tgtEl>
                                          <p:spTgt spid="8"/>
                                        </p:tgtEl>
                                        <p:attrNameLst>
                                          <p:attrName>ppt_y</p:attrName>
                                        </p:attrNameLst>
                                      </p:cBhvr>
                                      <p:tavLst>
                                        <p:tav tm="0">
                                          <p:val>
                                            <p:strVal val="ppt_y"/>
                                          </p:val>
                                        </p:tav>
                                        <p:tav tm="100000">
                                          <p:val>
                                            <p:strVal val="ppt_y"/>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ppt_y"/>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1+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1+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ppt_y"/>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ppt_y"/>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23" presetClass="entr" presetSubtype="288"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strVal val="4/3*#ppt_w"/>
                                          </p:val>
                                        </p:tav>
                                        <p:tav tm="100000">
                                          <p:val>
                                            <p:strVal val="#ppt_w"/>
                                          </p:val>
                                        </p:tav>
                                      </p:tavLst>
                                    </p:anim>
                                    <p:anim calcmode="lin" valueType="num">
                                      <p:cBhvr>
                                        <p:cTn id="219" dur="2000" fill="hold"/>
                                        <p:tgtEl>
                                          <p:spTgt spid="2"/>
                                        </p:tgtEl>
                                        <p:attrNameLst>
                                          <p:attrName>ppt_h</p:attrName>
                                        </p:attrNameLst>
                                      </p:cBhvr>
                                      <p:tavLst>
                                        <p:tav tm="0">
                                          <p:val>
                                            <p:strVal val="4/3*#ppt_h"/>
                                          </p:val>
                                        </p:tav>
                                        <p:tav tm="100000">
                                          <p:val>
                                            <p:strVal val="#ppt_h"/>
                                          </p:val>
                                        </p:tav>
                                      </p:tavLst>
                                    </p:anim>
                                  </p:childTnLst>
                                </p:cTn>
                              </p:par>
                              <p:par>
                                <p:cTn id="220" presetID="16" presetClass="entr" presetSubtype="37"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Effect transition="in" filter="barn(outVertical)">
                                      <p:cBhvr>
                                        <p:cTn id="2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75000"/>
              </a:schemeClr>
            </a:gs>
            <a:gs pos="50000">
              <a:srgbClr val="0051A2">
                <a:shade val="67500"/>
                <a:satMod val="115000"/>
              </a:srgbClr>
            </a:gs>
            <a:gs pos="100000">
              <a:srgbClr val="0051A2">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9f62885d81b708beb44883d1f3d68e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476350">
            <a:off x="3236380" y="-4985"/>
            <a:ext cx="1214446" cy="1432937"/>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15597032">
            <a:off x="4714876" y="0"/>
            <a:ext cx="1214446" cy="1214446"/>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431206">
            <a:off x="3291587" y="500676"/>
            <a:ext cx="1214446" cy="1285884"/>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5634659">
            <a:off x="4738380" y="523547"/>
            <a:ext cx="1214446" cy="1214446"/>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438834">
            <a:off x="3291588" y="1215056"/>
            <a:ext cx="1214446" cy="1285884"/>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5608888">
            <a:off x="4738380" y="1166488"/>
            <a:ext cx="1214446" cy="1214446"/>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438834">
            <a:off x="3291588" y="1857998"/>
            <a:ext cx="1214446" cy="1285884"/>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5608888">
            <a:off x="4738380" y="1880868"/>
            <a:ext cx="1214446" cy="1214446"/>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38834">
            <a:off x="3291588" y="2572378"/>
            <a:ext cx="1214446" cy="1285884"/>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5608888">
            <a:off x="4738380" y="2523810"/>
            <a:ext cx="1214446" cy="1214446"/>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38834">
            <a:off x="3363026" y="3143882"/>
            <a:ext cx="1214446" cy="1285884"/>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608888">
            <a:off x="4738380" y="3095314"/>
            <a:ext cx="1214446" cy="1214446"/>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438834">
            <a:off x="3363027" y="3786823"/>
            <a:ext cx="1214446" cy="1285884"/>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5608888">
            <a:off x="4809819" y="3738256"/>
            <a:ext cx="1214446" cy="1214446"/>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438834">
            <a:off x="3363026" y="4501203"/>
            <a:ext cx="1214446" cy="1285884"/>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5608888">
            <a:off x="4809819" y="4452636"/>
            <a:ext cx="1214446" cy="1214446"/>
          </a:xfrm>
          <a:prstGeom prst="teardrop">
            <a:avLst/>
          </a:prstGeom>
          <a:gradFill flip="none" rotWithShape="1">
            <a:gsLst>
              <a:gs pos="69000">
                <a:srgbClr val="92D050">
                  <a:alpha val="31000"/>
                </a:srgbClr>
              </a:gs>
              <a:gs pos="50000">
                <a:schemeClr val="accent5">
                  <a:lumMod val="40000"/>
                  <a:lumOff val="60000"/>
                  <a:shade val="67500"/>
                  <a:satMod val="115000"/>
                </a:schemeClr>
              </a:gs>
              <a:gs pos="100000">
                <a:schemeClr val="accent5">
                  <a:lumMod val="40000"/>
                  <a:lumOff val="6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714412" y="-785836"/>
            <a:ext cx="10572824" cy="7715304"/>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1+#ppt_w/2"/>
                                          </p:val>
                                        </p:tav>
                                        <p:tav tm="100000">
                                          <p:val>
                                            <p:strVal val="#ppt_x"/>
                                          </p:val>
                                        </p:tav>
                                      </p:tavLst>
                                    </p:anim>
                                    <p:anim calcmode="lin" valueType="num">
                                      <p:cBhvr additive="base">
                                        <p:cTn id="10" dur="3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3000" fill="hold"/>
                                        <p:tgtEl>
                                          <p:spTgt spid="7"/>
                                        </p:tgtEl>
                                        <p:attrNameLst>
                                          <p:attrName>ppt_x</p:attrName>
                                        </p:attrNameLst>
                                      </p:cBhvr>
                                      <p:tavLst>
                                        <p:tav tm="0">
                                          <p:val>
                                            <p:strVal val="1+#ppt_w/2"/>
                                          </p:val>
                                        </p:tav>
                                        <p:tav tm="100000">
                                          <p:val>
                                            <p:strVal val="#ppt_x"/>
                                          </p:val>
                                        </p:tav>
                                      </p:tavLst>
                                    </p:anim>
                                    <p:anim calcmode="lin" valueType="num">
                                      <p:cBhvr additive="base">
                                        <p:cTn id="18" dur="3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3000" fill="hold"/>
                                        <p:tgtEl>
                                          <p:spTgt spid="13"/>
                                        </p:tgtEl>
                                        <p:attrNameLst>
                                          <p:attrName>ppt_x</p:attrName>
                                        </p:attrNameLst>
                                      </p:cBhvr>
                                      <p:tavLst>
                                        <p:tav tm="0">
                                          <p:val>
                                            <p:strVal val="1+#ppt_w/2"/>
                                          </p:val>
                                        </p:tav>
                                        <p:tav tm="100000">
                                          <p:val>
                                            <p:strVal val="#ppt_x"/>
                                          </p:val>
                                        </p:tav>
                                      </p:tavLst>
                                    </p:anim>
                                    <p:anim calcmode="lin" valueType="num">
                                      <p:cBhvr additive="base">
                                        <p:cTn id="30" dur="3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1+#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3000" fill="hold"/>
                                        <p:tgtEl>
                                          <p:spTgt spid="17"/>
                                        </p:tgtEl>
                                        <p:attrNameLst>
                                          <p:attrName>ppt_x</p:attrName>
                                        </p:attrNameLst>
                                      </p:cBhvr>
                                      <p:tavLst>
                                        <p:tav tm="0">
                                          <p:val>
                                            <p:strVal val="1+#ppt_w/2"/>
                                          </p:val>
                                        </p:tav>
                                        <p:tav tm="100000">
                                          <p:val>
                                            <p:strVal val="#ppt_x"/>
                                          </p:val>
                                        </p:tav>
                                      </p:tavLst>
                                    </p:anim>
                                    <p:anim calcmode="lin" valueType="num">
                                      <p:cBhvr additive="base">
                                        <p:cTn id="38" dur="3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0-#ppt_w/2"/>
                                          </p:val>
                                        </p:tav>
                                        <p:tav tm="100000">
                                          <p:val>
                                            <p:strVal val="#ppt_x"/>
                                          </p:val>
                                        </p:tav>
                                      </p:tavLst>
                                    </p:anim>
                                    <p:anim calcmode="lin" valueType="num">
                                      <p:cBhvr additive="base">
                                        <p:cTn id="42" dur="3000" fill="hold"/>
                                        <p:tgtEl>
                                          <p:spTgt spid="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0-#ppt_w/2"/>
                                          </p:val>
                                        </p:tav>
                                        <p:tav tm="100000">
                                          <p:val>
                                            <p:strVal val="#ppt_x"/>
                                          </p:val>
                                        </p:tav>
                                      </p:tavLst>
                                    </p:anim>
                                    <p:anim calcmode="lin" valueType="num">
                                      <p:cBhvr additive="base">
                                        <p:cTn id="46" dur="3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3000" fill="hold"/>
                                        <p:tgtEl>
                                          <p:spTgt spid="8"/>
                                        </p:tgtEl>
                                        <p:attrNameLst>
                                          <p:attrName>ppt_x</p:attrName>
                                        </p:attrNameLst>
                                      </p:cBhvr>
                                      <p:tavLst>
                                        <p:tav tm="0">
                                          <p:val>
                                            <p:strVal val="0-#ppt_w/2"/>
                                          </p:val>
                                        </p:tav>
                                        <p:tav tm="100000">
                                          <p:val>
                                            <p:strVal val="#ppt_x"/>
                                          </p:val>
                                        </p:tav>
                                      </p:tavLst>
                                    </p:anim>
                                    <p:anim calcmode="lin" valueType="num">
                                      <p:cBhvr additive="base">
                                        <p:cTn id="50" dur="3000" fill="hold"/>
                                        <p:tgtEl>
                                          <p:spTgt spid="8"/>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3000" fill="hold"/>
                                        <p:tgtEl>
                                          <p:spTgt spid="10"/>
                                        </p:tgtEl>
                                        <p:attrNameLst>
                                          <p:attrName>ppt_x</p:attrName>
                                        </p:attrNameLst>
                                      </p:cBhvr>
                                      <p:tavLst>
                                        <p:tav tm="0">
                                          <p:val>
                                            <p:strVal val="0-#ppt_w/2"/>
                                          </p:val>
                                        </p:tav>
                                        <p:tav tm="100000">
                                          <p:val>
                                            <p:strVal val="#ppt_x"/>
                                          </p:val>
                                        </p:tav>
                                      </p:tavLst>
                                    </p:anim>
                                    <p:anim calcmode="lin" valueType="num">
                                      <p:cBhvr additive="base">
                                        <p:cTn id="54" dur="3000" fill="hold"/>
                                        <p:tgtEl>
                                          <p:spTgt spid="10"/>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3000" fill="hold"/>
                                        <p:tgtEl>
                                          <p:spTgt spid="14"/>
                                        </p:tgtEl>
                                        <p:attrNameLst>
                                          <p:attrName>ppt_x</p:attrName>
                                        </p:attrNameLst>
                                      </p:cBhvr>
                                      <p:tavLst>
                                        <p:tav tm="0">
                                          <p:val>
                                            <p:strVal val="0-#ppt_w/2"/>
                                          </p:val>
                                        </p:tav>
                                        <p:tav tm="100000">
                                          <p:val>
                                            <p:strVal val="#ppt_x"/>
                                          </p:val>
                                        </p:tav>
                                      </p:tavLst>
                                    </p:anim>
                                    <p:anim calcmode="lin" valueType="num">
                                      <p:cBhvr additive="base">
                                        <p:cTn id="62" dur="3000" fill="hold"/>
                                        <p:tgtEl>
                                          <p:spTgt spid="14"/>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 calcmode="lin" valueType="num">
                                      <p:cBhvr additive="base">
                                        <p:cTn id="65" dur="3000" fill="hold"/>
                                        <p:tgtEl>
                                          <p:spTgt spid="16"/>
                                        </p:tgtEl>
                                        <p:attrNameLst>
                                          <p:attrName>ppt_x</p:attrName>
                                        </p:attrNameLst>
                                      </p:cBhvr>
                                      <p:tavLst>
                                        <p:tav tm="0">
                                          <p:val>
                                            <p:strVal val="0-#ppt_w/2"/>
                                          </p:val>
                                        </p:tav>
                                        <p:tav tm="100000">
                                          <p:val>
                                            <p:strVal val="#ppt_x"/>
                                          </p:val>
                                        </p:tav>
                                      </p:tavLst>
                                    </p:anim>
                                    <p:anim calcmode="lin" valueType="num">
                                      <p:cBhvr additive="base">
                                        <p:cTn id="66" dur="3000" fill="hold"/>
                                        <p:tgtEl>
                                          <p:spTgt spid="16"/>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0-#ppt_w/2"/>
                                          </p:val>
                                        </p:tav>
                                        <p:tav tm="100000">
                                          <p:val>
                                            <p:strVal val="#ppt_x"/>
                                          </p:val>
                                        </p:tav>
                                      </p:tavLst>
                                    </p:anim>
                                    <p:anim calcmode="lin" valueType="num">
                                      <p:cBhvr additive="base">
                                        <p:cTn id="70" dur="3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3000" fill="hold"/>
                                        <p:tgtEl>
                                          <p:spTgt spid="3"/>
                                        </p:tgtEl>
                                        <p:attrNameLst>
                                          <p:attrName>r</p:attrName>
                                        </p:attrNameLst>
                                      </p:cBhvr>
                                    </p:animRot>
                                  </p:childTnLst>
                                </p:cTn>
                              </p:par>
                              <p:par>
                                <p:cTn id="73" presetID="8" presetClass="emph" presetSubtype="0" fill="hold" grpId="1"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fill="hold" grpId="1" nodeType="withEffect">
                                  <p:stCondLst>
                                    <p:cond delay="0"/>
                                  </p:stCondLst>
                                  <p:childTnLst>
                                    <p:animRot by="21600000">
                                      <p:cBhvr>
                                        <p:cTn id="76" dur="3000" fill="hold"/>
                                        <p:tgtEl>
                                          <p:spTgt spid="7"/>
                                        </p:tgtEl>
                                        <p:attrNameLst>
                                          <p:attrName>r</p:attrName>
                                        </p:attrNameLst>
                                      </p:cBhvr>
                                    </p:animRot>
                                  </p:childTnLst>
                                </p:cTn>
                              </p:par>
                              <p:par>
                                <p:cTn id="77" presetID="8" presetClass="emph" presetSubtype="0" fill="hold" grpId="1" nodeType="withEffect">
                                  <p:stCondLst>
                                    <p:cond delay="0"/>
                                  </p:stCondLst>
                                  <p:childTnLst>
                                    <p:animRot by="21600000">
                                      <p:cBhvr>
                                        <p:cTn id="78" dur="3000" fill="hold"/>
                                        <p:tgtEl>
                                          <p:spTgt spid="9"/>
                                        </p:tgtEl>
                                        <p:attrNameLst>
                                          <p:attrName>r</p:attrName>
                                        </p:attrNameLst>
                                      </p:cBhvr>
                                    </p:animRot>
                                  </p:childTnLst>
                                </p:cTn>
                              </p:par>
                              <p:par>
                                <p:cTn id="79" presetID="8" presetClass="emph" presetSubtype="0" fill="hold" grpId="1" nodeType="withEffect">
                                  <p:stCondLst>
                                    <p:cond delay="0"/>
                                  </p:stCondLst>
                                  <p:childTnLst>
                                    <p:animRot by="21600000">
                                      <p:cBhvr>
                                        <p:cTn id="80" dur="3000" fill="hold"/>
                                        <p:tgtEl>
                                          <p:spTgt spid="11"/>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13"/>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15"/>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17"/>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4"/>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8"/>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4"/>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6"/>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8"/>
                                        </p:tgtEl>
                                        <p:attrNameLst>
                                          <p:attrName>r</p:attrName>
                                        </p:attrNameLst>
                                      </p:cBhvr>
                                    </p:animRot>
                                  </p:childTnLst>
                                </p:cTn>
                              </p:par>
                              <p:par>
                                <p:cTn id="103" presetID="2" presetClass="exit" presetSubtype="2" fill="hold" grpId="2" nodeType="withEffect">
                                  <p:stCondLst>
                                    <p:cond delay="0"/>
                                  </p:stCondLst>
                                  <p:childTnLst>
                                    <p:anim calcmode="lin" valueType="num">
                                      <p:cBhvr additive="base">
                                        <p:cTn id="104" dur="3000"/>
                                        <p:tgtEl>
                                          <p:spTgt spid="3"/>
                                        </p:tgtEl>
                                        <p:attrNameLst>
                                          <p:attrName>ppt_x</p:attrName>
                                        </p:attrNameLst>
                                      </p:cBhvr>
                                      <p:tavLst>
                                        <p:tav tm="0">
                                          <p:val>
                                            <p:strVal val="ppt_x"/>
                                          </p:val>
                                        </p:tav>
                                        <p:tav tm="100000">
                                          <p:val>
                                            <p:strVal val="1+ppt_w/2"/>
                                          </p:val>
                                        </p:tav>
                                      </p:tavLst>
                                    </p:anim>
                                    <p:anim calcmode="lin" valueType="num">
                                      <p:cBhvr additive="base">
                                        <p:cTn id="105" dur="3000"/>
                                        <p:tgtEl>
                                          <p:spTgt spid="3"/>
                                        </p:tgtEl>
                                        <p:attrNameLst>
                                          <p:attrName>ppt_y</p:attrName>
                                        </p:attrNameLst>
                                      </p:cBhvr>
                                      <p:tavLst>
                                        <p:tav tm="0">
                                          <p:val>
                                            <p:strVal val="ppt_y"/>
                                          </p:val>
                                        </p:tav>
                                        <p:tav tm="100000">
                                          <p:val>
                                            <p:strVal val="ppt_y"/>
                                          </p:val>
                                        </p:tav>
                                      </p:tavLst>
                                    </p:anim>
                                    <p:set>
                                      <p:cBhvr>
                                        <p:cTn id="106" dur="1" fill="hold">
                                          <p:stCondLst>
                                            <p:cond delay="2999"/>
                                          </p:stCondLst>
                                        </p:cTn>
                                        <p:tgtEl>
                                          <p:spTgt spid="3"/>
                                        </p:tgtEl>
                                        <p:attrNameLst>
                                          <p:attrName>style.visibility</p:attrName>
                                        </p:attrNameLst>
                                      </p:cBhvr>
                                      <p:to>
                                        <p:strVal val="hidden"/>
                                      </p:to>
                                    </p:set>
                                  </p:childTnLst>
                                </p:cTn>
                              </p:par>
                              <p:par>
                                <p:cTn id="107" presetID="2" presetClass="exit" presetSubtype="2" fill="hold" grpId="2" nodeType="withEffect">
                                  <p:stCondLst>
                                    <p:cond delay="0"/>
                                  </p:stCondLst>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2" fill="hold" grpId="2" nodeType="withEffect">
                                  <p:stCondLst>
                                    <p:cond delay="0"/>
                                  </p:stCondLst>
                                  <p:childTnLst>
                                    <p:anim calcmode="lin" valueType="num">
                                      <p:cBhvr additive="base">
                                        <p:cTn id="112" dur="3000"/>
                                        <p:tgtEl>
                                          <p:spTgt spid="7"/>
                                        </p:tgtEl>
                                        <p:attrNameLst>
                                          <p:attrName>ppt_x</p:attrName>
                                        </p:attrNameLst>
                                      </p:cBhvr>
                                      <p:tavLst>
                                        <p:tav tm="0">
                                          <p:val>
                                            <p:strVal val="ppt_x"/>
                                          </p:val>
                                        </p:tav>
                                        <p:tav tm="100000">
                                          <p:val>
                                            <p:strVal val="1+ppt_w/2"/>
                                          </p:val>
                                        </p:tav>
                                      </p:tavLst>
                                    </p:anim>
                                    <p:anim calcmode="lin" valueType="num">
                                      <p:cBhvr additive="base">
                                        <p:cTn id="113" dur="3000"/>
                                        <p:tgtEl>
                                          <p:spTgt spid="7"/>
                                        </p:tgtEl>
                                        <p:attrNameLst>
                                          <p:attrName>ppt_y</p:attrName>
                                        </p:attrNameLst>
                                      </p:cBhvr>
                                      <p:tavLst>
                                        <p:tav tm="0">
                                          <p:val>
                                            <p:strVal val="ppt_y"/>
                                          </p:val>
                                        </p:tav>
                                        <p:tav tm="100000">
                                          <p:val>
                                            <p:strVal val="ppt_y"/>
                                          </p:val>
                                        </p:tav>
                                      </p:tavLst>
                                    </p:anim>
                                    <p:set>
                                      <p:cBhvr>
                                        <p:cTn id="114" dur="1" fill="hold">
                                          <p:stCondLst>
                                            <p:cond delay="2999"/>
                                          </p:stCondLst>
                                        </p:cTn>
                                        <p:tgtEl>
                                          <p:spTgt spid="7"/>
                                        </p:tgtEl>
                                        <p:attrNameLst>
                                          <p:attrName>style.visibility</p:attrName>
                                        </p:attrNameLst>
                                      </p:cBhvr>
                                      <p:to>
                                        <p:strVal val="hidden"/>
                                      </p:to>
                                    </p:set>
                                  </p:childTnLst>
                                </p:cTn>
                              </p:par>
                              <p:par>
                                <p:cTn id="115" presetID="2" presetClass="exit" presetSubtype="2" fill="hold" grpId="2" nodeType="withEffect">
                                  <p:stCondLst>
                                    <p:cond delay="0"/>
                                  </p:stCondLst>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ppt_y"/>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2" fill="hold" grpId="2" nodeType="withEffect">
                                  <p:stCondLst>
                                    <p:cond delay="0"/>
                                  </p:stCondLst>
                                  <p:childTnLst>
                                    <p:anim calcmode="lin" valueType="num">
                                      <p:cBhvr additive="base">
                                        <p:cTn id="120" dur="3000"/>
                                        <p:tgtEl>
                                          <p:spTgt spid="11"/>
                                        </p:tgtEl>
                                        <p:attrNameLst>
                                          <p:attrName>ppt_x</p:attrName>
                                        </p:attrNameLst>
                                      </p:cBhvr>
                                      <p:tavLst>
                                        <p:tav tm="0">
                                          <p:val>
                                            <p:strVal val="ppt_x"/>
                                          </p:val>
                                        </p:tav>
                                        <p:tav tm="100000">
                                          <p:val>
                                            <p:strVal val="1+ppt_w/2"/>
                                          </p:val>
                                        </p:tav>
                                      </p:tavLst>
                                    </p:anim>
                                    <p:anim calcmode="lin" valueType="num">
                                      <p:cBhvr additive="base">
                                        <p:cTn id="121" dur="3000"/>
                                        <p:tgtEl>
                                          <p:spTgt spid="11"/>
                                        </p:tgtEl>
                                        <p:attrNameLst>
                                          <p:attrName>ppt_y</p:attrName>
                                        </p:attrNameLst>
                                      </p:cBhvr>
                                      <p:tavLst>
                                        <p:tav tm="0">
                                          <p:val>
                                            <p:strVal val="ppt_y"/>
                                          </p:val>
                                        </p:tav>
                                        <p:tav tm="100000">
                                          <p:val>
                                            <p:strVal val="ppt_y"/>
                                          </p:val>
                                        </p:tav>
                                      </p:tavLst>
                                    </p:anim>
                                    <p:set>
                                      <p:cBhvr>
                                        <p:cTn id="122" dur="1" fill="hold">
                                          <p:stCondLst>
                                            <p:cond delay="2999"/>
                                          </p:stCondLst>
                                        </p:cTn>
                                        <p:tgtEl>
                                          <p:spTgt spid="11"/>
                                        </p:tgtEl>
                                        <p:attrNameLst>
                                          <p:attrName>style.visibility</p:attrName>
                                        </p:attrNameLst>
                                      </p:cBhvr>
                                      <p:to>
                                        <p:strVal val="hidden"/>
                                      </p:to>
                                    </p:set>
                                  </p:childTnLst>
                                </p:cTn>
                              </p:par>
                              <p:par>
                                <p:cTn id="123" presetID="2" presetClass="exit" presetSubtype="2" fill="hold" grpId="2" nodeType="withEffect">
                                  <p:stCondLst>
                                    <p:cond delay="0"/>
                                  </p:stCondLst>
                                  <p:childTnLst>
                                    <p:anim calcmode="lin" valueType="num">
                                      <p:cBhvr additive="base">
                                        <p:cTn id="124" dur="3000"/>
                                        <p:tgtEl>
                                          <p:spTgt spid="13"/>
                                        </p:tgtEl>
                                        <p:attrNameLst>
                                          <p:attrName>ppt_x</p:attrName>
                                        </p:attrNameLst>
                                      </p:cBhvr>
                                      <p:tavLst>
                                        <p:tav tm="0">
                                          <p:val>
                                            <p:strVal val="ppt_x"/>
                                          </p:val>
                                        </p:tav>
                                        <p:tav tm="100000">
                                          <p:val>
                                            <p:strVal val="1+ppt_w/2"/>
                                          </p:val>
                                        </p:tav>
                                      </p:tavLst>
                                    </p:anim>
                                    <p:anim calcmode="lin" valueType="num">
                                      <p:cBhvr additive="base">
                                        <p:cTn id="125" dur="3000"/>
                                        <p:tgtEl>
                                          <p:spTgt spid="13"/>
                                        </p:tgtEl>
                                        <p:attrNameLst>
                                          <p:attrName>ppt_y</p:attrName>
                                        </p:attrNameLst>
                                      </p:cBhvr>
                                      <p:tavLst>
                                        <p:tav tm="0">
                                          <p:val>
                                            <p:strVal val="ppt_y"/>
                                          </p:val>
                                        </p:tav>
                                        <p:tav tm="100000">
                                          <p:val>
                                            <p:strVal val="ppt_y"/>
                                          </p:val>
                                        </p:tav>
                                      </p:tavLst>
                                    </p:anim>
                                    <p:set>
                                      <p:cBhvr>
                                        <p:cTn id="126" dur="1" fill="hold">
                                          <p:stCondLst>
                                            <p:cond delay="2999"/>
                                          </p:stCondLst>
                                        </p:cTn>
                                        <p:tgtEl>
                                          <p:spTgt spid="13"/>
                                        </p:tgtEl>
                                        <p:attrNameLst>
                                          <p:attrName>style.visibility</p:attrName>
                                        </p:attrNameLst>
                                      </p:cBhvr>
                                      <p:to>
                                        <p:strVal val="hidden"/>
                                      </p:to>
                                    </p:set>
                                  </p:childTnLst>
                                </p:cTn>
                              </p:par>
                              <p:par>
                                <p:cTn id="127" presetID="2" presetClass="exit" presetSubtype="2" fill="hold" grpId="2" nodeType="withEffect">
                                  <p:stCondLst>
                                    <p:cond delay="0"/>
                                  </p:stCondLst>
                                  <p:childTnLst>
                                    <p:anim calcmode="lin" valueType="num">
                                      <p:cBhvr additive="base">
                                        <p:cTn id="128" dur="3000"/>
                                        <p:tgtEl>
                                          <p:spTgt spid="15"/>
                                        </p:tgtEl>
                                        <p:attrNameLst>
                                          <p:attrName>ppt_x</p:attrName>
                                        </p:attrNameLst>
                                      </p:cBhvr>
                                      <p:tavLst>
                                        <p:tav tm="0">
                                          <p:val>
                                            <p:strVal val="ppt_x"/>
                                          </p:val>
                                        </p:tav>
                                        <p:tav tm="100000">
                                          <p:val>
                                            <p:strVal val="1+ppt_w/2"/>
                                          </p:val>
                                        </p:tav>
                                      </p:tavLst>
                                    </p:anim>
                                    <p:anim calcmode="lin" valueType="num">
                                      <p:cBhvr additive="base">
                                        <p:cTn id="129" dur="3000"/>
                                        <p:tgtEl>
                                          <p:spTgt spid="15"/>
                                        </p:tgtEl>
                                        <p:attrNameLst>
                                          <p:attrName>ppt_y</p:attrName>
                                        </p:attrNameLst>
                                      </p:cBhvr>
                                      <p:tavLst>
                                        <p:tav tm="0">
                                          <p:val>
                                            <p:strVal val="ppt_y"/>
                                          </p:val>
                                        </p:tav>
                                        <p:tav tm="100000">
                                          <p:val>
                                            <p:strVal val="ppt_y"/>
                                          </p:val>
                                        </p:tav>
                                      </p:tavLst>
                                    </p:anim>
                                    <p:set>
                                      <p:cBhvr>
                                        <p:cTn id="130" dur="1" fill="hold">
                                          <p:stCondLst>
                                            <p:cond delay="2999"/>
                                          </p:stCondLst>
                                        </p:cTn>
                                        <p:tgtEl>
                                          <p:spTgt spid="15"/>
                                        </p:tgtEl>
                                        <p:attrNameLst>
                                          <p:attrName>style.visibility</p:attrName>
                                        </p:attrNameLst>
                                      </p:cBhvr>
                                      <p:to>
                                        <p:strVal val="hidden"/>
                                      </p:to>
                                    </p:set>
                                  </p:childTnLst>
                                </p:cTn>
                              </p:par>
                              <p:par>
                                <p:cTn id="131" presetID="2" presetClass="exit" presetSubtype="2" fill="hold" grpId="2" nodeType="withEffect">
                                  <p:stCondLst>
                                    <p:cond delay="0"/>
                                  </p:stCondLst>
                                  <p:childTnLst>
                                    <p:anim calcmode="lin" valueType="num">
                                      <p:cBhvr additive="base">
                                        <p:cTn id="132" dur="3000"/>
                                        <p:tgtEl>
                                          <p:spTgt spid="17"/>
                                        </p:tgtEl>
                                        <p:attrNameLst>
                                          <p:attrName>ppt_x</p:attrName>
                                        </p:attrNameLst>
                                      </p:cBhvr>
                                      <p:tavLst>
                                        <p:tav tm="0">
                                          <p:val>
                                            <p:strVal val="ppt_x"/>
                                          </p:val>
                                        </p:tav>
                                        <p:tav tm="100000">
                                          <p:val>
                                            <p:strVal val="1+ppt_w/2"/>
                                          </p:val>
                                        </p:tav>
                                      </p:tavLst>
                                    </p:anim>
                                    <p:anim calcmode="lin" valueType="num">
                                      <p:cBhvr additive="base">
                                        <p:cTn id="133" dur="3000"/>
                                        <p:tgtEl>
                                          <p:spTgt spid="17"/>
                                        </p:tgtEl>
                                        <p:attrNameLst>
                                          <p:attrName>ppt_y</p:attrName>
                                        </p:attrNameLst>
                                      </p:cBhvr>
                                      <p:tavLst>
                                        <p:tav tm="0">
                                          <p:val>
                                            <p:strVal val="ppt_y"/>
                                          </p:val>
                                        </p:tav>
                                        <p:tav tm="100000">
                                          <p:val>
                                            <p:strVal val="ppt_y"/>
                                          </p:val>
                                        </p:tav>
                                      </p:tavLst>
                                    </p:anim>
                                    <p:set>
                                      <p:cBhvr>
                                        <p:cTn id="134" dur="1" fill="hold">
                                          <p:stCondLst>
                                            <p:cond delay="2999"/>
                                          </p:stCondLst>
                                        </p:cTn>
                                        <p:tgtEl>
                                          <p:spTgt spid="17"/>
                                        </p:tgtEl>
                                        <p:attrNameLst>
                                          <p:attrName>style.visibility</p:attrName>
                                        </p:attrNameLst>
                                      </p:cBhvr>
                                      <p:to>
                                        <p:strVal val="hidden"/>
                                      </p:to>
                                    </p:set>
                                  </p:childTnLst>
                                </p:cTn>
                              </p:par>
                              <p:par>
                                <p:cTn id="135" presetID="2" presetClass="exit" presetSubtype="8" fill="hold" grpId="2" nodeType="withEffect">
                                  <p:stCondLst>
                                    <p:cond delay="0"/>
                                  </p:stCondLst>
                                  <p:childTnLst>
                                    <p:anim calcmode="lin" valueType="num">
                                      <p:cBhvr additive="base">
                                        <p:cTn id="136" dur="3000"/>
                                        <p:tgtEl>
                                          <p:spTgt spid="4"/>
                                        </p:tgtEl>
                                        <p:attrNameLst>
                                          <p:attrName>ppt_x</p:attrName>
                                        </p:attrNameLst>
                                      </p:cBhvr>
                                      <p:tavLst>
                                        <p:tav tm="0">
                                          <p:val>
                                            <p:strVal val="ppt_x"/>
                                          </p:val>
                                        </p:tav>
                                        <p:tav tm="100000">
                                          <p:val>
                                            <p:strVal val="0-ppt_w/2"/>
                                          </p:val>
                                        </p:tav>
                                      </p:tavLst>
                                    </p:anim>
                                    <p:anim calcmode="lin" valueType="num">
                                      <p:cBhvr additive="base">
                                        <p:cTn id="137" dur="3000"/>
                                        <p:tgtEl>
                                          <p:spTgt spid="4"/>
                                        </p:tgtEl>
                                        <p:attrNameLst>
                                          <p:attrName>ppt_y</p:attrName>
                                        </p:attrNameLst>
                                      </p:cBhvr>
                                      <p:tavLst>
                                        <p:tav tm="0">
                                          <p:val>
                                            <p:strVal val="ppt_y"/>
                                          </p:val>
                                        </p:tav>
                                        <p:tav tm="100000">
                                          <p:val>
                                            <p:strVal val="ppt_y"/>
                                          </p:val>
                                        </p:tav>
                                      </p:tavLst>
                                    </p:anim>
                                    <p:set>
                                      <p:cBhvr>
                                        <p:cTn id="138" dur="1" fill="hold">
                                          <p:stCondLst>
                                            <p:cond delay="2999"/>
                                          </p:stCondLst>
                                        </p:cTn>
                                        <p:tgtEl>
                                          <p:spTgt spid="4"/>
                                        </p:tgtEl>
                                        <p:attrNameLst>
                                          <p:attrName>style.visibility</p:attrName>
                                        </p:attrNameLst>
                                      </p:cBhvr>
                                      <p:to>
                                        <p:strVal val="hidden"/>
                                      </p:to>
                                    </p:set>
                                  </p:childTnLst>
                                </p:cTn>
                              </p:par>
                              <p:par>
                                <p:cTn id="139" presetID="2" presetClass="exit" presetSubtype="8" fill="hold" grpId="2" nodeType="withEffect">
                                  <p:stCondLst>
                                    <p:cond delay="0"/>
                                  </p:stCondLst>
                                  <p:childTnLst>
                                    <p:anim calcmode="lin" valueType="num">
                                      <p:cBhvr additive="base">
                                        <p:cTn id="140" dur="3000"/>
                                        <p:tgtEl>
                                          <p:spTgt spid="6"/>
                                        </p:tgtEl>
                                        <p:attrNameLst>
                                          <p:attrName>ppt_x</p:attrName>
                                        </p:attrNameLst>
                                      </p:cBhvr>
                                      <p:tavLst>
                                        <p:tav tm="0">
                                          <p:val>
                                            <p:strVal val="ppt_x"/>
                                          </p:val>
                                        </p:tav>
                                        <p:tav tm="100000">
                                          <p:val>
                                            <p:strVal val="0-ppt_w/2"/>
                                          </p:val>
                                        </p:tav>
                                      </p:tavLst>
                                    </p:anim>
                                    <p:anim calcmode="lin" valueType="num">
                                      <p:cBhvr additive="base">
                                        <p:cTn id="141" dur="3000"/>
                                        <p:tgtEl>
                                          <p:spTgt spid="6"/>
                                        </p:tgtEl>
                                        <p:attrNameLst>
                                          <p:attrName>ppt_y</p:attrName>
                                        </p:attrNameLst>
                                      </p:cBhvr>
                                      <p:tavLst>
                                        <p:tav tm="0">
                                          <p:val>
                                            <p:strVal val="ppt_y"/>
                                          </p:val>
                                        </p:tav>
                                        <p:tav tm="100000">
                                          <p:val>
                                            <p:strVal val="ppt_y"/>
                                          </p:val>
                                        </p:tav>
                                      </p:tavLst>
                                    </p:anim>
                                    <p:set>
                                      <p:cBhvr>
                                        <p:cTn id="142" dur="1" fill="hold">
                                          <p:stCondLst>
                                            <p:cond delay="2999"/>
                                          </p:stCondLst>
                                        </p:cTn>
                                        <p:tgtEl>
                                          <p:spTgt spid="6"/>
                                        </p:tgtEl>
                                        <p:attrNameLst>
                                          <p:attrName>style.visibility</p:attrName>
                                        </p:attrNameLst>
                                      </p:cBhvr>
                                      <p:to>
                                        <p:strVal val="hidden"/>
                                      </p:to>
                                    </p:set>
                                  </p:childTnLst>
                                </p:cTn>
                              </p:par>
                              <p:par>
                                <p:cTn id="143" presetID="2" presetClass="exit" presetSubtype="8" fill="hold" grpId="2" nodeType="withEffect">
                                  <p:stCondLst>
                                    <p:cond delay="0"/>
                                  </p:stCondLst>
                                  <p:childTnLst>
                                    <p:anim calcmode="lin" valueType="num">
                                      <p:cBhvr additive="base">
                                        <p:cTn id="144" dur="3000"/>
                                        <p:tgtEl>
                                          <p:spTgt spid="8"/>
                                        </p:tgtEl>
                                        <p:attrNameLst>
                                          <p:attrName>ppt_x</p:attrName>
                                        </p:attrNameLst>
                                      </p:cBhvr>
                                      <p:tavLst>
                                        <p:tav tm="0">
                                          <p:val>
                                            <p:strVal val="ppt_x"/>
                                          </p:val>
                                        </p:tav>
                                        <p:tav tm="100000">
                                          <p:val>
                                            <p:strVal val="0-ppt_w/2"/>
                                          </p:val>
                                        </p:tav>
                                      </p:tavLst>
                                    </p:anim>
                                    <p:anim calcmode="lin" valueType="num">
                                      <p:cBhvr additive="base">
                                        <p:cTn id="145" dur="3000"/>
                                        <p:tgtEl>
                                          <p:spTgt spid="8"/>
                                        </p:tgtEl>
                                        <p:attrNameLst>
                                          <p:attrName>ppt_y</p:attrName>
                                        </p:attrNameLst>
                                      </p:cBhvr>
                                      <p:tavLst>
                                        <p:tav tm="0">
                                          <p:val>
                                            <p:strVal val="ppt_y"/>
                                          </p:val>
                                        </p:tav>
                                        <p:tav tm="100000">
                                          <p:val>
                                            <p:strVal val="ppt_y"/>
                                          </p:val>
                                        </p:tav>
                                      </p:tavLst>
                                    </p:anim>
                                    <p:set>
                                      <p:cBhvr>
                                        <p:cTn id="146" dur="1" fill="hold">
                                          <p:stCondLst>
                                            <p:cond delay="2999"/>
                                          </p:stCondLst>
                                        </p:cTn>
                                        <p:tgtEl>
                                          <p:spTgt spid="8"/>
                                        </p:tgtEl>
                                        <p:attrNameLst>
                                          <p:attrName>style.visibility</p:attrName>
                                        </p:attrNameLst>
                                      </p:cBhvr>
                                      <p:to>
                                        <p:strVal val="hidden"/>
                                      </p:to>
                                    </p:set>
                                  </p:childTnLst>
                                </p:cTn>
                              </p:par>
                              <p:par>
                                <p:cTn id="147" presetID="2" presetClass="exit" presetSubtype="8" fill="hold" grpId="2" nodeType="withEffect">
                                  <p:stCondLst>
                                    <p:cond delay="0"/>
                                  </p:stCondLst>
                                  <p:childTnLst>
                                    <p:anim calcmode="lin" valueType="num">
                                      <p:cBhvr additive="base">
                                        <p:cTn id="148" dur="3000"/>
                                        <p:tgtEl>
                                          <p:spTgt spid="10"/>
                                        </p:tgtEl>
                                        <p:attrNameLst>
                                          <p:attrName>ppt_x</p:attrName>
                                        </p:attrNameLst>
                                      </p:cBhvr>
                                      <p:tavLst>
                                        <p:tav tm="0">
                                          <p:val>
                                            <p:strVal val="ppt_x"/>
                                          </p:val>
                                        </p:tav>
                                        <p:tav tm="100000">
                                          <p:val>
                                            <p:strVal val="0-ppt_w/2"/>
                                          </p:val>
                                        </p:tav>
                                      </p:tavLst>
                                    </p:anim>
                                    <p:anim calcmode="lin" valueType="num">
                                      <p:cBhvr additive="base">
                                        <p:cTn id="149" dur="3000"/>
                                        <p:tgtEl>
                                          <p:spTgt spid="10"/>
                                        </p:tgtEl>
                                        <p:attrNameLst>
                                          <p:attrName>ppt_y</p:attrName>
                                        </p:attrNameLst>
                                      </p:cBhvr>
                                      <p:tavLst>
                                        <p:tav tm="0">
                                          <p:val>
                                            <p:strVal val="ppt_y"/>
                                          </p:val>
                                        </p:tav>
                                        <p:tav tm="100000">
                                          <p:val>
                                            <p:strVal val="ppt_y"/>
                                          </p:val>
                                        </p:tav>
                                      </p:tavLst>
                                    </p:anim>
                                    <p:set>
                                      <p:cBhvr>
                                        <p:cTn id="150" dur="1" fill="hold">
                                          <p:stCondLst>
                                            <p:cond delay="2999"/>
                                          </p:stCondLst>
                                        </p:cTn>
                                        <p:tgtEl>
                                          <p:spTgt spid="10"/>
                                        </p:tgtEl>
                                        <p:attrNameLst>
                                          <p:attrName>style.visibility</p:attrName>
                                        </p:attrNameLst>
                                      </p:cBhvr>
                                      <p:to>
                                        <p:strVal val="hidden"/>
                                      </p:to>
                                    </p:set>
                                  </p:childTnLst>
                                </p:cTn>
                              </p:par>
                              <p:par>
                                <p:cTn id="151" presetID="2" presetClass="exit" presetSubtype="8" fill="hold" grpId="2" nodeType="withEffect">
                                  <p:stCondLst>
                                    <p:cond delay="0"/>
                                  </p:stCondLst>
                                  <p:childTnLst>
                                    <p:anim calcmode="lin" valueType="num">
                                      <p:cBhvr additive="base">
                                        <p:cTn id="152" dur="3000"/>
                                        <p:tgtEl>
                                          <p:spTgt spid="12"/>
                                        </p:tgtEl>
                                        <p:attrNameLst>
                                          <p:attrName>ppt_x</p:attrName>
                                        </p:attrNameLst>
                                      </p:cBhvr>
                                      <p:tavLst>
                                        <p:tav tm="0">
                                          <p:val>
                                            <p:strVal val="ppt_x"/>
                                          </p:val>
                                        </p:tav>
                                        <p:tav tm="100000">
                                          <p:val>
                                            <p:strVal val="0-ppt_w/2"/>
                                          </p:val>
                                        </p:tav>
                                      </p:tavLst>
                                    </p:anim>
                                    <p:anim calcmode="lin" valueType="num">
                                      <p:cBhvr additive="base">
                                        <p:cTn id="153" dur="3000"/>
                                        <p:tgtEl>
                                          <p:spTgt spid="12"/>
                                        </p:tgtEl>
                                        <p:attrNameLst>
                                          <p:attrName>ppt_y</p:attrName>
                                        </p:attrNameLst>
                                      </p:cBhvr>
                                      <p:tavLst>
                                        <p:tav tm="0">
                                          <p:val>
                                            <p:strVal val="ppt_y"/>
                                          </p:val>
                                        </p:tav>
                                        <p:tav tm="100000">
                                          <p:val>
                                            <p:strVal val="ppt_y"/>
                                          </p:val>
                                        </p:tav>
                                      </p:tavLst>
                                    </p:anim>
                                    <p:set>
                                      <p:cBhvr>
                                        <p:cTn id="154" dur="1" fill="hold">
                                          <p:stCondLst>
                                            <p:cond delay="2999"/>
                                          </p:stCondLst>
                                        </p:cTn>
                                        <p:tgtEl>
                                          <p:spTgt spid="12"/>
                                        </p:tgtEl>
                                        <p:attrNameLst>
                                          <p:attrName>style.visibility</p:attrName>
                                        </p:attrNameLst>
                                      </p:cBhvr>
                                      <p:to>
                                        <p:strVal val="hidden"/>
                                      </p:to>
                                    </p:set>
                                  </p:childTnLst>
                                </p:cTn>
                              </p:par>
                              <p:par>
                                <p:cTn id="155" presetID="2" presetClass="exit" presetSubtype="8" fill="hold" grpId="2" nodeType="withEffect">
                                  <p:stCondLst>
                                    <p:cond delay="0"/>
                                  </p:stCondLst>
                                  <p:childTnLst>
                                    <p:anim calcmode="lin" valueType="num">
                                      <p:cBhvr additive="base">
                                        <p:cTn id="156" dur="3000"/>
                                        <p:tgtEl>
                                          <p:spTgt spid="14"/>
                                        </p:tgtEl>
                                        <p:attrNameLst>
                                          <p:attrName>ppt_x</p:attrName>
                                        </p:attrNameLst>
                                      </p:cBhvr>
                                      <p:tavLst>
                                        <p:tav tm="0">
                                          <p:val>
                                            <p:strVal val="ppt_x"/>
                                          </p:val>
                                        </p:tav>
                                        <p:tav tm="100000">
                                          <p:val>
                                            <p:strVal val="0-ppt_w/2"/>
                                          </p:val>
                                        </p:tav>
                                      </p:tavLst>
                                    </p:anim>
                                    <p:anim calcmode="lin" valueType="num">
                                      <p:cBhvr additive="base">
                                        <p:cTn id="157" dur="3000"/>
                                        <p:tgtEl>
                                          <p:spTgt spid="14"/>
                                        </p:tgtEl>
                                        <p:attrNameLst>
                                          <p:attrName>ppt_y</p:attrName>
                                        </p:attrNameLst>
                                      </p:cBhvr>
                                      <p:tavLst>
                                        <p:tav tm="0">
                                          <p:val>
                                            <p:strVal val="ppt_y"/>
                                          </p:val>
                                        </p:tav>
                                        <p:tav tm="100000">
                                          <p:val>
                                            <p:strVal val="ppt_y"/>
                                          </p:val>
                                        </p:tav>
                                      </p:tavLst>
                                    </p:anim>
                                    <p:set>
                                      <p:cBhvr>
                                        <p:cTn id="158" dur="1" fill="hold">
                                          <p:stCondLst>
                                            <p:cond delay="2999"/>
                                          </p:stCondLst>
                                        </p:cTn>
                                        <p:tgtEl>
                                          <p:spTgt spid="14"/>
                                        </p:tgtEl>
                                        <p:attrNameLst>
                                          <p:attrName>style.visibility</p:attrName>
                                        </p:attrNameLst>
                                      </p:cBhvr>
                                      <p:to>
                                        <p:strVal val="hidden"/>
                                      </p:to>
                                    </p:set>
                                  </p:childTnLst>
                                </p:cTn>
                              </p:par>
                              <p:par>
                                <p:cTn id="159" presetID="2" presetClass="exit" presetSubtype="8" fill="hold" grpId="2" nodeType="withEffect">
                                  <p:stCondLst>
                                    <p:cond delay="0"/>
                                  </p:stCondLst>
                                  <p:childTnLst>
                                    <p:anim calcmode="lin" valueType="num">
                                      <p:cBhvr additive="base">
                                        <p:cTn id="160" dur="3000"/>
                                        <p:tgtEl>
                                          <p:spTgt spid="16"/>
                                        </p:tgtEl>
                                        <p:attrNameLst>
                                          <p:attrName>ppt_x</p:attrName>
                                        </p:attrNameLst>
                                      </p:cBhvr>
                                      <p:tavLst>
                                        <p:tav tm="0">
                                          <p:val>
                                            <p:strVal val="ppt_x"/>
                                          </p:val>
                                        </p:tav>
                                        <p:tav tm="100000">
                                          <p:val>
                                            <p:strVal val="0-ppt_w/2"/>
                                          </p:val>
                                        </p:tav>
                                      </p:tavLst>
                                    </p:anim>
                                    <p:anim calcmode="lin" valueType="num">
                                      <p:cBhvr additive="base">
                                        <p:cTn id="161" dur="3000"/>
                                        <p:tgtEl>
                                          <p:spTgt spid="16"/>
                                        </p:tgtEl>
                                        <p:attrNameLst>
                                          <p:attrName>ppt_y</p:attrName>
                                        </p:attrNameLst>
                                      </p:cBhvr>
                                      <p:tavLst>
                                        <p:tav tm="0">
                                          <p:val>
                                            <p:strVal val="ppt_y"/>
                                          </p:val>
                                        </p:tav>
                                        <p:tav tm="100000">
                                          <p:val>
                                            <p:strVal val="ppt_y"/>
                                          </p:val>
                                        </p:tav>
                                      </p:tavLst>
                                    </p:anim>
                                    <p:set>
                                      <p:cBhvr>
                                        <p:cTn id="162" dur="1" fill="hold">
                                          <p:stCondLst>
                                            <p:cond delay="2999"/>
                                          </p:stCondLst>
                                        </p:cTn>
                                        <p:tgtEl>
                                          <p:spTgt spid="16"/>
                                        </p:tgtEl>
                                        <p:attrNameLst>
                                          <p:attrName>style.visibility</p:attrName>
                                        </p:attrNameLst>
                                      </p:cBhvr>
                                      <p:to>
                                        <p:strVal val="hidden"/>
                                      </p:to>
                                    </p:set>
                                  </p:childTnLst>
                                </p:cTn>
                              </p:par>
                              <p:par>
                                <p:cTn id="163" presetID="2" presetClass="exit" presetSubtype="8" fill="hold" grpId="2" nodeType="withEffect">
                                  <p:stCondLst>
                                    <p:cond delay="0"/>
                                  </p:stCondLst>
                                  <p:childTnLst>
                                    <p:anim calcmode="lin" valueType="num">
                                      <p:cBhvr additive="base">
                                        <p:cTn id="164" dur="3000"/>
                                        <p:tgtEl>
                                          <p:spTgt spid="18"/>
                                        </p:tgtEl>
                                        <p:attrNameLst>
                                          <p:attrName>ppt_x</p:attrName>
                                        </p:attrNameLst>
                                      </p:cBhvr>
                                      <p:tavLst>
                                        <p:tav tm="0">
                                          <p:val>
                                            <p:strVal val="ppt_x"/>
                                          </p:val>
                                        </p:tav>
                                        <p:tav tm="100000">
                                          <p:val>
                                            <p:strVal val="0-ppt_w/2"/>
                                          </p:val>
                                        </p:tav>
                                      </p:tavLst>
                                    </p:anim>
                                    <p:anim calcmode="lin" valueType="num">
                                      <p:cBhvr additive="base">
                                        <p:cTn id="165" dur="3000"/>
                                        <p:tgtEl>
                                          <p:spTgt spid="18"/>
                                        </p:tgtEl>
                                        <p:attrNameLst>
                                          <p:attrName>ppt_y</p:attrName>
                                        </p:attrNameLst>
                                      </p:cBhvr>
                                      <p:tavLst>
                                        <p:tav tm="0">
                                          <p:val>
                                            <p:strVal val="ppt_y"/>
                                          </p:val>
                                        </p:tav>
                                        <p:tav tm="100000">
                                          <p:val>
                                            <p:strVal val="ppt_y"/>
                                          </p:val>
                                        </p:tav>
                                      </p:tavLst>
                                    </p:anim>
                                    <p:set>
                                      <p:cBhvr>
                                        <p:cTn id="166" dur="1" fill="hold">
                                          <p:stCondLst>
                                            <p:cond delay="2999"/>
                                          </p:stCondLst>
                                        </p:cTn>
                                        <p:tgtEl>
                                          <p:spTgt spid="18"/>
                                        </p:tgtEl>
                                        <p:attrNameLst>
                                          <p:attrName>style.visibility</p:attrName>
                                        </p:attrNameLst>
                                      </p:cBhvr>
                                      <p:to>
                                        <p:strVal val="hidden"/>
                                      </p:to>
                                    </p:set>
                                  </p:childTnLst>
                                </p:cTn>
                              </p:par>
                              <p:par>
                                <p:cTn id="167" presetID="20" presetClass="exit" presetSubtype="0" fill="hold" grpId="3" nodeType="withEffect">
                                  <p:stCondLst>
                                    <p:cond delay="0"/>
                                  </p:stCondLst>
                                  <p:childTnLst>
                                    <p:animEffect transition="out" filter="wedge">
                                      <p:cBhvr>
                                        <p:cTn id="168" dur="3000"/>
                                        <p:tgtEl>
                                          <p:spTgt spid="3"/>
                                        </p:tgtEl>
                                      </p:cBhvr>
                                    </p:animEffect>
                                    <p:set>
                                      <p:cBhvr>
                                        <p:cTn id="169" dur="1" fill="hold">
                                          <p:stCondLst>
                                            <p:cond delay="2999"/>
                                          </p:stCondLst>
                                        </p:cTn>
                                        <p:tgtEl>
                                          <p:spTgt spid="3"/>
                                        </p:tgtEl>
                                        <p:attrNameLst>
                                          <p:attrName>style.visibility</p:attrName>
                                        </p:attrNameLst>
                                      </p:cBhvr>
                                      <p:to>
                                        <p:strVal val="hidden"/>
                                      </p:to>
                                    </p:set>
                                  </p:childTnLst>
                                </p:cTn>
                              </p:par>
                              <p:par>
                                <p:cTn id="170" presetID="20" presetClass="exit" presetSubtype="0" fill="hold" grpId="3" nodeType="withEffect">
                                  <p:stCondLst>
                                    <p:cond delay="0"/>
                                  </p:stCondLst>
                                  <p:childTnLst>
                                    <p:animEffect transition="out" filter="wedge">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20" presetClass="exit" presetSubtype="0" fill="hold" grpId="3" nodeType="withEffect">
                                  <p:stCondLst>
                                    <p:cond delay="0"/>
                                  </p:stCondLst>
                                  <p:childTnLst>
                                    <p:animEffect transition="out" filter="wedge">
                                      <p:cBhvr>
                                        <p:cTn id="174" dur="3000"/>
                                        <p:tgtEl>
                                          <p:spTgt spid="7"/>
                                        </p:tgtEl>
                                      </p:cBhvr>
                                    </p:animEffect>
                                    <p:set>
                                      <p:cBhvr>
                                        <p:cTn id="175" dur="1" fill="hold">
                                          <p:stCondLst>
                                            <p:cond delay="2999"/>
                                          </p:stCondLst>
                                        </p:cTn>
                                        <p:tgtEl>
                                          <p:spTgt spid="7"/>
                                        </p:tgtEl>
                                        <p:attrNameLst>
                                          <p:attrName>style.visibility</p:attrName>
                                        </p:attrNameLst>
                                      </p:cBhvr>
                                      <p:to>
                                        <p:strVal val="hidden"/>
                                      </p:to>
                                    </p:set>
                                  </p:childTnLst>
                                </p:cTn>
                              </p:par>
                              <p:par>
                                <p:cTn id="176" presetID="20" presetClass="exit" presetSubtype="0" fill="hold" grpId="3" nodeType="withEffect">
                                  <p:stCondLst>
                                    <p:cond delay="0"/>
                                  </p:stCondLst>
                                  <p:childTnLst>
                                    <p:animEffect transition="out" filter="wedge">
                                      <p:cBhvr>
                                        <p:cTn id="177" dur="3000"/>
                                        <p:tgtEl>
                                          <p:spTgt spid="9"/>
                                        </p:tgtEl>
                                      </p:cBhvr>
                                    </p:animEffect>
                                    <p:set>
                                      <p:cBhvr>
                                        <p:cTn id="178" dur="1" fill="hold">
                                          <p:stCondLst>
                                            <p:cond delay="2999"/>
                                          </p:stCondLst>
                                        </p:cTn>
                                        <p:tgtEl>
                                          <p:spTgt spid="9"/>
                                        </p:tgtEl>
                                        <p:attrNameLst>
                                          <p:attrName>style.visibility</p:attrName>
                                        </p:attrNameLst>
                                      </p:cBhvr>
                                      <p:to>
                                        <p:strVal val="hidden"/>
                                      </p:to>
                                    </p:set>
                                  </p:childTnLst>
                                </p:cTn>
                              </p:par>
                              <p:par>
                                <p:cTn id="179" presetID="20" presetClass="exit" presetSubtype="0" fill="hold" grpId="3" nodeType="withEffect">
                                  <p:stCondLst>
                                    <p:cond delay="0"/>
                                  </p:stCondLst>
                                  <p:childTnLst>
                                    <p:animEffect transition="out" filter="wedge">
                                      <p:cBhvr>
                                        <p:cTn id="180" dur="3000"/>
                                        <p:tgtEl>
                                          <p:spTgt spid="11"/>
                                        </p:tgtEl>
                                      </p:cBhvr>
                                    </p:animEffect>
                                    <p:set>
                                      <p:cBhvr>
                                        <p:cTn id="181" dur="1" fill="hold">
                                          <p:stCondLst>
                                            <p:cond delay="2999"/>
                                          </p:stCondLst>
                                        </p:cTn>
                                        <p:tgtEl>
                                          <p:spTgt spid="11"/>
                                        </p:tgtEl>
                                        <p:attrNameLst>
                                          <p:attrName>style.visibility</p:attrName>
                                        </p:attrNameLst>
                                      </p:cBhvr>
                                      <p:to>
                                        <p:strVal val="hidden"/>
                                      </p:to>
                                    </p:set>
                                  </p:childTnLst>
                                </p:cTn>
                              </p:par>
                              <p:par>
                                <p:cTn id="182" presetID="20" presetClass="exit" presetSubtype="0" fill="hold" grpId="3" nodeType="withEffect">
                                  <p:stCondLst>
                                    <p:cond delay="0"/>
                                  </p:stCondLst>
                                  <p:childTnLst>
                                    <p:animEffect transition="out" filter="wedge">
                                      <p:cBhvr>
                                        <p:cTn id="183" dur="3000"/>
                                        <p:tgtEl>
                                          <p:spTgt spid="13"/>
                                        </p:tgtEl>
                                      </p:cBhvr>
                                    </p:animEffect>
                                    <p:set>
                                      <p:cBhvr>
                                        <p:cTn id="184" dur="1" fill="hold">
                                          <p:stCondLst>
                                            <p:cond delay="2999"/>
                                          </p:stCondLst>
                                        </p:cTn>
                                        <p:tgtEl>
                                          <p:spTgt spid="13"/>
                                        </p:tgtEl>
                                        <p:attrNameLst>
                                          <p:attrName>style.visibility</p:attrName>
                                        </p:attrNameLst>
                                      </p:cBhvr>
                                      <p:to>
                                        <p:strVal val="hidden"/>
                                      </p:to>
                                    </p:set>
                                  </p:childTnLst>
                                </p:cTn>
                              </p:par>
                              <p:par>
                                <p:cTn id="185" presetID="20" presetClass="exit" presetSubtype="0" fill="hold" grpId="3" nodeType="withEffect">
                                  <p:stCondLst>
                                    <p:cond delay="0"/>
                                  </p:stCondLst>
                                  <p:childTnLst>
                                    <p:animEffect transition="out" filter="wedge">
                                      <p:cBhvr>
                                        <p:cTn id="186" dur="3000"/>
                                        <p:tgtEl>
                                          <p:spTgt spid="15"/>
                                        </p:tgtEl>
                                      </p:cBhvr>
                                    </p:animEffect>
                                    <p:set>
                                      <p:cBhvr>
                                        <p:cTn id="187" dur="1" fill="hold">
                                          <p:stCondLst>
                                            <p:cond delay="2999"/>
                                          </p:stCondLst>
                                        </p:cTn>
                                        <p:tgtEl>
                                          <p:spTgt spid="15"/>
                                        </p:tgtEl>
                                        <p:attrNameLst>
                                          <p:attrName>style.visibility</p:attrName>
                                        </p:attrNameLst>
                                      </p:cBhvr>
                                      <p:to>
                                        <p:strVal val="hidden"/>
                                      </p:to>
                                    </p:set>
                                  </p:childTnLst>
                                </p:cTn>
                              </p:par>
                              <p:par>
                                <p:cTn id="188" presetID="20" presetClass="exit" presetSubtype="0" fill="hold" grpId="3" nodeType="withEffect">
                                  <p:stCondLst>
                                    <p:cond delay="0"/>
                                  </p:stCondLst>
                                  <p:childTnLst>
                                    <p:animEffect transition="out" filter="wedge">
                                      <p:cBhvr>
                                        <p:cTn id="189" dur="3000"/>
                                        <p:tgtEl>
                                          <p:spTgt spid="17"/>
                                        </p:tgtEl>
                                      </p:cBhvr>
                                    </p:animEffect>
                                    <p:set>
                                      <p:cBhvr>
                                        <p:cTn id="190" dur="1" fill="hold">
                                          <p:stCondLst>
                                            <p:cond delay="2999"/>
                                          </p:stCondLst>
                                        </p:cTn>
                                        <p:tgtEl>
                                          <p:spTgt spid="17"/>
                                        </p:tgtEl>
                                        <p:attrNameLst>
                                          <p:attrName>style.visibility</p:attrName>
                                        </p:attrNameLst>
                                      </p:cBhvr>
                                      <p:to>
                                        <p:strVal val="hidden"/>
                                      </p:to>
                                    </p:set>
                                  </p:childTnLst>
                                </p:cTn>
                              </p:par>
                              <p:par>
                                <p:cTn id="191" presetID="20" presetClass="exit" presetSubtype="0" fill="hold" grpId="3" nodeType="withEffect">
                                  <p:stCondLst>
                                    <p:cond delay="0"/>
                                  </p:stCondLst>
                                  <p:childTnLst>
                                    <p:animEffect transition="out" filter="wedge">
                                      <p:cBhvr>
                                        <p:cTn id="192" dur="3000"/>
                                        <p:tgtEl>
                                          <p:spTgt spid="4"/>
                                        </p:tgtEl>
                                      </p:cBhvr>
                                    </p:animEffect>
                                    <p:set>
                                      <p:cBhvr>
                                        <p:cTn id="193" dur="1" fill="hold">
                                          <p:stCondLst>
                                            <p:cond delay="2999"/>
                                          </p:stCondLst>
                                        </p:cTn>
                                        <p:tgtEl>
                                          <p:spTgt spid="4"/>
                                        </p:tgtEl>
                                        <p:attrNameLst>
                                          <p:attrName>style.visibility</p:attrName>
                                        </p:attrNameLst>
                                      </p:cBhvr>
                                      <p:to>
                                        <p:strVal val="hidden"/>
                                      </p:to>
                                    </p:set>
                                  </p:childTnLst>
                                </p:cTn>
                              </p:par>
                              <p:par>
                                <p:cTn id="194" presetID="20" presetClass="exit" presetSubtype="0" fill="hold" grpId="3" nodeType="withEffect">
                                  <p:stCondLst>
                                    <p:cond delay="0"/>
                                  </p:stCondLst>
                                  <p:childTnLst>
                                    <p:animEffect transition="out" filter="wedge">
                                      <p:cBhvr>
                                        <p:cTn id="195" dur="3000"/>
                                        <p:tgtEl>
                                          <p:spTgt spid="6"/>
                                        </p:tgtEl>
                                      </p:cBhvr>
                                    </p:animEffect>
                                    <p:set>
                                      <p:cBhvr>
                                        <p:cTn id="196" dur="1" fill="hold">
                                          <p:stCondLst>
                                            <p:cond delay="2999"/>
                                          </p:stCondLst>
                                        </p:cTn>
                                        <p:tgtEl>
                                          <p:spTgt spid="6"/>
                                        </p:tgtEl>
                                        <p:attrNameLst>
                                          <p:attrName>style.visibility</p:attrName>
                                        </p:attrNameLst>
                                      </p:cBhvr>
                                      <p:to>
                                        <p:strVal val="hidden"/>
                                      </p:to>
                                    </p:set>
                                  </p:childTnLst>
                                </p:cTn>
                              </p:par>
                              <p:par>
                                <p:cTn id="197" presetID="20" presetClass="exit" presetSubtype="0" fill="hold" grpId="3" nodeType="withEffect">
                                  <p:stCondLst>
                                    <p:cond delay="0"/>
                                  </p:stCondLst>
                                  <p:childTnLst>
                                    <p:animEffect transition="out" filter="wedge">
                                      <p:cBhvr>
                                        <p:cTn id="198" dur="3000"/>
                                        <p:tgtEl>
                                          <p:spTgt spid="8"/>
                                        </p:tgtEl>
                                      </p:cBhvr>
                                    </p:animEffect>
                                    <p:set>
                                      <p:cBhvr>
                                        <p:cTn id="199" dur="1" fill="hold">
                                          <p:stCondLst>
                                            <p:cond delay="2999"/>
                                          </p:stCondLst>
                                        </p:cTn>
                                        <p:tgtEl>
                                          <p:spTgt spid="8"/>
                                        </p:tgtEl>
                                        <p:attrNameLst>
                                          <p:attrName>style.visibility</p:attrName>
                                        </p:attrNameLst>
                                      </p:cBhvr>
                                      <p:to>
                                        <p:strVal val="hidden"/>
                                      </p:to>
                                    </p:set>
                                  </p:childTnLst>
                                </p:cTn>
                              </p:par>
                              <p:par>
                                <p:cTn id="200" presetID="20" presetClass="exit" presetSubtype="0" fill="hold" grpId="3" nodeType="withEffect">
                                  <p:stCondLst>
                                    <p:cond delay="0"/>
                                  </p:stCondLst>
                                  <p:childTnLst>
                                    <p:animEffect transition="out" filter="wedge">
                                      <p:cBhvr>
                                        <p:cTn id="201" dur="3000"/>
                                        <p:tgtEl>
                                          <p:spTgt spid="10"/>
                                        </p:tgtEl>
                                      </p:cBhvr>
                                    </p:animEffect>
                                    <p:set>
                                      <p:cBhvr>
                                        <p:cTn id="202" dur="1" fill="hold">
                                          <p:stCondLst>
                                            <p:cond delay="2999"/>
                                          </p:stCondLst>
                                        </p:cTn>
                                        <p:tgtEl>
                                          <p:spTgt spid="10"/>
                                        </p:tgtEl>
                                        <p:attrNameLst>
                                          <p:attrName>style.visibility</p:attrName>
                                        </p:attrNameLst>
                                      </p:cBhvr>
                                      <p:to>
                                        <p:strVal val="hidden"/>
                                      </p:to>
                                    </p:set>
                                  </p:childTnLst>
                                </p:cTn>
                              </p:par>
                              <p:par>
                                <p:cTn id="203" presetID="20" presetClass="exit" presetSubtype="0" fill="hold" grpId="3" nodeType="withEffect">
                                  <p:stCondLst>
                                    <p:cond delay="0"/>
                                  </p:stCondLst>
                                  <p:childTnLst>
                                    <p:animEffect transition="out" filter="wedge">
                                      <p:cBhvr>
                                        <p:cTn id="204" dur="3000"/>
                                        <p:tgtEl>
                                          <p:spTgt spid="12"/>
                                        </p:tgtEl>
                                      </p:cBhvr>
                                    </p:animEffect>
                                    <p:set>
                                      <p:cBhvr>
                                        <p:cTn id="205" dur="1" fill="hold">
                                          <p:stCondLst>
                                            <p:cond delay="2999"/>
                                          </p:stCondLst>
                                        </p:cTn>
                                        <p:tgtEl>
                                          <p:spTgt spid="12"/>
                                        </p:tgtEl>
                                        <p:attrNameLst>
                                          <p:attrName>style.visibility</p:attrName>
                                        </p:attrNameLst>
                                      </p:cBhvr>
                                      <p:to>
                                        <p:strVal val="hidden"/>
                                      </p:to>
                                    </p:set>
                                  </p:childTnLst>
                                </p:cTn>
                              </p:par>
                              <p:par>
                                <p:cTn id="206" presetID="20" presetClass="exit" presetSubtype="0" fill="hold" grpId="3" nodeType="withEffect">
                                  <p:stCondLst>
                                    <p:cond delay="0"/>
                                  </p:stCondLst>
                                  <p:childTnLst>
                                    <p:animEffect transition="out" filter="wedge">
                                      <p:cBhvr>
                                        <p:cTn id="207" dur="3000"/>
                                        <p:tgtEl>
                                          <p:spTgt spid="14"/>
                                        </p:tgtEl>
                                      </p:cBhvr>
                                    </p:animEffect>
                                    <p:set>
                                      <p:cBhvr>
                                        <p:cTn id="208" dur="1" fill="hold">
                                          <p:stCondLst>
                                            <p:cond delay="2999"/>
                                          </p:stCondLst>
                                        </p:cTn>
                                        <p:tgtEl>
                                          <p:spTgt spid="14"/>
                                        </p:tgtEl>
                                        <p:attrNameLst>
                                          <p:attrName>style.visibility</p:attrName>
                                        </p:attrNameLst>
                                      </p:cBhvr>
                                      <p:to>
                                        <p:strVal val="hidden"/>
                                      </p:to>
                                    </p:set>
                                  </p:childTnLst>
                                </p:cTn>
                              </p:par>
                              <p:par>
                                <p:cTn id="209" presetID="20" presetClass="exit" presetSubtype="0" fill="hold" grpId="3" nodeType="withEffect">
                                  <p:stCondLst>
                                    <p:cond delay="0"/>
                                  </p:stCondLst>
                                  <p:childTnLst>
                                    <p:animEffect transition="out" filter="wedge">
                                      <p:cBhvr>
                                        <p:cTn id="210" dur="3000"/>
                                        <p:tgtEl>
                                          <p:spTgt spid="16"/>
                                        </p:tgtEl>
                                      </p:cBhvr>
                                    </p:animEffect>
                                    <p:set>
                                      <p:cBhvr>
                                        <p:cTn id="211" dur="1" fill="hold">
                                          <p:stCondLst>
                                            <p:cond delay="2999"/>
                                          </p:stCondLst>
                                        </p:cTn>
                                        <p:tgtEl>
                                          <p:spTgt spid="16"/>
                                        </p:tgtEl>
                                        <p:attrNameLst>
                                          <p:attrName>style.visibility</p:attrName>
                                        </p:attrNameLst>
                                      </p:cBhvr>
                                      <p:to>
                                        <p:strVal val="hidden"/>
                                      </p:to>
                                    </p:set>
                                  </p:childTnLst>
                                </p:cTn>
                              </p:par>
                              <p:par>
                                <p:cTn id="212" presetID="20" presetClass="exit" presetSubtype="0" fill="hold" grpId="3" nodeType="withEffect">
                                  <p:stCondLst>
                                    <p:cond delay="0"/>
                                  </p:stCondLst>
                                  <p:childTnLst>
                                    <p:animEffect transition="out" filter="wedge">
                                      <p:cBhvr>
                                        <p:cTn id="213" dur="3000"/>
                                        <p:tgtEl>
                                          <p:spTgt spid="18"/>
                                        </p:tgtEl>
                                      </p:cBhvr>
                                    </p:animEffect>
                                    <p:set>
                                      <p:cBhvr>
                                        <p:cTn id="214" dur="1" fill="hold">
                                          <p:stCondLst>
                                            <p:cond delay="2999"/>
                                          </p:stCondLst>
                                        </p:cTn>
                                        <p:tgtEl>
                                          <p:spTgt spid="18"/>
                                        </p:tgtEl>
                                        <p:attrNameLst>
                                          <p:attrName>style.visibility</p:attrName>
                                        </p:attrNameLst>
                                      </p:cBhvr>
                                      <p:to>
                                        <p:strVal val="hidden"/>
                                      </p:to>
                                    </p:set>
                                  </p:childTnLst>
                                </p:cTn>
                              </p:par>
                              <p:par>
                                <p:cTn id="215" presetID="23" presetClass="entr" presetSubtype="288" fill="hold" nodeType="withEffect">
                                  <p:stCondLst>
                                    <p:cond delay="0"/>
                                  </p:stCondLst>
                                  <p:childTnLst>
                                    <p:set>
                                      <p:cBhvr>
                                        <p:cTn id="216" dur="1" fill="hold">
                                          <p:stCondLst>
                                            <p:cond delay="0"/>
                                          </p:stCondLst>
                                        </p:cTn>
                                        <p:tgtEl>
                                          <p:spTgt spid="2"/>
                                        </p:tgtEl>
                                        <p:attrNameLst>
                                          <p:attrName>style.visibility</p:attrName>
                                        </p:attrNameLst>
                                      </p:cBhvr>
                                      <p:to>
                                        <p:strVal val="visible"/>
                                      </p:to>
                                    </p:set>
                                    <p:anim calcmode="lin" valueType="num">
                                      <p:cBhvr>
                                        <p:cTn id="217" dur="3000" fill="hold"/>
                                        <p:tgtEl>
                                          <p:spTgt spid="2"/>
                                        </p:tgtEl>
                                        <p:attrNameLst>
                                          <p:attrName>ppt_w</p:attrName>
                                        </p:attrNameLst>
                                      </p:cBhvr>
                                      <p:tavLst>
                                        <p:tav tm="0">
                                          <p:val>
                                            <p:strVal val="4/3*#ppt_w"/>
                                          </p:val>
                                        </p:tav>
                                        <p:tav tm="100000">
                                          <p:val>
                                            <p:strVal val="#ppt_w"/>
                                          </p:val>
                                        </p:tav>
                                      </p:tavLst>
                                    </p:anim>
                                    <p:anim calcmode="lin" valueType="num">
                                      <p:cBhvr>
                                        <p:cTn id="218" dur="3000" fill="hold"/>
                                        <p:tgtEl>
                                          <p:spTgt spid="2"/>
                                        </p:tgtEl>
                                        <p:attrNameLst>
                                          <p:attrName>ppt_h</p:attrName>
                                        </p:attrNameLst>
                                      </p:cBhvr>
                                      <p:tavLst>
                                        <p:tav tm="0">
                                          <p:val>
                                            <p:strVal val="4/3*#ppt_h"/>
                                          </p:val>
                                        </p:tav>
                                        <p:tav tm="100000">
                                          <p:val>
                                            <p:strVal val="#ppt_h"/>
                                          </p:val>
                                        </p:tav>
                                      </p:tavLst>
                                    </p:anim>
                                  </p:childTnLst>
                                </p:cTn>
                              </p:par>
                              <p:par>
                                <p:cTn id="219" presetID="16" presetClass="entr" presetSubtype="37" fill="hold" nodeType="withEffect">
                                  <p:stCondLst>
                                    <p:cond delay="0"/>
                                  </p:stCondLst>
                                  <p:childTnLst>
                                    <p:set>
                                      <p:cBhvr>
                                        <p:cTn id="220" dur="1" fill="hold">
                                          <p:stCondLst>
                                            <p:cond delay="0"/>
                                          </p:stCondLst>
                                        </p:cTn>
                                        <p:tgtEl>
                                          <p:spTgt spid="2"/>
                                        </p:tgtEl>
                                        <p:attrNameLst>
                                          <p:attrName>style.visibility</p:attrName>
                                        </p:attrNameLst>
                                      </p:cBhvr>
                                      <p:to>
                                        <p:strVal val="visible"/>
                                      </p:to>
                                    </p:set>
                                    <p:animEffect transition="in" filter="barn(outVertical)">
                                      <p:cBhvr>
                                        <p:cTn id="22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857356" y="1285866"/>
            <a:ext cx="5357851" cy="2308324"/>
          </a:xfrm>
          <a:prstGeom prst="rect">
            <a:avLst/>
          </a:prstGeom>
          <a:noFill/>
        </p:spPr>
        <p:txBody>
          <a:bodyPr wrap="square" rtlCol="0">
            <a:spAutoFit/>
          </a:bodyPr>
          <a:lstStyle/>
          <a:p>
            <a:r>
              <a:rPr lang="es-PE" b="1" dirty="0" smtClean="0">
                <a:solidFill>
                  <a:schemeClr val="bg1"/>
                </a:solidFill>
              </a:rPr>
              <a:t>4. Cuando tienen un problema saben relativizar</a:t>
            </a:r>
            <a:endParaRPr lang="es-PE" dirty="0" smtClean="0">
              <a:solidFill>
                <a:schemeClr val="bg1"/>
              </a:solidFill>
            </a:endParaRPr>
          </a:p>
          <a:p>
            <a:endParaRPr lang="es-PE" dirty="0" smtClean="0">
              <a:solidFill>
                <a:schemeClr val="bg1"/>
              </a:solidFill>
            </a:endParaRPr>
          </a:p>
          <a:p>
            <a:r>
              <a:rPr lang="es-PE" dirty="0" smtClean="0">
                <a:solidFill>
                  <a:schemeClr val="bg1"/>
                </a:solidFill>
              </a:rPr>
              <a:t>Estas personas no se dejan sobrepasar por las situaciones complejas de la vida, tienden a mirar los problemas dentro de una perspectiva más amplia por lo que consiguen resolverlos más fácilmente y con menos carga emocional.</a:t>
            </a:r>
          </a:p>
          <a:p>
            <a:endParaRPr lang="es-PE" dirty="0"/>
          </a:p>
        </p:txBody>
      </p:sp>
      <p:pic>
        <p:nvPicPr>
          <p:cNvPr id="4" name="Picture 4" descr="Resultado de imagen de flor de loto png"/>
          <p:cNvPicPr>
            <a:picLocks noChangeAspect="1" noChangeArrowheads="1"/>
          </p:cNvPicPr>
          <p:nvPr/>
        </p:nvPicPr>
        <p:blipFill>
          <a:blip r:embed="rId3"/>
          <a:srcRect/>
          <a:stretch>
            <a:fillRect/>
          </a:stretch>
        </p:blipFill>
        <p:spPr bwMode="auto">
          <a:xfrm>
            <a:off x="-214346" y="3000379"/>
            <a:ext cx="2789460" cy="2143122"/>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c9a9bd1cd4f4edf57b4e4410665aa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5400000">
            <a:off x="3000376" y="-1214452"/>
            <a:ext cx="3357562" cy="4357718"/>
          </a:xfrm>
          <a:prstGeom prst="chevron">
            <a:avLst>
              <a:gd name="adj" fmla="val 66299"/>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2928938" y="2214548"/>
            <a:ext cx="3500438" cy="4357718"/>
          </a:xfrm>
          <a:prstGeom prst="chevron">
            <a:avLst>
              <a:gd name="adj" fmla="val 66299"/>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0800000">
            <a:off x="4714876" y="500048"/>
            <a:ext cx="3357562" cy="4357718"/>
          </a:xfrm>
          <a:prstGeom prst="chevron">
            <a:avLst>
              <a:gd name="adj" fmla="val 66299"/>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1285852" y="500048"/>
            <a:ext cx="3357562" cy="4357718"/>
          </a:xfrm>
          <a:prstGeom prst="chevron">
            <a:avLst>
              <a:gd name="adj" fmla="val 66299"/>
            </a:avLst>
          </a:prstGeom>
          <a:blipFill dpi="0" rotWithShape="1">
            <a:blip r:embed="rId3">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750487" y="-1178745"/>
            <a:ext cx="1928778" cy="2857520"/>
          </a:xfrm>
          <a:prstGeom prst="chevron">
            <a:avLst>
              <a:gd name="adj" fmla="val 65051"/>
            </a:avLst>
          </a:prstGeom>
          <a:blipFill dpi="0" rotWithShape="1">
            <a:blip r:embed="rId4" cstate="print">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6072198" y="1214428"/>
            <a:ext cx="2357454" cy="2786082"/>
          </a:xfrm>
          <a:prstGeom prst="chevron">
            <a:avLst>
              <a:gd name="adj" fmla="val 66299"/>
            </a:avLst>
          </a:prstGeom>
          <a:blipFill dpi="0" rotWithShape="1">
            <a:blip r:embed="rId5" cstate="print">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857224" y="1285866"/>
            <a:ext cx="2428900" cy="2786082"/>
          </a:xfrm>
          <a:prstGeom prst="chevron">
            <a:avLst>
              <a:gd name="adj" fmla="val 66299"/>
            </a:avLst>
          </a:prstGeom>
          <a:blipFill dpi="0" rotWithShape="1">
            <a:blip r:embed="rId6" cstate="print">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679037" y="3679027"/>
            <a:ext cx="2071678" cy="2857520"/>
          </a:xfrm>
          <a:prstGeom prst="chevron">
            <a:avLst>
              <a:gd name="adj" fmla="val 66299"/>
            </a:avLst>
          </a:prstGeom>
          <a:blipFill dpi="0" rotWithShape="1">
            <a:blip r:embed="rId7" cstate="print">
              <a:duotone>
                <a:schemeClr val="accent1">
                  <a:shade val="45000"/>
                  <a:satMod val="135000"/>
                </a:schemeClr>
                <a:prstClr val="white"/>
              </a:duotone>
              <a:lum contrast="2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xit" presetSubtype="4" fill="hold" grpId="1"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ppt_x"/>
                                          </p:val>
                                        </p:tav>
                                      </p:tavLst>
                                    </p:anim>
                                    <p:anim calcmode="lin" valueType="num">
                                      <p:cBhvr additive="base">
                                        <p:cTn id="42" dur="2000"/>
                                        <p:tgtEl>
                                          <p:spTgt spid="3"/>
                                        </p:tgtEl>
                                        <p:attrNameLst>
                                          <p:attrName>ppt_y</p:attrName>
                                        </p:attrNameLst>
                                      </p:cBhvr>
                                      <p:tavLst>
                                        <p:tav tm="0">
                                          <p:val>
                                            <p:strVal val="ppt_y"/>
                                          </p:val>
                                        </p:tav>
                                        <p:tav tm="100000">
                                          <p:val>
                                            <p:strVal val="1+ppt_h/2"/>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4" fill="hold" grpId="1" nodeType="withEffect">
                                  <p:stCondLst>
                                    <p:cond delay="0"/>
                                  </p:stCondLst>
                                  <p:childTnLst>
                                    <p:anim calcmode="lin" valueType="num">
                                      <p:cBhvr additive="base">
                                        <p:cTn id="45" dur="2000"/>
                                        <p:tgtEl>
                                          <p:spTgt spid="7"/>
                                        </p:tgtEl>
                                        <p:attrNameLst>
                                          <p:attrName>ppt_x</p:attrName>
                                        </p:attrNameLst>
                                      </p:cBhvr>
                                      <p:tavLst>
                                        <p:tav tm="0">
                                          <p:val>
                                            <p:strVal val="ppt_x"/>
                                          </p:val>
                                        </p:tav>
                                        <p:tav tm="100000">
                                          <p:val>
                                            <p:strVal val="ppt_x"/>
                                          </p:val>
                                        </p:tav>
                                      </p:tavLst>
                                    </p:anim>
                                    <p:anim calcmode="lin" valueType="num">
                                      <p:cBhvr additive="base">
                                        <p:cTn id="46" dur="2000"/>
                                        <p:tgtEl>
                                          <p:spTgt spid="7"/>
                                        </p:tgtEl>
                                        <p:attrNameLst>
                                          <p:attrName>ppt_y</p:attrName>
                                        </p:attrNameLst>
                                      </p:cBhvr>
                                      <p:tavLst>
                                        <p:tav tm="0">
                                          <p:val>
                                            <p:strVal val="ppt_y"/>
                                          </p:val>
                                        </p:tav>
                                        <p:tav tm="100000">
                                          <p:val>
                                            <p:strVal val="1+ppt_h/2"/>
                                          </p:val>
                                        </p:tav>
                                      </p:tavLst>
                                    </p:anim>
                                    <p:set>
                                      <p:cBhvr>
                                        <p:cTn id="47" dur="1" fill="hold">
                                          <p:stCondLst>
                                            <p:cond delay="1999"/>
                                          </p:stCondLst>
                                        </p:cTn>
                                        <p:tgtEl>
                                          <p:spTgt spid="7"/>
                                        </p:tgtEl>
                                        <p:attrNameLst>
                                          <p:attrName>style.visibility</p:attrName>
                                        </p:attrNameLst>
                                      </p:cBhvr>
                                      <p:to>
                                        <p:strVal val="hidden"/>
                                      </p:to>
                                    </p:set>
                                  </p:childTnLst>
                                </p:cTn>
                              </p:par>
                              <p:par>
                                <p:cTn id="48" presetID="2" presetClass="exit" presetSubtype="1" fill="hold" grpId="1"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ppt_x"/>
                                          </p:val>
                                        </p:tav>
                                      </p:tavLst>
                                    </p:anim>
                                    <p:anim calcmode="lin" valueType="num">
                                      <p:cBhvr additive="base">
                                        <p:cTn id="50" dur="2000"/>
                                        <p:tgtEl>
                                          <p:spTgt spid="4"/>
                                        </p:tgtEl>
                                        <p:attrNameLst>
                                          <p:attrName>ppt_y</p:attrName>
                                        </p:attrNameLst>
                                      </p:cBhvr>
                                      <p:tavLst>
                                        <p:tav tm="0">
                                          <p:val>
                                            <p:strVal val="ppt_y"/>
                                          </p:val>
                                        </p:tav>
                                        <p:tav tm="100000">
                                          <p:val>
                                            <p:strVal val="0-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1" fill="hold" grpId="1" nodeType="withEffect">
                                  <p:stCondLst>
                                    <p:cond delay="0"/>
                                  </p:stCondLst>
                                  <p:childTnLst>
                                    <p:anim calcmode="lin" valueType="num">
                                      <p:cBhvr additive="base">
                                        <p:cTn id="53" dur="2000"/>
                                        <p:tgtEl>
                                          <p:spTgt spid="10"/>
                                        </p:tgtEl>
                                        <p:attrNameLst>
                                          <p:attrName>ppt_x</p:attrName>
                                        </p:attrNameLst>
                                      </p:cBhvr>
                                      <p:tavLst>
                                        <p:tav tm="0">
                                          <p:val>
                                            <p:strVal val="ppt_x"/>
                                          </p:val>
                                        </p:tav>
                                        <p:tav tm="100000">
                                          <p:val>
                                            <p:strVal val="ppt_x"/>
                                          </p:val>
                                        </p:tav>
                                      </p:tavLst>
                                    </p:anim>
                                    <p:anim calcmode="lin" valueType="num">
                                      <p:cBhvr additive="base">
                                        <p:cTn id="54" dur="2000"/>
                                        <p:tgtEl>
                                          <p:spTgt spid="10"/>
                                        </p:tgtEl>
                                        <p:attrNameLst>
                                          <p:attrName>ppt_y</p:attrName>
                                        </p:attrNameLst>
                                      </p:cBhvr>
                                      <p:tavLst>
                                        <p:tav tm="0">
                                          <p:val>
                                            <p:strVal val="ppt_y"/>
                                          </p:val>
                                        </p:tav>
                                        <p:tav tm="100000">
                                          <p:val>
                                            <p:strVal val="0-ppt_h/2"/>
                                          </p:val>
                                        </p:tav>
                                      </p:tavLst>
                                    </p:anim>
                                    <p:set>
                                      <p:cBhvr>
                                        <p:cTn id="55" dur="1" fill="hold">
                                          <p:stCondLst>
                                            <p:cond delay="1999"/>
                                          </p:stCondLst>
                                        </p:cTn>
                                        <p:tgtEl>
                                          <p:spTgt spid="10"/>
                                        </p:tgtEl>
                                        <p:attrNameLst>
                                          <p:attrName>style.visibility</p:attrName>
                                        </p:attrNameLst>
                                      </p:cBhvr>
                                      <p:to>
                                        <p:strVal val="hidden"/>
                                      </p:to>
                                    </p:set>
                                  </p:childTnLst>
                                </p:cTn>
                              </p:par>
                              <p:par>
                                <p:cTn id="56" presetID="2" presetClass="exit" presetSubtype="2" fill="hold" grpId="1" nodeType="with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ppt_y"/>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9"/>
                                        </p:tgtEl>
                                        <p:attrNameLst>
                                          <p:attrName>ppt_x</p:attrName>
                                        </p:attrNameLst>
                                      </p:cBhvr>
                                      <p:tavLst>
                                        <p:tav tm="0">
                                          <p:val>
                                            <p:strVal val="ppt_x"/>
                                          </p:val>
                                        </p:tav>
                                        <p:tav tm="100000">
                                          <p:val>
                                            <p:strVal val="1+ppt_w/2"/>
                                          </p:val>
                                        </p:tav>
                                      </p:tavLst>
                                    </p:anim>
                                    <p:anim calcmode="lin" valueType="num">
                                      <p:cBhvr additive="base">
                                        <p:cTn id="62" dur="2000"/>
                                        <p:tgtEl>
                                          <p:spTgt spid="9"/>
                                        </p:tgtEl>
                                        <p:attrNameLst>
                                          <p:attrName>ppt_y</p:attrName>
                                        </p:attrNameLst>
                                      </p:cBhvr>
                                      <p:tavLst>
                                        <p:tav tm="0">
                                          <p:val>
                                            <p:strVal val="ppt_y"/>
                                          </p:val>
                                        </p:tav>
                                        <p:tav tm="100000">
                                          <p:val>
                                            <p:strVal val="ppt_y"/>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0-ppt_w/2"/>
                                          </p:val>
                                        </p:tav>
                                      </p:tavLst>
                                    </p:anim>
                                    <p:anim calcmode="lin" valueType="num">
                                      <p:cBhvr additive="base">
                                        <p:cTn id="66" dur="2000"/>
                                        <p:tgtEl>
                                          <p:spTgt spid="5"/>
                                        </p:tgtEl>
                                        <p:attrNameLst>
                                          <p:attrName>ppt_y</p:attrName>
                                        </p:attrNameLst>
                                      </p:cBhvr>
                                      <p:tavLst>
                                        <p:tav tm="0">
                                          <p:val>
                                            <p:strVal val="ppt_y"/>
                                          </p:val>
                                        </p:tav>
                                        <p:tav tm="100000">
                                          <p:val>
                                            <p:strVal val="ppt_y"/>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8" fill="hold" grpId="1"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0-ppt_w/2"/>
                                          </p:val>
                                        </p:tav>
                                      </p:tavLst>
                                    </p:anim>
                                    <p:anim calcmode="lin" valueType="num">
                                      <p:cBhvr additive="base">
                                        <p:cTn id="70" dur="2000"/>
                                        <p:tgtEl>
                                          <p:spTgt spid="8"/>
                                        </p:tgtEl>
                                        <p:attrNameLst>
                                          <p:attrName>ppt_y</p:attrName>
                                        </p:attrNameLst>
                                      </p:cBhvr>
                                      <p:tavLst>
                                        <p:tav tm="0">
                                          <p:val>
                                            <p:strVal val="ppt_y"/>
                                          </p:val>
                                        </p:tav>
                                        <p:tav tm="100000">
                                          <p:val>
                                            <p:strVal val="ppt_y"/>
                                          </p:val>
                                        </p:tav>
                                      </p:tavLst>
                                    </p:anim>
                                    <p:set>
                                      <p:cBhvr>
                                        <p:cTn id="71" dur="1" fill="hold">
                                          <p:stCondLst>
                                            <p:cond delay="1999"/>
                                          </p:stCondLst>
                                        </p:cTn>
                                        <p:tgtEl>
                                          <p:spTgt spid="8"/>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2/3*#ppt_w"/>
                                          </p:val>
                                        </p:tav>
                                        <p:tav tm="100000">
                                          <p:val>
                                            <p:strVal val="#ppt_w"/>
                                          </p:val>
                                        </p:tav>
                                      </p:tavLst>
                                    </p:anim>
                                    <p:anim calcmode="lin" valueType="num">
                                      <p:cBhvr>
                                        <p:cTn id="75" dur="2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d1c8b6c85809411758f3974c0fd633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211811437.png"/>
          <p:cNvPicPr>
            <a:picLocks noChangeAspect="1"/>
          </p:cNvPicPr>
          <p:nvPr/>
        </p:nvPicPr>
        <p:blipFill>
          <a:blip r:embed="rId3">
            <a:duotone>
              <a:schemeClr val="accent4">
                <a:shade val="45000"/>
                <a:satMod val="135000"/>
              </a:schemeClr>
              <a:prstClr val="white"/>
            </a:duotone>
            <a:lum contrast="10000"/>
          </a:blip>
          <a:srcRect l="10000" t="15000" r="20000" b="20000"/>
          <a:stretch>
            <a:fillRect/>
          </a:stretch>
        </p:blipFill>
        <p:spPr>
          <a:xfrm>
            <a:off x="4071934" y="1357304"/>
            <a:ext cx="1000132" cy="928694"/>
          </a:xfrm>
          <a:prstGeom prst="rect">
            <a:avLst/>
          </a:prstGeom>
        </p:spPr>
      </p:pic>
      <p:pic>
        <p:nvPicPr>
          <p:cNvPr id="4" name="3 Imagen" descr="1211811437.png"/>
          <p:cNvPicPr>
            <a:picLocks noChangeAspect="1"/>
          </p:cNvPicPr>
          <p:nvPr/>
        </p:nvPicPr>
        <p:blipFill>
          <a:blip r:embed="rId3">
            <a:duotone>
              <a:schemeClr val="accent4">
                <a:shade val="45000"/>
                <a:satMod val="135000"/>
              </a:schemeClr>
              <a:prstClr val="white"/>
            </a:duotone>
            <a:lum contrast="10000"/>
          </a:blip>
          <a:srcRect l="10000" t="15000" r="20000" b="20000"/>
          <a:stretch>
            <a:fillRect/>
          </a:stretch>
        </p:blipFill>
        <p:spPr>
          <a:xfrm>
            <a:off x="4000496" y="2857502"/>
            <a:ext cx="1000132" cy="928694"/>
          </a:xfrm>
          <a:prstGeom prst="rect">
            <a:avLst/>
          </a:prstGeom>
        </p:spPr>
      </p:pic>
      <p:pic>
        <p:nvPicPr>
          <p:cNvPr id="5" name="4 Imagen" descr="1211811437.png"/>
          <p:cNvPicPr>
            <a:picLocks noChangeAspect="1"/>
          </p:cNvPicPr>
          <p:nvPr/>
        </p:nvPicPr>
        <p:blipFill>
          <a:blip r:embed="rId3">
            <a:duotone>
              <a:schemeClr val="accent4">
                <a:shade val="45000"/>
                <a:satMod val="135000"/>
              </a:schemeClr>
              <a:prstClr val="white"/>
            </a:duotone>
            <a:lum contrast="10000"/>
          </a:blip>
          <a:srcRect l="10000" t="15000" r="15000" b="15000"/>
          <a:stretch>
            <a:fillRect/>
          </a:stretch>
        </p:blipFill>
        <p:spPr>
          <a:xfrm>
            <a:off x="3071802" y="2071684"/>
            <a:ext cx="1071570" cy="1000132"/>
          </a:xfrm>
          <a:prstGeom prst="rect">
            <a:avLst/>
          </a:prstGeom>
        </p:spPr>
      </p:pic>
      <p:pic>
        <p:nvPicPr>
          <p:cNvPr id="6" name="5 Imagen" descr="1211811437.png"/>
          <p:cNvPicPr>
            <a:picLocks noChangeAspect="1"/>
          </p:cNvPicPr>
          <p:nvPr/>
        </p:nvPicPr>
        <p:blipFill>
          <a:blip r:embed="rId3">
            <a:duotone>
              <a:schemeClr val="accent4">
                <a:shade val="45000"/>
                <a:satMod val="135000"/>
              </a:schemeClr>
              <a:prstClr val="white"/>
            </a:duotone>
            <a:lum contrast="10000"/>
          </a:blip>
          <a:srcRect l="15000" t="10000" r="15000" b="15000"/>
          <a:stretch>
            <a:fillRect/>
          </a:stretch>
        </p:blipFill>
        <p:spPr>
          <a:xfrm>
            <a:off x="5072066" y="2000246"/>
            <a:ext cx="1000132" cy="1071570"/>
          </a:xfrm>
          <a:prstGeom prst="rect">
            <a:avLst/>
          </a:prstGeom>
        </p:spPr>
      </p:pic>
      <p:pic>
        <p:nvPicPr>
          <p:cNvPr id="7" name="6 Imagen" descr="1211811437.png"/>
          <p:cNvPicPr>
            <a:picLocks noChangeAspect="1"/>
          </p:cNvPicPr>
          <p:nvPr/>
        </p:nvPicPr>
        <p:blipFill>
          <a:blip r:embed="rId3">
            <a:duotone>
              <a:schemeClr val="accent4">
                <a:shade val="45000"/>
                <a:satMod val="135000"/>
              </a:schemeClr>
              <a:prstClr val="white"/>
            </a:duotone>
            <a:lum contrast="10000"/>
          </a:blip>
          <a:srcRect l="15000" t="20000" r="20000" b="15000"/>
          <a:stretch>
            <a:fillRect/>
          </a:stretch>
        </p:blipFill>
        <p:spPr>
          <a:xfrm>
            <a:off x="4714876" y="1571618"/>
            <a:ext cx="928694" cy="928694"/>
          </a:xfrm>
          <a:prstGeom prst="rect">
            <a:avLst/>
          </a:prstGeom>
        </p:spPr>
      </p:pic>
      <p:pic>
        <p:nvPicPr>
          <p:cNvPr id="8" name="7 Imagen" descr="1211811437.png"/>
          <p:cNvPicPr>
            <a:picLocks noChangeAspect="1"/>
          </p:cNvPicPr>
          <p:nvPr/>
        </p:nvPicPr>
        <p:blipFill>
          <a:blip r:embed="rId3">
            <a:duotone>
              <a:schemeClr val="accent4">
                <a:shade val="45000"/>
                <a:satMod val="135000"/>
              </a:schemeClr>
              <a:prstClr val="white"/>
            </a:duotone>
            <a:lum contrast="10000"/>
          </a:blip>
          <a:srcRect l="15000" t="20000" r="20000" b="15000"/>
          <a:stretch>
            <a:fillRect/>
          </a:stretch>
        </p:blipFill>
        <p:spPr>
          <a:xfrm>
            <a:off x="4714876" y="2786064"/>
            <a:ext cx="928694" cy="928694"/>
          </a:xfrm>
          <a:prstGeom prst="rect">
            <a:avLst/>
          </a:prstGeom>
        </p:spPr>
      </p:pic>
      <p:pic>
        <p:nvPicPr>
          <p:cNvPr id="9" name="8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3500430" y="1500180"/>
            <a:ext cx="928694" cy="928694"/>
          </a:xfrm>
          <a:prstGeom prst="rect">
            <a:avLst/>
          </a:prstGeom>
        </p:spPr>
      </p:pic>
      <p:pic>
        <p:nvPicPr>
          <p:cNvPr id="10" name="9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3428992" y="2643188"/>
            <a:ext cx="928694" cy="928694"/>
          </a:xfrm>
          <a:prstGeom prst="rect">
            <a:avLst/>
          </a:prstGeom>
        </p:spPr>
      </p:pic>
      <p:pic>
        <p:nvPicPr>
          <p:cNvPr id="11" name="10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4214810" y="714362"/>
            <a:ext cx="714380" cy="714380"/>
          </a:xfrm>
          <a:prstGeom prst="rect">
            <a:avLst/>
          </a:prstGeom>
        </p:spPr>
      </p:pic>
      <p:pic>
        <p:nvPicPr>
          <p:cNvPr id="12" name="11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5286380" y="928676"/>
            <a:ext cx="714380" cy="714380"/>
          </a:xfrm>
          <a:prstGeom prst="rect">
            <a:avLst/>
          </a:prstGeom>
        </p:spPr>
      </p:pic>
      <p:pic>
        <p:nvPicPr>
          <p:cNvPr id="13" name="12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5929322" y="2214560"/>
            <a:ext cx="714380" cy="714380"/>
          </a:xfrm>
          <a:prstGeom prst="rect">
            <a:avLst/>
          </a:prstGeom>
        </p:spPr>
      </p:pic>
      <p:pic>
        <p:nvPicPr>
          <p:cNvPr id="14" name="13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5429256" y="3429006"/>
            <a:ext cx="714380" cy="714380"/>
          </a:xfrm>
          <a:prstGeom prst="rect">
            <a:avLst/>
          </a:prstGeom>
        </p:spPr>
      </p:pic>
      <p:pic>
        <p:nvPicPr>
          <p:cNvPr id="15" name="14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4143372" y="3786196"/>
            <a:ext cx="714380" cy="714380"/>
          </a:xfrm>
          <a:prstGeom prst="rect">
            <a:avLst/>
          </a:prstGeom>
        </p:spPr>
      </p:pic>
      <p:pic>
        <p:nvPicPr>
          <p:cNvPr id="16" name="15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2928926" y="3357568"/>
            <a:ext cx="714380" cy="714380"/>
          </a:xfrm>
          <a:prstGeom prst="rect">
            <a:avLst/>
          </a:prstGeom>
        </p:spPr>
      </p:pic>
      <p:pic>
        <p:nvPicPr>
          <p:cNvPr id="17" name="16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2500298" y="2214560"/>
            <a:ext cx="714380" cy="714380"/>
          </a:xfrm>
          <a:prstGeom prst="rect">
            <a:avLst/>
          </a:prstGeom>
        </p:spPr>
      </p:pic>
      <p:pic>
        <p:nvPicPr>
          <p:cNvPr id="18" name="17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3071802" y="1000114"/>
            <a:ext cx="714380" cy="714380"/>
          </a:xfrm>
          <a:prstGeom prst="rect">
            <a:avLst/>
          </a:prstGeom>
        </p:spPr>
      </p:pic>
      <p:pic>
        <p:nvPicPr>
          <p:cNvPr id="19" name="18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5715008" y="500048"/>
            <a:ext cx="571504" cy="571504"/>
          </a:xfrm>
          <a:prstGeom prst="rect">
            <a:avLst/>
          </a:prstGeom>
        </p:spPr>
      </p:pic>
      <p:pic>
        <p:nvPicPr>
          <p:cNvPr id="20" name="19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6572264" y="2285998"/>
            <a:ext cx="571504" cy="571504"/>
          </a:xfrm>
          <a:prstGeom prst="rect">
            <a:avLst/>
          </a:prstGeom>
        </p:spPr>
      </p:pic>
      <p:pic>
        <p:nvPicPr>
          <p:cNvPr id="21" name="20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4286248" y="214296"/>
            <a:ext cx="571504" cy="571504"/>
          </a:xfrm>
          <a:prstGeom prst="rect">
            <a:avLst/>
          </a:prstGeom>
        </p:spPr>
      </p:pic>
      <p:pic>
        <p:nvPicPr>
          <p:cNvPr id="22" name="21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5929322" y="4000510"/>
            <a:ext cx="571504" cy="571504"/>
          </a:xfrm>
          <a:prstGeom prst="rect">
            <a:avLst/>
          </a:prstGeom>
        </p:spPr>
      </p:pic>
      <p:pic>
        <p:nvPicPr>
          <p:cNvPr id="23" name="22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4214810" y="4500576"/>
            <a:ext cx="571504" cy="571504"/>
          </a:xfrm>
          <a:prstGeom prst="rect">
            <a:avLst/>
          </a:prstGeom>
        </p:spPr>
      </p:pic>
      <p:pic>
        <p:nvPicPr>
          <p:cNvPr id="24" name="23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2500298" y="3857634"/>
            <a:ext cx="571504" cy="571504"/>
          </a:xfrm>
          <a:prstGeom prst="rect">
            <a:avLst/>
          </a:prstGeom>
        </p:spPr>
      </p:pic>
      <p:pic>
        <p:nvPicPr>
          <p:cNvPr id="25" name="24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1928794" y="2285998"/>
            <a:ext cx="571504" cy="571504"/>
          </a:xfrm>
          <a:prstGeom prst="rect">
            <a:avLst/>
          </a:prstGeom>
        </p:spPr>
      </p:pic>
      <p:pic>
        <p:nvPicPr>
          <p:cNvPr id="26" name="25 Imagen" descr="1211811437.png"/>
          <p:cNvPicPr>
            <a:picLocks noChangeAspect="1"/>
          </p:cNvPicPr>
          <p:nvPr/>
        </p:nvPicPr>
        <p:blipFill>
          <a:blip r:embed="rId3">
            <a:duotone>
              <a:schemeClr val="accent4">
                <a:shade val="45000"/>
                <a:satMod val="135000"/>
              </a:schemeClr>
              <a:prstClr val="white"/>
            </a:duotone>
            <a:lum contrast="10000"/>
          </a:blip>
          <a:srcRect l="15000" t="15000" r="20000" b="20000"/>
          <a:stretch>
            <a:fillRect/>
          </a:stretch>
        </p:blipFill>
        <p:spPr>
          <a:xfrm>
            <a:off x="2714612" y="571486"/>
            <a:ext cx="571504" cy="571504"/>
          </a:xfrm>
          <a:prstGeom prst="rect">
            <a:avLst/>
          </a:prstGeom>
        </p:spPr>
      </p:pic>
      <p:pic>
        <p:nvPicPr>
          <p:cNvPr id="27" name="26 Imagen" descr="1211811437.png"/>
          <p:cNvPicPr>
            <a:picLocks noChangeAspect="1"/>
          </p:cNvPicPr>
          <p:nvPr/>
        </p:nvPicPr>
        <p:blipFill>
          <a:blip r:embed="rId4" cstate="print">
            <a:duotone>
              <a:schemeClr val="accent4">
                <a:shade val="45000"/>
                <a:satMod val="135000"/>
              </a:schemeClr>
              <a:prstClr val="white"/>
            </a:duotone>
            <a:lum contrast="10000"/>
          </a:blip>
          <a:srcRect l="15000" t="15000" r="20000" b="20000"/>
          <a:stretch>
            <a:fillRect/>
          </a:stretch>
        </p:blipFill>
        <p:spPr>
          <a:xfrm>
            <a:off x="4357686" y="-214332"/>
            <a:ext cx="428628" cy="428628"/>
          </a:xfrm>
          <a:prstGeom prst="rect">
            <a:avLst/>
          </a:prstGeom>
        </p:spPr>
      </p:pic>
      <p:pic>
        <p:nvPicPr>
          <p:cNvPr id="28" name="27 Imagen" descr="1211811437.png"/>
          <p:cNvPicPr>
            <a:picLocks noChangeAspect="1"/>
          </p:cNvPicPr>
          <p:nvPr/>
        </p:nvPicPr>
        <p:blipFill>
          <a:blip r:embed="rId4" cstate="print">
            <a:duotone>
              <a:schemeClr val="accent4">
                <a:shade val="45000"/>
                <a:satMod val="135000"/>
              </a:schemeClr>
              <a:prstClr val="white"/>
            </a:duotone>
            <a:lum contrast="10000"/>
          </a:blip>
          <a:srcRect l="15000" t="15000" r="20000" b="20000"/>
          <a:stretch>
            <a:fillRect/>
          </a:stretch>
        </p:blipFill>
        <p:spPr>
          <a:xfrm>
            <a:off x="6143636" y="142858"/>
            <a:ext cx="428628" cy="428628"/>
          </a:xfrm>
          <a:prstGeom prst="rect">
            <a:avLst/>
          </a:prstGeom>
        </p:spPr>
      </p:pic>
      <p:pic>
        <p:nvPicPr>
          <p:cNvPr id="29" name="28 Imagen" descr="1211811437.png"/>
          <p:cNvPicPr>
            <a:picLocks noChangeAspect="1"/>
          </p:cNvPicPr>
          <p:nvPr/>
        </p:nvPicPr>
        <p:blipFill>
          <a:blip r:embed="rId4" cstate="print">
            <a:duotone>
              <a:schemeClr val="accent4">
                <a:shade val="45000"/>
                <a:satMod val="135000"/>
              </a:schemeClr>
              <a:prstClr val="white"/>
            </a:duotone>
            <a:lum contrast="10000"/>
          </a:blip>
          <a:srcRect l="15000" t="15000" r="20000" b="20000"/>
          <a:stretch>
            <a:fillRect/>
          </a:stretch>
        </p:blipFill>
        <p:spPr>
          <a:xfrm>
            <a:off x="7143768" y="2357436"/>
            <a:ext cx="428628" cy="428628"/>
          </a:xfrm>
          <a:prstGeom prst="rect">
            <a:avLst/>
          </a:prstGeom>
        </p:spPr>
      </p:pic>
      <p:pic>
        <p:nvPicPr>
          <p:cNvPr id="30" name="29 Imagen" descr="1211811437.png"/>
          <p:cNvPicPr>
            <a:picLocks noChangeAspect="1"/>
          </p:cNvPicPr>
          <p:nvPr/>
        </p:nvPicPr>
        <p:blipFill>
          <a:blip r:embed="rId4" cstate="print">
            <a:duotone>
              <a:schemeClr val="accent4">
                <a:shade val="45000"/>
                <a:satMod val="135000"/>
              </a:schemeClr>
              <a:prstClr val="white"/>
            </a:duotone>
            <a:lum contrast="10000"/>
          </a:blip>
          <a:srcRect l="15000" t="15000" r="20000" b="20000"/>
          <a:stretch>
            <a:fillRect/>
          </a:stretch>
        </p:blipFill>
        <p:spPr>
          <a:xfrm>
            <a:off x="6357950" y="4500576"/>
            <a:ext cx="428628" cy="428628"/>
          </a:xfrm>
          <a:prstGeom prst="rect">
            <a:avLst/>
          </a:prstGeom>
        </p:spPr>
      </p:pic>
      <p:pic>
        <p:nvPicPr>
          <p:cNvPr id="31" name="30 Imagen" descr="1211811437.png"/>
          <p:cNvPicPr>
            <a:picLocks noChangeAspect="1"/>
          </p:cNvPicPr>
          <p:nvPr/>
        </p:nvPicPr>
        <p:blipFill>
          <a:blip r:embed="rId4" cstate="print">
            <a:duotone>
              <a:schemeClr val="accent4">
                <a:shade val="45000"/>
                <a:satMod val="135000"/>
              </a:schemeClr>
              <a:prstClr val="white"/>
            </a:duotone>
            <a:lum contrast="10000"/>
          </a:blip>
          <a:srcRect l="15000" t="15000" r="20000" b="20000"/>
          <a:stretch>
            <a:fillRect/>
          </a:stretch>
        </p:blipFill>
        <p:spPr>
          <a:xfrm>
            <a:off x="4286248" y="5072080"/>
            <a:ext cx="428628" cy="428628"/>
          </a:xfrm>
          <a:prstGeom prst="rect">
            <a:avLst/>
          </a:prstGeom>
        </p:spPr>
      </p:pic>
      <p:pic>
        <p:nvPicPr>
          <p:cNvPr id="32" name="31 Imagen" descr="1211811437.png"/>
          <p:cNvPicPr>
            <a:picLocks noChangeAspect="1"/>
          </p:cNvPicPr>
          <p:nvPr/>
        </p:nvPicPr>
        <p:blipFill>
          <a:blip r:embed="rId4" cstate="print">
            <a:duotone>
              <a:schemeClr val="accent4">
                <a:shade val="45000"/>
                <a:satMod val="135000"/>
              </a:schemeClr>
              <a:prstClr val="white"/>
            </a:duotone>
            <a:lum contrast="10000"/>
          </a:blip>
          <a:srcRect l="15000" t="15000" r="20000" b="20000"/>
          <a:stretch>
            <a:fillRect/>
          </a:stretch>
        </p:blipFill>
        <p:spPr>
          <a:xfrm>
            <a:off x="2143108" y="4214824"/>
            <a:ext cx="428628" cy="428628"/>
          </a:xfrm>
          <a:prstGeom prst="rect">
            <a:avLst/>
          </a:prstGeom>
        </p:spPr>
      </p:pic>
      <p:pic>
        <p:nvPicPr>
          <p:cNvPr id="33" name="32 Imagen" descr="1211811437.png"/>
          <p:cNvPicPr>
            <a:picLocks noChangeAspect="1"/>
          </p:cNvPicPr>
          <p:nvPr/>
        </p:nvPicPr>
        <p:blipFill>
          <a:blip r:embed="rId4" cstate="print">
            <a:duotone>
              <a:schemeClr val="accent4">
                <a:shade val="45000"/>
                <a:satMod val="135000"/>
              </a:schemeClr>
              <a:prstClr val="white"/>
            </a:duotone>
            <a:lum contrast="10000"/>
          </a:blip>
          <a:srcRect l="15000" t="15000" r="20000" b="20000"/>
          <a:stretch>
            <a:fillRect/>
          </a:stretch>
        </p:blipFill>
        <p:spPr>
          <a:xfrm>
            <a:off x="1428728" y="2357436"/>
            <a:ext cx="428628" cy="428628"/>
          </a:xfrm>
          <a:prstGeom prst="rect">
            <a:avLst/>
          </a:prstGeom>
        </p:spPr>
      </p:pic>
      <p:pic>
        <p:nvPicPr>
          <p:cNvPr id="34" name="33 Imagen" descr="1211811437.png"/>
          <p:cNvPicPr>
            <a:picLocks noChangeAspect="1"/>
          </p:cNvPicPr>
          <p:nvPr/>
        </p:nvPicPr>
        <p:blipFill>
          <a:blip r:embed="rId4" cstate="print">
            <a:duotone>
              <a:schemeClr val="accent4">
                <a:shade val="45000"/>
                <a:satMod val="135000"/>
              </a:schemeClr>
              <a:prstClr val="white"/>
            </a:duotone>
            <a:lum contrast="10000"/>
          </a:blip>
          <a:srcRect l="15000" t="15000" r="20000" b="20000"/>
          <a:stretch>
            <a:fillRect/>
          </a:stretch>
        </p:blipFill>
        <p:spPr>
          <a:xfrm>
            <a:off x="2428860" y="214296"/>
            <a:ext cx="428628" cy="428628"/>
          </a:xfrm>
          <a:prstGeom prst="rect">
            <a:avLst/>
          </a:prstGeom>
        </p:spPr>
      </p:pic>
      <p:sp>
        <p:nvSpPr>
          <p:cNvPr id="35" name="3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5"/>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fltVal val="0"/>
                                          </p:val>
                                        </p:tav>
                                        <p:tav tm="100000">
                                          <p:val>
                                            <p:strVal val="#ppt_w"/>
                                          </p:val>
                                        </p:tav>
                                      </p:tavLst>
                                    </p:anim>
                                    <p:anim calcmode="lin" valueType="num">
                                      <p:cBhvr>
                                        <p:cTn id="14" dur="2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2000" fill="hold"/>
                                        <p:tgtEl>
                                          <p:spTgt spid="10"/>
                                        </p:tgtEl>
                                        <p:attrNameLst>
                                          <p:attrName>ppt_w</p:attrName>
                                        </p:attrNameLst>
                                      </p:cBhvr>
                                      <p:tavLst>
                                        <p:tav tm="0">
                                          <p:val>
                                            <p:fltVal val="0"/>
                                          </p:val>
                                        </p:tav>
                                        <p:tav tm="100000">
                                          <p:val>
                                            <p:strVal val="#ppt_w"/>
                                          </p:val>
                                        </p:tav>
                                      </p:tavLst>
                                    </p:anim>
                                    <p:anim calcmode="lin" valueType="num">
                                      <p:cBhvr>
                                        <p:cTn id="38" dur="2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fltVal val="0"/>
                                          </p:val>
                                        </p:tav>
                                        <p:tav tm="100000">
                                          <p:val>
                                            <p:strVal val="#ppt_w"/>
                                          </p:val>
                                        </p:tav>
                                      </p:tavLst>
                                    </p:anim>
                                    <p:anim calcmode="lin" valueType="num">
                                      <p:cBhvr>
                                        <p:cTn id="50" dur="2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2000" fill="hold"/>
                                        <p:tgtEl>
                                          <p:spTgt spid="14"/>
                                        </p:tgtEl>
                                        <p:attrNameLst>
                                          <p:attrName>ppt_w</p:attrName>
                                        </p:attrNameLst>
                                      </p:cBhvr>
                                      <p:tavLst>
                                        <p:tav tm="0">
                                          <p:val>
                                            <p:fltVal val="0"/>
                                          </p:val>
                                        </p:tav>
                                        <p:tav tm="100000">
                                          <p:val>
                                            <p:strVal val="#ppt_w"/>
                                          </p:val>
                                        </p:tav>
                                      </p:tavLst>
                                    </p:anim>
                                    <p:anim calcmode="lin" valueType="num">
                                      <p:cBhvr>
                                        <p:cTn id="54" dur="2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2000" fill="hold"/>
                                        <p:tgtEl>
                                          <p:spTgt spid="15"/>
                                        </p:tgtEl>
                                        <p:attrNameLst>
                                          <p:attrName>ppt_w</p:attrName>
                                        </p:attrNameLst>
                                      </p:cBhvr>
                                      <p:tavLst>
                                        <p:tav tm="0">
                                          <p:val>
                                            <p:fltVal val="0"/>
                                          </p:val>
                                        </p:tav>
                                        <p:tav tm="100000">
                                          <p:val>
                                            <p:strVal val="#ppt_w"/>
                                          </p:val>
                                        </p:tav>
                                      </p:tavLst>
                                    </p:anim>
                                    <p:anim calcmode="lin" valueType="num">
                                      <p:cBhvr>
                                        <p:cTn id="58" dur="2000" fill="hold"/>
                                        <p:tgtEl>
                                          <p:spTgt spid="1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2000" fill="hold"/>
                                        <p:tgtEl>
                                          <p:spTgt spid="16"/>
                                        </p:tgtEl>
                                        <p:attrNameLst>
                                          <p:attrName>ppt_w</p:attrName>
                                        </p:attrNameLst>
                                      </p:cBhvr>
                                      <p:tavLst>
                                        <p:tav tm="0">
                                          <p:val>
                                            <p:fltVal val="0"/>
                                          </p:val>
                                        </p:tav>
                                        <p:tav tm="100000">
                                          <p:val>
                                            <p:strVal val="#ppt_w"/>
                                          </p:val>
                                        </p:tav>
                                      </p:tavLst>
                                    </p:anim>
                                    <p:anim calcmode="lin" valueType="num">
                                      <p:cBhvr>
                                        <p:cTn id="62" dur="2000" fill="hold"/>
                                        <p:tgtEl>
                                          <p:spTgt spid="1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2000" fill="hold"/>
                                        <p:tgtEl>
                                          <p:spTgt spid="17"/>
                                        </p:tgtEl>
                                        <p:attrNameLst>
                                          <p:attrName>ppt_w</p:attrName>
                                        </p:attrNameLst>
                                      </p:cBhvr>
                                      <p:tavLst>
                                        <p:tav tm="0">
                                          <p:val>
                                            <p:fltVal val="0"/>
                                          </p:val>
                                        </p:tav>
                                        <p:tav tm="100000">
                                          <p:val>
                                            <p:strVal val="#ppt_w"/>
                                          </p:val>
                                        </p:tav>
                                      </p:tavLst>
                                    </p:anim>
                                    <p:anim calcmode="lin" valueType="num">
                                      <p:cBhvr>
                                        <p:cTn id="66" dur="2000" fill="hold"/>
                                        <p:tgtEl>
                                          <p:spTgt spid="1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2000" fill="hold"/>
                                        <p:tgtEl>
                                          <p:spTgt spid="18"/>
                                        </p:tgtEl>
                                        <p:attrNameLst>
                                          <p:attrName>ppt_w</p:attrName>
                                        </p:attrNameLst>
                                      </p:cBhvr>
                                      <p:tavLst>
                                        <p:tav tm="0">
                                          <p:val>
                                            <p:fltVal val="0"/>
                                          </p:val>
                                        </p:tav>
                                        <p:tav tm="100000">
                                          <p:val>
                                            <p:strVal val="#ppt_w"/>
                                          </p:val>
                                        </p:tav>
                                      </p:tavLst>
                                    </p:anim>
                                    <p:anim calcmode="lin" valueType="num">
                                      <p:cBhvr>
                                        <p:cTn id="70" dur="2000" fill="hold"/>
                                        <p:tgtEl>
                                          <p:spTgt spid="1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2000" fill="hold"/>
                                        <p:tgtEl>
                                          <p:spTgt spid="19"/>
                                        </p:tgtEl>
                                        <p:attrNameLst>
                                          <p:attrName>ppt_w</p:attrName>
                                        </p:attrNameLst>
                                      </p:cBhvr>
                                      <p:tavLst>
                                        <p:tav tm="0">
                                          <p:val>
                                            <p:fltVal val="0"/>
                                          </p:val>
                                        </p:tav>
                                        <p:tav tm="100000">
                                          <p:val>
                                            <p:strVal val="#ppt_w"/>
                                          </p:val>
                                        </p:tav>
                                      </p:tavLst>
                                    </p:anim>
                                    <p:anim calcmode="lin" valueType="num">
                                      <p:cBhvr>
                                        <p:cTn id="74" dur="2000" fill="hold"/>
                                        <p:tgtEl>
                                          <p:spTgt spid="1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2000" fill="hold"/>
                                        <p:tgtEl>
                                          <p:spTgt spid="20"/>
                                        </p:tgtEl>
                                        <p:attrNameLst>
                                          <p:attrName>ppt_w</p:attrName>
                                        </p:attrNameLst>
                                      </p:cBhvr>
                                      <p:tavLst>
                                        <p:tav tm="0">
                                          <p:val>
                                            <p:fltVal val="0"/>
                                          </p:val>
                                        </p:tav>
                                        <p:tav tm="100000">
                                          <p:val>
                                            <p:strVal val="#ppt_w"/>
                                          </p:val>
                                        </p:tav>
                                      </p:tavLst>
                                    </p:anim>
                                    <p:anim calcmode="lin" valueType="num">
                                      <p:cBhvr>
                                        <p:cTn id="78" dur="2000" fill="hold"/>
                                        <p:tgtEl>
                                          <p:spTgt spid="2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2000" fill="hold"/>
                                        <p:tgtEl>
                                          <p:spTgt spid="21"/>
                                        </p:tgtEl>
                                        <p:attrNameLst>
                                          <p:attrName>ppt_w</p:attrName>
                                        </p:attrNameLst>
                                      </p:cBhvr>
                                      <p:tavLst>
                                        <p:tav tm="0">
                                          <p:val>
                                            <p:fltVal val="0"/>
                                          </p:val>
                                        </p:tav>
                                        <p:tav tm="100000">
                                          <p:val>
                                            <p:strVal val="#ppt_w"/>
                                          </p:val>
                                        </p:tav>
                                      </p:tavLst>
                                    </p:anim>
                                    <p:anim calcmode="lin" valueType="num">
                                      <p:cBhvr>
                                        <p:cTn id="82" dur="2000" fill="hold"/>
                                        <p:tgtEl>
                                          <p:spTgt spid="2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2000" fill="hold"/>
                                        <p:tgtEl>
                                          <p:spTgt spid="22"/>
                                        </p:tgtEl>
                                        <p:attrNameLst>
                                          <p:attrName>ppt_w</p:attrName>
                                        </p:attrNameLst>
                                      </p:cBhvr>
                                      <p:tavLst>
                                        <p:tav tm="0">
                                          <p:val>
                                            <p:fltVal val="0"/>
                                          </p:val>
                                        </p:tav>
                                        <p:tav tm="100000">
                                          <p:val>
                                            <p:strVal val="#ppt_w"/>
                                          </p:val>
                                        </p:tav>
                                      </p:tavLst>
                                    </p:anim>
                                    <p:anim calcmode="lin" valueType="num">
                                      <p:cBhvr>
                                        <p:cTn id="86" dur="2000" fill="hold"/>
                                        <p:tgtEl>
                                          <p:spTgt spid="2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2000" fill="hold"/>
                                        <p:tgtEl>
                                          <p:spTgt spid="23"/>
                                        </p:tgtEl>
                                        <p:attrNameLst>
                                          <p:attrName>ppt_w</p:attrName>
                                        </p:attrNameLst>
                                      </p:cBhvr>
                                      <p:tavLst>
                                        <p:tav tm="0">
                                          <p:val>
                                            <p:fltVal val="0"/>
                                          </p:val>
                                        </p:tav>
                                        <p:tav tm="100000">
                                          <p:val>
                                            <p:strVal val="#ppt_w"/>
                                          </p:val>
                                        </p:tav>
                                      </p:tavLst>
                                    </p:anim>
                                    <p:anim calcmode="lin" valueType="num">
                                      <p:cBhvr>
                                        <p:cTn id="90" dur="2000" fill="hold"/>
                                        <p:tgtEl>
                                          <p:spTgt spid="2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2000" fill="hold"/>
                                        <p:tgtEl>
                                          <p:spTgt spid="24"/>
                                        </p:tgtEl>
                                        <p:attrNameLst>
                                          <p:attrName>ppt_w</p:attrName>
                                        </p:attrNameLst>
                                      </p:cBhvr>
                                      <p:tavLst>
                                        <p:tav tm="0">
                                          <p:val>
                                            <p:fltVal val="0"/>
                                          </p:val>
                                        </p:tav>
                                        <p:tav tm="100000">
                                          <p:val>
                                            <p:strVal val="#ppt_w"/>
                                          </p:val>
                                        </p:tav>
                                      </p:tavLst>
                                    </p:anim>
                                    <p:anim calcmode="lin" valueType="num">
                                      <p:cBhvr>
                                        <p:cTn id="94" dur="2000" fill="hold"/>
                                        <p:tgtEl>
                                          <p:spTgt spid="2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2000" fill="hold"/>
                                        <p:tgtEl>
                                          <p:spTgt spid="25"/>
                                        </p:tgtEl>
                                        <p:attrNameLst>
                                          <p:attrName>ppt_w</p:attrName>
                                        </p:attrNameLst>
                                      </p:cBhvr>
                                      <p:tavLst>
                                        <p:tav tm="0">
                                          <p:val>
                                            <p:fltVal val="0"/>
                                          </p:val>
                                        </p:tav>
                                        <p:tav tm="100000">
                                          <p:val>
                                            <p:strVal val="#ppt_w"/>
                                          </p:val>
                                        </p:tav>
                                      </p:tavLst>
                                    </p:anim>
                                    <p:anim calcmode="lin" valueType="num">
                                      <p:cBhvr>
                                        <p:cTn id="98" dur="2000" fill="hold"/>
                                        <p:tgtEl>
                                          <p:spTgt spid="2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2000" fill="hold"/>
                                        <p:tgtEl>
                                          <p:spTgt spid="26"/>
                                        </p:tgtEl>
                                        <p:attrNameLst>
                                          <p:attrName>ppt_w</p:attrName>
                                        </p:attrNameLst>
                                      </p:cBhvr>
                                      <p:tavLst>
                                        <p:tav tm="0">
                                          <p:val>
                                            <p:fltVal val="0"/>
                                          </p:val>
                                        </p:tav>
                                        <p:tav tm="100000">
                                          <p:val>
                                            <p:strVal val="#ppt_w"/>
                                          </p:val>
                                        </p:tav>
                                      </p:tavLst>
                                    </p:anim>
                                    <p:anim calcmode="lin" valueType="num">
                                      <p:cBhvr>
                                        <p:cTn id="102" dur="2000" fill="hold"/>
                                        <p:tgtEl>
                                          <p:spTgt spid="2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2000" fill="hold"/>
                                        <p:tgtEl>
                                          <p:spTgt spid="27"/>
                                        </p:tgtEl>
                                        <p:attrNameLst>
                                          <p:attrName>ppt_w</p:attrName>
                                        </p:attrNameLst>
                                      </p:cBhvr>
                                      <p:tavLst>
                                        <p:tav tm="0">
                                          <p:val>
                                            <p:fltVal val="0"/>
                                          </p:val>
                                        </p:tav>
                                        <p:tav tm="100000">
                                          <p:val>
                                            <p:strVal val="#ppt_w"/>
                                          </p:val>
                                        </p:tav>
                                      </p:tavLst>
                                    </p:anim>
                                    <p:anim calcmode="lin" valueType="num">
                                      <p:cBhvr>
                                        <p:cTn id="106" dur="2000" fill="hold"/>
                                        <p:tgtEl>
                                          <p:spTgt spid="2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2000" fill="hold"/>
                                        <p:tgtEl>
                                          <p:spTgt spid="28"/>
                                        </p:tgtEl>
                                        <p:attrNameLst>
                                          <p:attrName>ppt_w</p:attrName>
                                        </p:attrNameLst>
                                      </p:cBhvr>
                                      <p:tavLst>
                                        <p:tav tm="0">
                                          <p:val>
                                            <p:fltVal val="0"/>
                                          </p:val>
                                        </p:tav>
                                        <p:tav tm="100000">
                                          <p:val>
                                            <p:strVal val="#ppt_w"/>
                                          </p:val>
                                        </p:tav>
                                      </p:tavLst>
                                    </p:anim>
                                    <p:anim calcmode="lin" valueType="num">
                                      <p:cBhvr>
                                        <p:cTn id="110" dur="2000" fill="hold"/>
                                        <p:tgtEl>
                                          <p:spTgt spid="2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2000" fill="hold"/>
                                        <p:tgtEl>
                                          <p:spTgt spid="29"/>
                                        </p:tgtEl>
                                        <p:attrNameLst>
                                          <p:attrName>ppt_w</p:attrName>
                                        </p:attrNameLst>
                                      </p:cBhvr>
                                      <p:tavLst>
                                        <p:tav tm="0">
                                          <p:val>
                                            <p:fltVal val="0"/>
                                          </p:val>
                                        </p:tav>
                                        <p:tav tm="100000">
                                          <p:val>
                                            <p:strVal val="#ppt_w"/>
                                          </p:val>
                                        </p:tav>
                                      </p:tavLst>
                                    </p:anim>
                                    <p:anim calcmode="lin" valueType="num">
                                      <p:cBhvr>
                                        <p:cTn id="114" dur="2000" fill="hold"/>
                                        <p:tgtEl>
                                          <p:spTgt spid="2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2000" fill="hold"/>
                                        <p:tgtEl>
                                          <p:spTgt spid="30"/>
                                        </p:tgtEl>
                                        <p:attrNameLst>
                                          <p:attrName>ppt_w</p:attrName>
                                        </p:attrNameLst>
                                      </p:cBhvr>
                                      <p:tavLst>
                                        <p:tav tm="0">
                                          <p:val>
                                            <p:fltVal val="0"/>
                                          </p:val>
                                        </p:tav>
                                        <p:tav tm="100000">
                                          <p:val>
                                            <p:strVal val="#ppt_w"/>
                                          </p:val>
                                        </p:tav>
                                      </p:tavLst>
                                    </p:anim>
                                    <p:anim calcmode="lin" valueType="num">
                                      <p:cBhvr>
                                        <p:cTn id="118" dur="2000" fill="hold"/>
                                        <p:tgtEl>
                                          <p:spTgt spid="3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p:cTn id="121" dur="2000" fill="hold"/>
                                        <p:tgtEl>
                                          <p:spTgt spid="31"/>
                                        </p:tgtEl>
                                        <p:attrNameLst>
                                          <p:attrName>ppt_w</p:attrName>
                                        </p:attrNameLst>
                                      </p:cBhvr>
                                      <p:tavLst>
                                        <p:tav tm="0">
                                          <p:val>
                                            <p:fltVal val="0"/>
                                          </p:val>
                                        </p:tav>
                                        <p:tav tm="100000">
                                          <p:val>
                                            <p:strVal val="#ppt_w"/>
                                          </p:val>
                                        </p:tav>
                                      </p:tavLst>
                                    </p:anim>
                                    <p:anim calcmode="lin" valueType="num">
                                      <p:cBhvr>
                                        <p:cTn id="122" dur="2000" fill="hold"/>
                                        <p:tgtEl>
                                          <p:spTgt spid="31"/>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p:cTn id="125" dur="2000" fill="hold"/>
                                        <p:tgtEl>
                                          <p:spTgt spid="32"/>
                                        </p:tgtEl>
                                        <p:attrNameLst>
                                          <p:attrName>ppt_w</p:attrName>
                                        </p:attrNameLst>
                                      </p:cBhvr>
                                      <p:tavLst>
                                        <p:tav tm="0">
                                          <p:val>
                                            <p:fltVal val="0"/>
                                          </p:val>
                                        </p:tav>
                                        <p:tav tm="100000">
                                          <p:val>
                                            <p:strVal val="#ppt_w"/>
                                          </p:val>
                                        </p:tav>
                                      </p:tavLst>
                                    </p:anim>
                                    <p:anim calcmode="lin" valueType="num">
                                      <p:cBhvr>
                                        <p:cTn id="126" dur="2000" fill="hold"/>
                                        <p:tgtEl>
                                          <p:spTgt spid="32"/>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p:cTn id="129" dur="2000" fill="hold"/>
                                        <p:tgtEl>
                                          <p:spTgt spid="33"/>
                                        </p:tgtEl>
                                        <p:attrNameLst>
                                          <p:attrName>ppt_w</p:attrName>
                                        </p:attrNameLst>
                                      </p:cBhvr>
                                      <p:tavLst>
                                        <p:tav tm="0">
                                          <p:val>
                                            <p:fltVal val="0"/>
                                          </p:val>
                                        </p:tav>
                                        <p:tav tm="100000">
                                          <p:val>
                                            <p:strVal val="#ppt_w"/>
                                          </p:val>
                                        </p:tav>
                                      </p:tavLst>
                                    </p:anim>
                                    <p:anim calcmode="lin" valueType="num">
                                      <p:cBhvr>
                                        <p:cTn id="130" dur="2000" fill="hold"/>
                                        <p:tgtEl>
                                          <p:spTgt spid="33"/>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p:cTn id="133" dur="2000" fill="hold"/>
                                        <p:tgtEl>
                                          <p:spTgt spid="34"/>
                                        </p:tgtEl>
                                        <p:attrNameLst>
                                          <p:attrName>ppt_w</p:attrName>
                                        </p:attrNameLst>
                                      </p:cBhvr>
                                      <p:tavLst>
                                        <p:tav tm="0">
                                          <p:val>
                                            <p:fltVal val="0"/>
                                          </p:val>
                                        </p:tav>
                                        <p:tav tm="100000">
                                          <p:val>
                                            <p:strVal val="#ppt_w"/>
                                          </p:val>
                                        </p:tav>
                                      </p:tavLst>
                                    </p:anim>
                                    <p:anim calcmode="lin" valueType="num">
                                      <p:cBhvr>
                                        <p:cTn id="134" dur="2000" fill="hold"/>
                                        <p:tgtEl>
                                          <p:spTgt spid="34"/>
                                        </p:tgtEl>
                                        <p:attrNameLst>
                                          <p:attrName>ppt_h</p:attrName>
                                        </p:attrNameLst>
                                      </p:cBhvr>
                                      <p:tavLst>
                                        <p:tav tm="0">
                                          <p:val>
                                            <p:fltVal val="0"/>
                                          </p:val>
                                        </p:tav>
                                        <p:tav tm="100000">
                                          <p:val>
                                            <p:strVal val="#ppt_h"/>
                                          </p:val>
                                        </p:tav>
                                      </p:tavLst>
                                    </p:anim>
                                  </p:childTnLst>
                                </p:cTn>
                              </p:par>
                              <p:par>
                                <p:cTn id="135" presetID="2" presetClass="entr" presetSubtype="9" fill="hold" nodeType="withEffect">
                                  <p:stCondLst>
                                    <p:cond delay="0"/>
                                  </p:stCondLst>
                                  <p:childTnLst>
                                    <p:set>
                                      <p:cBhvr>
                                        <p:cTn id="136" dur="1" fill="hold">
                                          <p:stCondLst>
                                            <p:cond delay="0"/>
                                          </p:stCondLst>
                                        </p:cTn>
                                        <p:tgtEl>
                                          <p:spTgt spid="9"/>
                                        </p:tgtEl>
                                        <p:attrNameLst>
                                          <p:attrName>style.visibility</p:attrName>
                                        </p:attrNameLst>
                                      </p:cBhvr>
                                      <p:to>
                                        <p:strVal val="visible"/>
                                      </p:to>
                                    </p:set>
                                    <p:anim calcmode="lin" valueType="num">
                                      <p:cBhvr additive="base">
                                        <p:cTn id="137" dur="2000" fill="hold"/>
                                        <p:tgtEl>
                                          <p:spTgt spid="9"/>
                                        </p:tgtEl>
                                        <p:attrNameLst>
                                          <p:attrName>ppt_x</p:attrName>
                                        </p:attrNameLst>
                                      </p:cBhvr>
                                      <p:tavLst>
                                        <p:tav tm="0">
                                          <p:val>
                                            <p:strVal val="0-#ppt_w/2"/>
                                          </p:val>
                                        </p:tav>
                                        <p:tav tm="100000">
                                          <p:val>
                                            <p:strVal val="#ppt_x"/>
                                          </p:val>
                                        </p:tav>
                                      </p:tavLst>
                                    </p:anim>
                                    <p:anim calcmode="lin" valueType="num">
                                      <p:cBhvr additive="base">
                                        <p:cTn id="138" dur="2000" fill="hold"/>
                                        <p:tgtEl>
                                          <p:spTgt spid="9"/>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additive="base">
                                        <p:cTn id="141" dur="2000" fill="hold"/>
                                        <p:tgtEl>
                                          <p:spTgt spid="18"/>
                                        </p:tgtEl>
                                        <p:attrNameLst>
                                          <p:attrName>ppt_x</p:attrName>
                                        </p:attrNameLst>
                                      </p:cBhvr>
                                      <p:tavLst>
                                        <p:tav tm="0">
                                          <p:val>
                                            <p:strVal val="0-#ppt_w/2"/>
                                          </p:val>
                                        </p:tav>
                                        <p:tav tm="100000">
                                          <p:val>
                                            <p:strVal val="#ppt_x"/>
                                          </p:val>
                                        </p:tav>
                                      </p:tavLst>
                                    </p:anim>
                                    <p:anim calcmode="lin" valueType="num">
                                      <p:cBhvr additive="base">
                                        <p:cTn id="142" dur="2000" fill="hold"/>
                                        <p:tgtEl>
                                          <p:spTgt spid="18"/>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 calcmode="lin" valueType="num">
                                      <p:cBhvr additive="base">
                                        <p:cTn id="145" dur="2000" fill="hold"/>
                                        <p:tgtEl>
                                          <p:spTgt spid="26"/>
                                        </p:tgtEl>
                                        <p:attrNameLst>
                                          <p:attrName>ppt_x</p:attrName>
                                        </p:attrNameLst>
                                      </p:cBhvr>
                                      <p:tavLst>
                                        <p:tav tm="0">
                                          <p:val>
                                            <p:strVal val="0-#ppt_w/2"/>
                                          </p:val>
                                        </p:tav>
                                        <p:tav tm="100000">
                                          <p:val>
                                            <p:strVal val="#ppt_x"/>
                                          </p:val>
                                        </p:tav>
                                      </p:tavLst>
                                    </p:anim>
                                    <p:anim calcmode="lin" valueType="num">
                                      <p:cBhvr additive="base">
                                        <p:cTn id="146" dur="2000" fill="hold"/>
                                        <p:tgtEl>
                                          <p:spTgt spid="26"/>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4"/>
                                        </p:tgtEl>
                                        <p:attrNameLst>
                                          <p:attrName>style.visibility</p:attrName>
                                        </p:attrNameLst>
                                      </p:cBhvr>
                                      <p:to>
                                        <p:strVal val="visible"/>
                                      </p:to>
                                    </p:set>
                                    <p:anim calcmode="lin" valueType="num">
                                      <p:cBhvr additive="base">
                                        <p:cTn id="149" dur="2000" fill="hold"/>
                                        <p:tgtEl>
                                          <p:spTgt spid="34"/>
                                        </p:tgtEl>
                                        <p:attrNameLst>
                                          <p:attrName>ppt_x</p:attrName>
                                        </p:attrNameLst>
                                      </p:cBhvr>
                                      <p:tavLst>
                                        <p:tav tm="0">
                                          <p:val>
                                            <p:strVal val="0-#ppt_w/2"/>
                                          </p:val>
                                        </p:tav>
                                        <p:tav tm="100000">
                                          <p:val>
                                            <p:strVal val="#ppt_x"/>
                                          </p:val>
                                        </p:tav>
                                      </p:tavLst>
                                    </p:anim>
                                    <p:anim calcmode="lin" valueType="num">
                                      <p:cBhvr additive="base">
                                        <p:cTn id="150" dur="2000" fill="hold"/>
                                        <p:tgtEl>
                                          <p:spTgt spid="34"/>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3"/>
                                        </p:tgtEl>
                                        <p:attrNameLst>
                                          <p:attrName>style.visibility</p:attrName>
                                        </p:attrNameLst>
                                      </p:cBhvr>
                                      <p:to>
                                        <p:strVal val="visible"/>
                                      </p:to>
                                    </p:set>
                                    <p:anim calcmode="lin" valueType="num">
                                      <p:cBhvr additive="base">
                                        <p:cTn id="153" dur="2000" fill="hold"/>
                                        <p:tgtEl>
                                          <p:spTgt spid="3"/>
                                        </p:tgtEl>
                                        <p:attrNameLst>
                                          <p:attrName>ppt_x</p:attrName>
                                        </p:attrNameLst>
                                      </p:cBhvr>
                                      <p:tavLst>
                                        <p:tav tm="0">
                                          <p:val>
                                            <p:strVal val="#ppt_x"/>
                                          </p:val>
                                        </p:tav>
                                        <p:tav tm="100000">
                                          <p:val>
                                            <p:strVal val="#ppt_x"/>
                                          </p:val>
                                        </p:tav>
                                      </p:tavLst>
                                    </p:anim>
                                    <p:anim calcmode="lin" valueType="num">
                                      <p:cBhvr additive="base">
                                        <p:cTn id="154" dur="2000" fill="hold"/>
                                        <p:tgtEl>
                                          <p:spTgt spid="3"/>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11"/>
                                        </p:tgtEl>
                                        <p:attrNameLst>
                                          <p:attrName>style.visibility</p:attrName>
                                        </p:attrNameLst>
                                      </p:cBhvr>
                                      <p:to>
                                        <p:strVal val="visible"/>
                                      </p:to>
                                    </p:set>
                                    <p:anim calcmode="lin" valueType="num">
                                      <p:cBhvr additive="base">
                                        <p:cTn id="157" dur="2000" fill="hold"/>
                                        <p:tgtEl>
                                          <p:spTgt spid="11"/>
                                        </p:tgtEl>
                                        <p:attrNameLst>
                                          <p:attrName>ppt_x</p:attrName>
                                        </p:attrNameLst>
                                      </p:cBhvr>
                                      <p:tavLst>
                                        <p:tav tm="0">
                                          <p:val>
                                            <p:strVal val="#ppt_x"/>
                                          </p:val>
                                        </p:tav>
                                        <p:tav tm="100000">
                                          <p:val>
                                            <p:strVal val="#ppt_x"/>
                                          </p:val>
                                        </p:tav>
                                      </p:tavLst>
                                    </p:anim>
                                    <p:anim calcmode="lin" valueType="num">
                                      <p:cBhvr additive="base">
                                        <p:cTn id="158" dur="2000" fill="hold"/>
                                        <p:tgtEl>
                                          <p:spTgt spid="11"/>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21"/>
                                        </p:tgtEl>
                                        <p:attrNameLst>
                                          <p:attrName>style.visibility</p:attrName>
                                        </p:attrNameLst>
                                      </p:cBhvr>
                                      <p:to>
                                        <p:strVal val="visible"/>
                                      </p:to>
                                    </p:set>
                                    <p:anim calcmode="lin" valueType="num">
                                      <p:cBhvr additive="base">
                                        <p:cTn id="161" dur="2000" fill="hold"/>
                                        <p:tgtEl>
                                          <p:spTgt spid="21"/>
                                        </p:tgtEl>
                                        <p:attrNameLst>
                                          <p:attrName>ppt_x</p:attrName>
                                        </p:attrNameLst>
                                      </p:cBhvr>
                                      <p:tavLst>
                                        <p:tav tm="0">
                                          <p:val>
                                            <p:strVal val="#ppt_x"/>
                                          </p:val>
                                        </p:tav>
                                        <p:tav tm="100000">
                                          <p:val>
                                            <p:strVal val="#ppt_x"/>
                                          </p:val>
                                        </p:tav>
                                      </p:tavLst>
                                    </p:anim>
                                    <p:anim calcmode="lin" valueType="num">
                                      <p:cBhvr additive="base">
                                        <p:cTn id="162" dur="2000" fill="hold"/>
                                        <p:tgtEl>
                                          <p:spTgt spid="21"/>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27"/>
                                        </p:tgtEl>
                                        <p:attrNameLst>
                                          <p:attrName>style.visibility</p:attrName>
                                        </p:attrNameLst>
                                      </p:cBhvr>
                                      <p:to>
                                        <p:strVal val="visible"/>
                                      </p:to>
                                    </p:set>
                                    <p:anim calcmode="lin" valueType="num">
                                      <p:cBhvr additive="base">
                                        <p:cTn id="165" dur="2000" fill="hold"/>
                                        <p:tgtEl>
                                          <p:spTgt spid="27"/>
                                        </p:tgtEl>
                                        <p:attrNameLst>
                                          <p:attrName>ppt_x</p:attrName>
                                        </p:attrNameLst>
                                      </p:cBhvr>
                                      <p:tavLst>
                                        <p:tav tm="0">
                                          <p:val>
                                            <p:strVal val="#ppt_x"/>
                                          </p:val>
                                        </p:tav>
                                        <p:tav tm="100000">
                                          <p:val>
                                            <p:strVal val="#ppt_x"/>
                                          </p:val>
                                        </p:tav>
                                      </p:tavLst>
                                    </p:anim>
                                    <p:anim calcmode="lin" valueType="num">
                                      <p:cBhvr additive="base">
                                        <p:cTn id="166" dur="2000" fill="hold"/>
                                        <p:tgtEl>
                                          <p:spTgt spid="27"/>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additive="base">
                                        <p:cTn id="169" dur="2000" fill="hold"/>
                                        <p:tgtEl>
                                          <p:spTgt spid="7"/>
                                        </p:tgtEl>
                                        <p:attrNameLst>
                                          <p:attrName>ppt_x</p:attrName>
                                        </p:attrNameLst>
                                      </p:cBhvr>
                                      <p:tavLst>
                                        <p:tav tm="0">
                                          <p:val>
                                            <p:strVal val="1+#ppt_w/2"/>
                                          </p:val>
                                        </p:tav>
                                        <p:tav tm="100000">
                                          <p:val>
                                            <p:strVal val="#ppt_x"/>
                                          </p:val>
                                        </p:tav>
                                      </p:tavLst>
                                    </p:anim>
                                    <p:anim calcmode="lin" valueType="num">
                                      <p:cBhvr additive="base">
                                        <p:cTn id="170" dur="2000" fill="hold"/>
                                        <p:tgtEl>
                                          <p:spTgt spid="7"/>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12"/>
                                        </p:tgtEl>
                                        <p:attrNameLst>
                                          <p:attrName>style.visibility</p:attrName>
                                        </p:attrNameLst>
                                      </p:cBhvr>
                                      <p:to>
                                        <p:strVal val="visible"/>
                                      </p:to>
                                    </p:set>
                                    <p:anim calcmode="lin" valueType="num">
                                      <p:cBhvr additive="base">
                                        <p:cTn id="173" dur="2000" fill="hold"/>
                                        <p:tgtEl>
                                          <p:spTgt spid="12"/>
                                        </p:tgtEl>
                                        <p:attrNameLst>
                                          <p:attrName>ppt_x</p:attrName>
                                        </p:attrNameLst>
                                      </p:cBhvr>
                                      <p:tavLst>
                                        <p:tav tm="0">
                                          <p:val>
                                            <p:strVal val="1+#ppt_w/2"/>
                                          </p:val>
                                        </p:tav>
                                        <p:tav tm="100000">
                                          <p:val>
                                            <p:strVal val="#ppt_x"/>
                                          </p:val>
                                        </p:tav>
                                      </p:tavLst>
                                    </p:anim>
                                    <p:anim calcmode="lin" valueType="num">
                                      <p:cBhvr additive="base">
                                        <p:cTn id="174" dur="2000" fill="hold"/>
                                        <p:tgtEl>
                                          <p:spTgt spid="12"/>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19"/>
                                        </p:tgtEl>
                                        <p:attrNameLst>
                                          <p:attrName>style.visibility</p:attrName>
                                        </p:attrNameLst>
                                      </p:cBhvr>
                                      <p:to>
                                        <p:strVal val="visible"/>
                                      </p:to>
                                    </p:set>
                                    <p:anim calcmode="lin" valueType="num">
                                      <p:cBhvr additive="base">
                                        <p:cTn id="177" dur="2000" fill="hold"/>
                                        <p:tgtEl>
                                          <p:spTgt spid="19"/>
                                        </p:tgtEl>
                                        <p:attrNameLst>
                                          <p:attrName>ppt_x</p:attrName>
                                        </p:attrNameLst>
                                      </p:cBhvr>
                                      <p:tavLst>
                                        <p:tav tm="0">
                                          <p:val>
                                            <p:strVal val="1+#ppt_w/2"/>
                                          </p:val>
                                        </p:tav>
                                        <p:tav tm="100000">
                                          <p:val>
                                            <p:strVal val="#ppt_x"/>
                                          </p:val>
                                        </p:tav>
                                      </p:tavLst>
                                    </p:anim>
                                    <p:anim calcmode="lin" valueType="num">
                                      <p:cBhvr additive="base">
                                        <p:cTn id="178" dur="2000" fill="hold"/>
                                        <p:tgtEl>
                                          <p:spTgt spid="19"/>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28"/>
                                        </p:tgtEl>
                                        <p:attrNameLst>
                                          <p:attrName>style.visibility</p:attrName>
                                        </p:attrNameLst>
                                      </p:cBhvr>
                                      <p:to>
                                        <p:strVal val="visible"/>
                                      </p:to>
                                    </p:set>
                                    <p:anim calcmode="lin" valueType="num">
                                      <p:cBhvr additive="base">
                                        <p:cTn id="181" dur="2000" fill="hold"/>
                                        <p:tgtEl>
                                          <p:spTgt spid="28"/>
                                        </p:tgtEl>
                                        <p:attrNameLst>
                                          <p:attrName>ppt_x</p:attrName>
                                        </p:attrNameLst>
                                      </p:cBhvr>
                                      <p:tavLst>
                                        <p:tav tm="0">
                                          <p:val>
                                            <p:strVal val="1+#ppt_w/2"/>
                                          </p:val>
                                        </p:tav>
                                        <p:tav tm="100000">
                                          <p:val>
                                            <p:strVal val="#ppt_x"/>
                                          </p:val>
                                        </p:tav>
                                      </p:tavLst>
                                    </p:anim>
                                    <p:anim calcmode="lin" valueType="num">
                                      <p:cBhvr additive="base">
                                        <p:cTn id="182" dur="2000" fill="hold"/>
                                        <p:tgtEl>
                                          <p:spTgt spid="28"/>
                                        </p:tgtEl>
                                        <p:attrNameLst>
                                          <p:attrName>ppt_y</p:attrName>
                                        </p:attrNameLst>
                                      </p:cBhvr>
                                      <p:tavLst>
                                        <p:tav tm="0">
                                          <p:val>
                                            <p:strVal val="0-#ppt_h/2"/>
                                          </p:val>
                                        </p:tav>
                                        <p:tav tm="100000">
                                          <p:val>
                                            <p:strVal val="#ppt_y"/>
                                          </p:val>
                                        </p:tav>
                                      </p:tavLst>
                                    </p:anim>
                                  </p:childTnLst>
                                </p:cTn>
                              </p:par>
                              <p:par>
                                <p:cTn id="183" presetID="2" presetClass="entr" presetSubtype="2" fill="hold" nodeType="withEffect">
                                  <p:stCondLst>
                                    <p:cond delay="0"/>
                                  </p:stCondLst>
                                  <p:childTnLst>
                                    <p:set>
                                      <p:cBhvr>
                                        <p:cTn id="184" dur="1" fill="hold">
                                          <p:stCondLst>
                                            <p:cond delay="0"/>
                                          </p:stCondLst>
                                        </p:cTn>
                                        <p:tgtEl>
                                          <p:spTgt spid="6"/>
                                        </p:tgtEl>
                                        <p:attrNameLst>
                                          <p:attrName>style.visibility</p:attrName>
                                        </p:attrNameLst>
                                      </p:cBhvr>
                                      <p:to>
                                        <p:strVal val="visible"/>
                                      </p:to>
                                    </p:set>
                                    <p:anim calcmode="lin" valueType="num">
                                      <p:cBhvr additive="base">
                                        <p:cTn id="185" dur="2000" fill="hold"/>
                                        <p:tgtEl>
                                          <p:spTgt spid="6"/>
                                        </p:tgtEl>
                                        <p:attrNameLst>
                                          <p:attrName>ppt_x</p:attrName>
                                        </p:attrNameLst>
                                      </p:cBhvr>
                                      <p:tavLst>
                                        <p:tav tm="0">
                                          <p:val>
                                            <p:strVal val="1+#ppt_w/2"/>
                                          </p:val>
                                        </p:tav>
                                        <p:tav tm="100000">
                                          <p:val>
                                            <p:strVal val="#ppt_x"/>
                                          </p:val>
                                        </p:tav>
                                      </p:tavLst>
                                    </p:anim>
                                    <p:anim calcmode="lin" valueType="num">
                                      <p:cBhvr additive="base">
                                        <p:cTn id="186" dur="2000" fill="hold"/>
                                        <p:tgtEl>
                                          <p:spTgt spid="6"/>
                                        </p:tgtEl>
                                        <p:attrNameLst>
                                          <p:attrName>ppt_y</p:attrName>
                                        </p:attrNameLst>
                                      </p:cBhvr>
                                      <p:tavLst>
                                        <p:tav tm="0">
                                          <p:val>
                                            <p:strVal val="#ppt_y"/>
                                          </p:val>
                                        </p:tav>
                                        <p:tav tm="100000">
                                          <p:val>
                                            <p:strVal val="#ppt_y"/>
                                          </p:val>
                                        </p:tav>
                                      </p:tavLst>
                                    </p:anim>
                                  </p:childTnLst>
                                </p:cTn>
                              </p:par>
                              <p:par>
                                <p:cTn id="187" presetID="2" presetClass="entr" presetSubtype="2" fill="hold" nodeType="withEffect">
                                  <p:stCondLst>
                                    <p:cond delay="0"/>
                                  </p:stCondLst>
                                  <p:childTnLst>
                                    <p:set>
                                      <p:cBhvr>
                                        <p:cTn id="188" dur="1" fill="hold">
                                          <p:stCondLst>
                                            <p:cond delay="0"/>
                                          </p:stCondLst>
                                        </p:cTn>
                                        <p:tgtEl>
                                          <p:spTgt spid="13"/>
                                        </p:tgtEl>
                                        <p:attrNameLst>
                                          <p:attrName>style.visibility</p:attrName>
                                        </p:attrNameLst>
                                      </p:cBhvr>
                                      <p:to>
                                        <p:strVal val="visible"/>
                                      </p:to>
                                    </p:set>
                                    <p:anim calcmode="lin" valueType="num">
                                      <p:cBhvr additive="base">
                                        <p:cTn id="189" dur="2000" fill="hold"/>
                                        <p:tgtEl>
                                          <p:spTgt spid="13"/>
                                        </p:tgtEl>
                                        <p:attrNameLst>
                                          <p:attrName>ppt_x</p:attrName>
                                        </p:attrNameLst>
                                      </p:cBhvr>
                                      <p:tavLst>
                                        <p:tav tm="0">
                                          <p:val>
                                            <p:strVal val="1+#ppt_w/2"/>
                                          </p:val>
                                        </p:tav>
                                        <p:tav tm="100000">
                                          <p:val>
                                            <p:strVal val="#ppt_x"/>
                                          </p:val>
                                        </p:tav>
                                      </p:tavLst>
                                    </p:anim>
                                    <p:anim calcmode="lin" valueType="num">
                                      <p:cBhvr additive="base">
                                        <p:cTn id="190" dur="2000" fill="hold"/>
                                        <p:tgtEl>
                                          <p:spTgt spid="13"/>
                                        </p:tgtEl>
                                        <p:attrNameLst>
                                          <p:attrName>ppt_y</p:attrName>
                                        </p:attrNameLst>
                                      </p:cBhvr>
                                      <p:tavLst>
                                        <p:tav tm="0">
                                          <p:val>
                                            <p:strVal val="#ppt_y"/>
                                          </p:val>
                                        </p:tav>
                                        <p:tav tm="100000">
                                          <p:val>
                                            <p:strVal val="#ppt_y"/>
                                          </p:val>
                                        </p:tav>
                                      </p:tavLst>
                                    </p:anim>
                                  </p:childTnLst>
                                </p:cTn>
                              </p:par>
                              <p:par>
                                <p:cTn id="191" presetID="2" presetClass="entr" presetSubtype="2" fill="hold" nodeType="withEffect">
                                  <p:stCondLst>
                                    <p:cond delay="0"/>
                                  </p:stCondLst>
                                  <p:childTnLst>
                                    <p:set>
                                      <p:cBhvr>
                                        <p:cTn id="192" dur="1" fill="hold">
                                          <p:stCondLst>
                                            <p:cond delay="0"/>
                                          </p:stCondLst>
                                        </p:cTn>
                                        <p:tgtEl>
                                          <p:spTgt spid="20"/>
                                        </p:tgtEl>
                                        <p:attrNameLst>
                                          <p:attrName>style.visibility</p:attrName>
                                        </p:attrNameLst>
                                      </p:cBhvr>
                                      <p:to>
                                        <p:strVal val="visible"/>
                                      </p:to>
                                    </p:set>
                                    <p:anim calcmode="lin" valueType="num">
                                      <p:cBhvr additive="base">
                                        <p:cTn id="193" dur="2000" fill="hold"/>
                                        <p:tgtEl>
                                          <p:spTgt spid="20"/>
                                        </p:tgtEl>
                                        <p:attrNameLst>
                                          <p:attrName>ppt_x</p:attrName>
                                        </p:attrNameLst>
                                      </p:cBhvr>
                                      <p:tavLst>
                                        <p:tav tm="0">
                                          <p:val>
                                            <p:strVal val="1+#ppt_w/2"/>
                                          </p:val>
                                        </p:tav>
                                        <p:tav tm="100000">
                                          <p:val>
                                            <p:strVal val="#ppt_x"/>
                                          </p:val>
                                        </p:tav>
                                      </p:tavLst>
                                    </p:anim>
                                    <p:anim calcmode="lin" valueType="num">
                                      <p:cBhvr additive="base">
                                        <p:cTn id="194" dur="2000" fill="hold"/>
                                        <p:tgtEl>
                                          <p:spTgt spid="20"/>
                                        </p:tgtEl>
                                        <p:attrNameLst>
                                          <p:attrName>ppt_y</p:attrName>
                                        </p:attrNameLst>
                                      </p:cBhvr>
                                      <p:tavLst>
                                        <p:tav tm="0">
                                          <p:val>
                                            <p:strVal val="#ppt_y"/>
                                          </p:val>
                                        </p:tav>
                                        <p:tav tm="100000">
                                          <p:val>
                                            <p:strVal val="#ppt_y"/>
                                          </p:val>
                                        </p:tav>
                                      </p:tavLst>
                                    </p:anim>
                                  </p:childTnLst>
                                </p:cTn>
                              </p:par>
                              <p:par>
                                <p:cTn id="195" presetID="2" presetClass="entr" presetSubtype="2" fill="hold" nodeType="withEffect">
                                  <p:stCondLst>
                                    <p:cond delay="0"/>
                                  </p:stCondLst>
                                  <p:childTnLst>
                                    <p:set>
                                      <p:cBhvr>
                                        <p:cTn id="196" dur="1" fill="hold">
                                          <p:stCondLst>
                                            <p:cond delay="0"/>
                                          </p:stCondLst>
                                        </p:cTn>
                                        <p:tgtEl>
                                          <p:spTgt spid="29"/>
                                        </p:tgtEl>
                                        <p:attrNameLst>
                                          <p:attrName>style.visibility</p:attrName>
                                        </p:attrNameLst>
                                      </p:cBhvr>
                                      <p:to>
                                        <p:strVal val="visible"/>
                                      </p:to>
                                    </p:set>
                                    <p:anim calcmode="lin" valueType="num">
                                      <p:cBhvr additive="base">
                                        <p:cTn id="197" dur="2000" fill="hold"/>
                                        <p:tgtEl>
                                          <p:spTgt spid="29"/>
                                        </p:tgtEl>
                                        <p:attrNameLst>
                                          <p:attrName>ppt_x</p:attrName>
                                        </p:attrNameLst>
                                      </p:cBhvr>
                                      <p:tavLst>
                                        <p:tav tm="0">
                                          <p:val>
                                            <p:strVal val="1+#ppt_w/2"/>
                                          </p:val>
                                        </p:tav>
                                        <p:tav tm="100000">
                                          <p:val>
                                            <p:strVal val="#ppt_x"/>
                                          </p:val>
                                        </p:tav>
                                      </p:tavLst>
                                    </p:anim>
                                    <p:anim calcmode="lin" valueType="num">
                                      <p:cBhvr additive="base">
                                        <p:cTn id="198" dur="2000" fill="hold"/>
                                        <p:tgtEl>
                                          <p:spTgt spid="29"/>
                                        </p:tgtEl>
                                        <p:attrNameLst>
                                          <p:attrName>ppt_y</p:attrName>
                                        </p:attrNameLst>
                                      </p:cBhvr>
                                      <p:tavLst>
                                        <p:tav tm="0">
                                          <p:val>
                                            <p:strVal val="#ppt_y"/>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8"/>
                                        </p:tgtEl>
                                        <p:attrNameLst>
                                          <p:attrName>style.visibility</p:attrName>
                                        </p:attrNameLst>
                                      </p:cBhvr>
                                      <p:to>
                                        <p:strVal val="visible"/>
                                      </p:to>
                                    </p:set>
                                    <p:anim calcmode="lin" valueType="num">
                                      <p:cBhvr additive="base">
                                        <p:cTn id="201" dur="2000" fill="hold"/>
                                        <p:tgtEl>
                                          <p:spTgt spid="8"/>
                                        </p:tgtEl>
                                        <p:attrNameLst>
                                          <p:attrName>ppt_x</p:attrName>
                                        </p:attrNameLst>
                                      </p:cBhvr>
                                      <p:tavLst>
                                        <p:tav tm="0">
                                          <p:val>
                                            <p:strVal val="1+#ppt_w/2"/>
                                          </p:val>
                                        </p:tav>
                                        <p:tav tm="100000">
                                          <p:val>
                                            <p:strVal val="#ppt_x"/>
                                          </p:val>
                                        </p:tav>
                                      </p:tavLst>
                                    </p:anim>
                                    <p:anim calcmode="lin" valueType="num">
                                      <p:cBhvr additive="base">
                                        <p:cTn id="202" dur="2000" fill="hold"/>
                                        <p:tgtEl>
                                          <p:spTgt spid="8"/>
                                        </p:tgtEl>
                                        <p:attrNameLst>
                                          <p:attrName>ppt_y</p:attrName>
                                        </p:attrNameLst>
                                      </p:cBhvr>
                                      <p:tavLst>
                                        <p:tav tm="0">
                                          <p:val>
                                            <p:strVal val="1+#ppt_h/2"/>
                                          </p:val>
                                        </p:tav>
                                        <p:tav tm="100000">
                                          <p:val>
                                            <p:strVal val="#ppt_y"/>
                                          </p:val>
                                        </p:tav>
                                      </p:tavLst>
                                    </p:anim>
                                  </p:childTnLst>
                                </p:cTn>
                              </p:par>
                              <p:par>
                                <p:cTn id="203" presetID="2" presetClass="entr" presetSubtype="6" fill="hold" nodeType="withEffect">
                                  <p:stCondLst>
                                    <p:cond delay="0"/>
                                  </p:stCondLst>
                                  <p:childTnLst>
                                    <p:set>
                                      <p:cBhvr>
                                        <p:cTn id="204" dur="1" fill="hold">
                                          <p:stCondLst>
                                            <p:cond delay="0"/>
                                          </p:stCondLst>
                                        </p:cTn>
                                        <p:tgtEl>
                                          <p:spTgt spid="14"/>
                                        </p:tgtEl>
                                        <p:attrNameLst>
                                          <p:attrName>style.visibility</p:attrName>
                                        </p:attrNameLst>
                                      </p:cBhvr>
                                      <p:to>
                                        <p:strVal val="visible"/>
                                      </p:to>
                                    </p:set>
                                    <p:anim calcmode="lin" valueType="num">
                                      <p:cBhvr additive="base">
                                        <p:cTn id="205" dur="2000" fill="hold"/>
                                        <p:tgtEl>
                                          <p:spTgt spid="14"/>
                                        </p:tgtEl>
                                        <p:attrNameLst>
                                          <p:attrName>ppt_x</p:attrName>
                                        </p:attrNameLst>
                                      </p:cBhvr>
                                      <p:tavLst>
                                        <p:tav tm="0">
                                          <p:val>
                                            <p:strVal val="1+#ppt_w/2"/>
                                          </p:val>
                                        </p:tav>
                                        <p:tav tm="100000">
                                          <p:val>
                                            <p:strVal val="#ppt_x"/>
                                          </p:val>
                                        </p:tav>
                                      </p:tavLst>
                                    </p:anim>
                                    <p:anim calcmode="lin" valueType="num">
                                      <p:cBhvr additive="base">
                                        <p:cTn id="206" dur="2000" fill="hold"/>
                                        <p:tgtEl>
                                          <p:spTgt spid="14"/>
                                        </p:tgtEl>
                                        <p:attrNameLst>
                                          <p:attrName>ppt_y</p:attrName>
                                        </p:attrNameLst>
                                      </p:cBhvr>
                                      <p:tavLst>
                                        <p:tav tm="0">
                                          <p:val>
                                            <p:strVal val="1+#ppt_h/2"/>
                                          </p:val>
                                        </p:tav>
                                        <p:tav tm="100000">
                                          <p:val>
                                            <p:strVal val="#ppt_y"/>
                                          </p:val>
                                        </p:tav>
                                      </p:tavLst>
                                    </p:anim>
                                  </p:childTnLst>
                                </p:cTn>
                              </p:par>
                              <p:par>
                                <p:cTn id="207" presetID="2" presetClass="entr" presetSubtype="6" fill="hold" nodeType="withEffect">
                                  <p:stCondLst>
                                    <p:cond delay="0"/>
                                  </p:stCondLst>
                                  <p:childTnLst>
                                    <p:set>
                                      <p:cBhvr>
                                        <p:cTn id="208" dur="1" fill="hold">
                                          <p:stCondLst>
                                            <p:cond delay="0"/>
                                          </p:stCondLst>
                                        </p:cTn>
                                        <p:tgtEl>
                                          <p:spTgt spid="22"/>
                                        </p:tgtEl>
                                        <p:attrNameLst>
                                          <p:attrName>style.visibility</p:attrName>
                                        </p:attrNameLst>
                                      </p:cBhvr>
                                      <p:to>
                                        <p:strVal val="visible"/>
                                      </p:to>
                                    </p:set>
                                    <p:anim calcmode="lin" valueType="num">
                                      <p:cBhvr additive="base">
                                        <p:cTn id="209" dur="2000" fill="hold"/>
                                        <p:tgtEl>
                                          <p:spTgt spid="22"/>
                                        </p:tgtEl>
                                        <p:attrNameLst>
                                          <p:attrName>ppt_x</p:attrName>
                                        </p:attrNameLst>
                                      </p:cBhvr>
                                      <p:tavLst>
                                        <p:tav tm="0">
                                          <p:val>
                                            <p:strVal val="1+#ppt_w/2"/>
                                          </p:val>
                                        </p:tav>
                                        <p:tav tm="100000">
                                          <p:val>
                                            <p:strVal val="#ppt_x"/>
                                          </p:val>
                                        </p:tav>
                                      </p:tavLst>
                                    </p:anim>
                                    <p:anim calcmode="lin" valueType="num">
                                      <p:cBhvr additive="base">
                                        <p:cTn id="210" dur="2000" fill="hold"/>
                                        <p:tgtEl>
                                          <p:spTgt spid="22"/>
                                        </p:tgtEl>
                                        <p:attrNameLst>
                                          <p:attrName>ppt_y</p:attrName>
                                        </p:attrNameLst>
                                      </p:cBhvr>
                                      <p:tavLst>
                                        <p:tav tm="0">
                                          <p:val>
                                            <p:strVal val="1+#ppt_h/2"/>
                                          </p:val>
                                        </p:tav>
                                        <p:tav tm="100000">
                                          <p:val>
                                            <p:strVal val="#ppt_y"/>
                                          </p:val>
                                        </p:tav>
                                      </p:tavLst>
                                    </p:anim>
                                  </p:childTnLst>
                                </p:cTn>
                              </p:par>
                              <p:par>
                                <p:cTn id="211" presetID="2" presetClass="entr" presetSubtype="6" fill="hold" nodeType="withEffect">
                                  <p:stCondLst>
                                    <p:cond delay="0"/>
                                  </p:stCondLst>
                                  <p:childTnLst>
                                    <p:set>
                                      <p:cBhvr>
                                        <p:cTn id="212" dur="1" fill="hold">
                                          <p:stCondLst>
                                            <p:cond delay="0"/>
                                          </p:stCondLst>
                                        </p:cTn>
                                        <p:tgtEl>
                                          <p:spTgt spid="30"/>
                                        </p:tgtEl>
                                        <p:attrNameLst>
                                          <p:attrName>style.visibility</p:attrName>
                                        </p:attrNameLst>
                                      </p:cBhvr>
                                      <p:to>
                                        <p:strVal val="visible"/>
                                      </p:to>
                                    </p:set>
                                    <p:anim calcmode="lin" valueType="num">
                                      <p:cBhvr additive="base">
                                        <p:cTn id="213" dur="2000" fill="hold"/>
                                        <p:tgtEl>
                                          <p:spTgt spid="30"/>
                                        </p:tgtEl>
                                        <p:attrNameLst>
                                          <p:attrName>ppt_x</p:attrName>
                                        </p:attrNameLst>
                                      </p:cBhvr>
                                      <p:tavLst>
                                        <p:tav tm="0">
                                          <p:val>
                                            <p:strVal val="1+#ppt_w/2"/>
                                          </p:val>
                                        </p:tav>
                                        <p:tav tm="100000">
                                          <p:val>
                                            <p:strVal val="#ppt_x"/>
                                          </p:val>
                                        </p:tav>
                                      </p:tavLst>
                                    </p:anim>
                                    <p:anim calcmode="lin" valueType="num">
                                      <p:cBhvr additive="base">
                                        <p:cTn id="214" dur="2000" fill="hold"/>
                                        <p:tgtEl>
                                          <p:spTgt spid="30"/>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4"/>
                                        </p:tgtEl>
                                        <p:attrNameLst>
                                          <p:attrName>style.visibility</p:attrName>
                                        </p:attrNameLst>
                                      </p:cBhvr>
                                      <p:to>
                                        <p:strVal val="visible"/>
                                      </p:to>
                                    </p:set>
                                    <p:anim calcmode="lin" valueType="num">
                                      <p:cBhvr additive="base">
                                        <p:cTn id="217" dur="2000" fill="hold"/>
                                        <p:tgtEl>
                                          <p:spTgt spid="4"/>
                                        </p:tgtEl>
                                        <p:attrNameLst>
                                          <p:attrName>ppt_x</p:attrName>
                                        </p:attrNameLst>
                                      </p:cBhvr>
                                      <p:tavLst>
                                        <p:tav tm="0">
                                          <p:val>
                                            <p:strVal val="#ppt_x"/>
                                          </p:val>
                                        </p:tav>
                                        <p:tav tm="100000">
                                          <p:val>
                                            <p:strVal val="#ppt_x"/>
                                          </p:val>
                                        </p:tav>
                                      </p:tavLst>
                                    </p:anim>
                                    <p:anim calcmode="lin" valueType="num">
                                      <p:cBhvr additive="base">
                                        <p:cTn id="218" dur="2000" fill="hold"/>
                                        <p:tgtEl>
                                          <p:spTgt spid="4"/>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15"/>
                                        </p:tgtEl>
                                        <p:attrNameLst>
                                          <p:attrName>style.visibility</p:attrName>
                                        </p:attrNameLst>
                                      </p:cBhvr>
                                      <p:to>
                                        <p:strVal val="visible"/>
                                      </p:to>
                                    </p:set>
                                    <p:anim calcmode="lin" valueType="num">
                                      <p:cBhvr additive="base">
                                        <p:cTn id="221" dur="2000" fill="hold"/>
                                        <p:tgtEl>
                                          <p:spTgt spid="15"/>
                                        </p:tgtEl>
                                        <p:attrNameLst>
                                          <p:attrName>ppt_x</p:attrName>
                                        </p:attrNameLst>
                                      </p:cBhvr>
                                      <p:tavLst>
                                        <p:tav tm="0">
                                          <p:val>
                                            <p:strVal val="#ppt_x"/>
                                          </p:val>
                                        </p:tav>
                                        <p:tav tm="100000">
                                          <p:val>
                                            <p:strVal val="#ppt_x"/>
                                          </p:val>
                                        </p:tav>
                                      </p:tavLst>
                                    </p:anim>
                                    <p:anim calcmode="lin" valueType="num">
                                      <p:cBhvr additive="base">
                                        <p:cTn id="222" dur="2000" fill="hold"/>
                                        <p:tgtEl>
                                          <p:spTgt spid="15"/>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23"/>
                                        </p:tgtEl>
                                        <p:attrNameLst>
                                          <p:attrName>style.visibility</p:attrName>
                                        </p:attrNameLst>
                                      </p:cBhvr>
                                      <p:to>
                                        <p:strVal val="visible"/>
                                      </p:to>
                                    </p:set>
                                    <p:anim calcmode="lin" valueType="num">
                                      <p:cBhvr additive="base">
                                        <p:cTn id="225" dur="2000" fill="hold"/>
                                        <p:tgtEl>
                                          <p:spTgt spid="23"/>
                                        </p:tgtEl>
                                        <p:attrNameLst>
                                          <p:attrName>ppt_x</p:attrName>
                                        </p:attrNameLst>
                                      </p:cBhvr>
                                      <p:tavLst>
                                        <p:tav tm="0">
                                          <p:val>
                                            <p:strVal val="#ppt_x"/>
                                          </p:val>
                                        </p:tav>
                                        <p:tav tm="100000">
                                          <p:val>
                                            <p:strVal val="#ppt_x"/>
                                          </p:val>
                                        </p:tav>
                                      </p:tavLst>
                                    </p:anim>
                                    <p:anim calcmode="lin" valueType="num">
                                      <p:cBhvr additive="base">
                                        <p:cTn id="226" dur="2000" fill="hold"/>
                                        <p:tgtEl>
                                          <p:spTgt spid="23"/>
                                        </p:tgtEl>
                                        <p:attrNameLst>
                                          <p:attrName>ppt_y</p:attrName>
                                        </p:attrNameLst>
                                      </p:cBhvr>
                                      <p:tavLst>
                                        <p:tav tm="0">
                                          <p:val>
                                            <p:strVal val="1+#ppt_h/2"/>
                                          </p:val>
                                        </p:tav>
                                        <p:tav tm="100000">
                                          <p:val>
                                            <p:strVal val="#ppt_y"/>
                                          </p:val>
                                        </p:tav>
                                      </p:tavLst>
                                    </p:anim>
                                  </p:childTnLst>
                                </p:cTn>
                              </p:par>
                              <p:par>
                                <p:cTn id="227" presetID="2" presetClass="entr" presetSubtype="4" fill="hold" nodeType="withEffect">
                                  <p:stCondLst>
                                    <p:cond delay="0"/>
                                  </p:stCondLst>
                                  <p:childTnLst>
                                    <p:set>
                                      <p:cBhvr>
                                        <p:cTn id="228" dur="1" fill="hold">
                                          <p:stCondLst>
                                            <p:cond delay="0"/>
                                          </p:stCondLst>
                                        </p:cTn>
                                        <p:tgtEl>
                                          <p:spTgt spid="31"/>
                                        </p:tgtEl>
                                        <p:attrNameLst>
                                          <p:attrName>style.visibility</p:attrName>
                                        </p:attrNameLst>
                                      </p:cBhvr>
                                      <p:to>
                                        <p:strVal val="visible"/>
                                      </p:to>
                                    </p:set>
                                    <p:anim calcmode="lin" valueType="num">
                                      <p:cBhvr additive="base">
                                        <p:cTn id="229" dur="2000" fill="hold"/>
                                        <p:tgtEl>
                                          <p:spTgt spid="31"/>
                                        </p:tgtEl>
                                        <p:attrNameLst>
                                          <p:attrName>ppt_x</p:attrName>
                                        </p:attrNameLst>
                                      </p:cBhvr>
                                      <p:tavLst>
                                        <p:tav tm="0">
                                          <p:val>
                                            <p:strVal val="#ppt_x"/>
                                          </p:val>
                                        </p:tav>
                                        <p:tav tm="100000">
                                          <p:val>
                                            <p:strVal val="#ppt_x"/>
                                          </p:val>
                                        </p:tav>
                                      </p:tavLst>
                                    </p:anim>
                                    <p:anim calcmode="lin" valueType="num">
                                      <p:cBhvr additive="base">
                                        <p:cTn id="230" dur="2000" fill="hold"/>
                                        <p:tgtEl>
                                          <p:spTgt spid="31"/>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10"/>
                                        </p:tgtEl>
                                        <p:attrNameLst>
                                          <p:attrName>style.visibility</p:attrName>
                                        </p:attrNameLst>
                                      </p:cBhvr>
                                      <p:to>
                                        <p:strVal val="visible"/>
                                      </p:to>
                                    </p:set>
                                    <p:anim calcmode="lin" valueType="num">
                                      <p:cBhvr additive="base">
                                        <p:cTn id="233" dur="2000" fill="hold"/>
                                        <p:tgtEl>
                                          <p:spTgt spid="10"/>
                                        </p:tgtEl>
                                        <p:attrNameLst>
                                          <p:attrName>ppt_x</p:attrName>
                                        </p:attrNameLst>
                                      </p:cBhvr>
                                      <p:tavLst>
                                        <p:tav tm="0">
                                          <p:val>
                                            <p:strVal val="0-#ppt_w/2"/>
                                          </p:val>
                                        </p:tav>
                                        <p:tav tm="100000">
                                          <p:val>
                                            <p:strVal val="#ppt_x"/>
                                          </p:val>
                                        </p:tav>
                                      </p:tavLst>
                                    </p:anim>
                                    <p:anim calcmode="lin" valueType="num">
                                      <p:cBhvr additive="base">
                                        <p:cTn id="234" dur="2000" fill="hold"/>
                                        <p:tgtEl>
                                          <p:spTgt spid="10"/>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16"/>
                                        </p:tgtEl>
                                        <p:attrNameLst>
                                          <p:attrName>style.visibility</p:attrName>
                                        </p:attrNameLst>
                                      </p:cBhvr>
                                      <p:to>
                                        <p:strVal val="visible"/>
                                      </p:to>
                                    </p:set>
                                    <p:anim calcmode="lin" valueType="num">
                                      <p:cBhvr additive="base">
                                        <p:cTn id="237" dur="2000" fill="hold"/>
                                        <p:tgtEl>
                                          <p:spTgt spid="16"/>
                                        </p:tgtEl>
                                        <p:attrNameLst>
                                          <p:attrName>ppt_x</p:attrName>
                                        </p:attrNameLst>
                                      </p:cBhvr>
                                      <p:tavLst>
                                        <p:tav tm="0">
                                          <p:val>
                                            <p:strVal val="0-#ppt_w/2"/>
                                          </p:val>
                                        </p:tav>
                                        <p:tav tm="100000">
                                          <p:val>
                                            <p:strVal val="#ppt_x"/>
                                          </p:val>
                                        </p:tav>
                                      </p:tavLst>
                                    </p:anim>
                                    <p:anim calcmode="lin" valueType="num">
                                      <p:cBhvr additive="base">
                                        <p:cTn id="238" dur="2000" fill="hold"/>
                                        <p:tgtEl>
                                          <p:spTgt spid="16"/>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24"/>
                                        </p:tgtEl>
                                        <p:attrNameLst>
                                          <p:attrName>style.visibility</p:attrName>
                                        </p:attrNameLst>
                                      </p:cBhvr>
                                      <p:to>
                                        <p:strVal val="visible"/>
                                      </p:to>
                                    </p:set>
                                    <p:anim calcmode="lin" valueType="num">
                                      <p:cBhvr additive="base">
                                        <p:cTn id="241" dur="2000" fill="hold"/>
                                        <p:tgtEl>
                                          <p:spTgt spid="24"/>
                                        </p:tgtEl>
                                        <p:attrNameLst>
                                          <p:attrName>ppt_x</p:attrName>
                                        </p:attrNameLst>
                                      </p:cBhvr>
                                      <p:tavLst>
                                        <p:tav tm="0">
                                          <p:val>
                                            <p:strVal val="0-#ppt_w/2"/>
                                          </p:val>
                                        </p:tav>
                                        <p:tav tm="100000">
                                          <p:val>
                                            <p:strVal val="#ppt_x"/>
                                          </p:val>
                                        </p:tav>
                                      </p:tavLst>
                                    </p:anim>
                                    <p:anim calcmode="lin" valueType="num">
                                      <p:cBhvr additive="base">
                                        <p:cTn id="242" dur="2000" fill="hold"/>
                                        <p:tgtEl>
                                          <p:spTgt spid="24"/>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32"/>
                                        </p:tgtEl>
                                        <p:attrNameLst>
                                          <p:attrName>style.visibility</p:attrName>
                                        </p:attrNameLst>
                                      </p:cBhvr>
                                      <p:to>
                                        <p:strVal val="visible"/>
                                      </p:to>
                                    </p:set>
                                    <p:anim calcmode="lin" valueType="num">
                                      <p:cBhvr additive="base">
                                        <p:cTn id="245" dur="2000" fill="hold"/>
                                        <p:tgtEl>
                                          <p:spTgt spid="32"/>
                                        </p:tgtEl>
                                        <p:attrNameLst>
                                          <p:attrName>ppt_x</p:attrName>
                                        </p:attrNameLst>
                                      </p:cBhvr>
                                      <p:tavLst>
                                        <p:tav tm="0">
                                          <p:val>
                                            <p:strVal val="0-#ppt_w/2"/>
                                          </p:val>
                                        </p:tav>
                                        <p:tav tm="100000">
                                          <p:val>
                                            <p:strVal val="#ppt_x"/>
                                          </p:val>
                                        </p:tav>
                                      </p:tavLst>
                                    </p:anim>
                                    <p:anim calcmode="lin" valueType="num">
                                      <p:cBhvr additive="base">
                                        <p:cTn id="246" dur="2000" fill="hold"/>
                                        <p:tgtEl>
                                          <p:spTgt spid="32"/>
                                        </p:tgtEl>
                                        <p:attrNameLst>
                                          <p:attrName>ppt_y</p:attrName>
                                        </p:attrNameLst>
                                      </p:cBhvr>
                                      <p:tavLst>
                                        <p:tav tm="0">
                                          <p:val>
                                            <p:strVal val="1+#ppt_h/2"/>
                                          </p:val>
                                        </p:tav>
                                        <p:tav tm="100000">
                                          <p:val>
                                            <p:strVal val="#ppt_y"/>
                                          </p:val>
                                        </p:tav>
                                      </p:tavLst>
                                    </p:anim>
                                  </p:childTnLst>
                                </p:cTn>
                              </p:par>
                              <p:par>
                                <p:cTn id="247" presetID="2" presetClass="entr" presetSubtype="8" fill="hold" nodeType="withEffect">
                                  <p:stCondLst>
                                    <p:cond delay="0"/>
                                  </p:stCondLst>
                                  <p:childTnLst>
                                    <p:set>
                                      <p:cBhvr>
                                        <p:cTn id="248" dur="1" fill="hold">
                                          <p:stCondLst>
                                            <p:cond delay="0"/>
                                          </p:stCondLst>
                                        </p:cTn>
                                        <p:tgtEl>
                                          <p:spTgt spid="5"/>
                                        </p:tgtEl>
                                        <p:attrNameLst>
                                          <p:attrName>style.visibility</p:attrName>
                                        </p:attrNameLst>
                                      </p:cBhvr>
                                      <p:to>
                                        <p:strVal val="visible"/>
                                      </p:to>
                                    </p:set>
                                    <p:anim calcmode="lin" valueType="num">
                                      <p:cBhvr additive="base">
                                        <p:cTn id="249" dur="2000" fill="hold"/>
                                        <p:tgtEl>
                                          <p:spTgt spid="5"/>
                                        </p:tgtEl>
                                        <p:attrNameLst>
                                          <p:attrName>ppt_x</p:attrName>
                                        </p:attrNameLst>
                                      </p:cBhvr>
                                      <p:tavLst>
                                        <p:tav tm="0">
                                          <p:val>
                                            <p:strVal val="0-#ppt_w/2"/>
                                          </p:val>
                                        </p:tav>
                                        <p:tav tm="100000">
                                          <p:val>
                                            <p:strVal val="#ppt_x"/>
                                          </p:val>
                                        </p:tav>
                                      </p:tavLst>
                                    </p:anim>
                                    <p:anim calcmode="lin" valueType="num">
                                      <p:cBhvr additive="base">
                                        <p:cTn id="250" dur="2000" fill="hold"/>
                                        <p:tgtEl>
                                          <p:spTgt spid="5"/>
                                        </p:tgtEl>
                                        <p:attrNameLst>
                                          <p:attrName>ppt_y</p:attrName>
                                        </p:attrNameLst>
                                      </p:cBhvr>
                                      <p:tavLst>
                                        <p:tav tm="0">
                                          <p:val>
                                            <p:strVal val="#ppt_y"/>
                                          </p:val>
                                        </p:tav>
                                        <p:tav tm="100000">
                                          <p:val>
                                            <p:strVal val="#ppt_y"/>
                                          </p:val>
                                        </p:tav>
                                      </p:tavLst>
                                    </p:anim>
                                  </p:childTnLst>
                                </p:cTn>
                              </p:par>
                              <p:par>
                                <p:cTn id="251" presetID="2" presetClass="entr" presetSubtype="8" fill="hold" nodeType="withEffect">
                                  <p:stCondLst>
                                    <p:cond delay="0"/>
                                  </p:stCondLst>
                                  <p:childTnLst>
                                    <p:set>
                                      <p:cBhvr>
                                        <p:cTn id="252" dur="1" fill="hold">
                                          <p:stCondLst>
                                            <p:cond delay="0"/>
                                          </p:stCondLst>
                                        </p:cTn>
                                        <p:tgtEl>
                                          <p:spTgt spid="17"/>
                                        </p:tgtEl>
                                        <p:attrNameLst>
                                          <p:attrName>style.visibility</p:attrName>
                                        </p:attrNameLst>
                                      </p:cBhvr>
                                      <p:to>
                                        <p:strVal val="visible"/>
                                      </p:to>
                                    </p:set>
                                    <p:anim calcmode="lin" valueType="num">
                                      <p:cBhvr additive="base">
                                        <p:cTn id="253" dur="2000" fill="hold"/>
                                        <p:tgtEl>
                                          <p:spTgt spid="17"/>
                                        </p:tgtEl>
                                        <p:attrNameLst>
                                          <p:attrName>ppt_x</p:attrName>
                                        </p:attrNameLst>
                                      </p:cBhvr>
                                      <p:tavLst>
                                        <p:tav tm="0">
                                          <p:val>
                                            <p:strVal val="0-#ppt_w/2"/>
                                          </p:val>
                                        </p:tav>
                                        <p:tav tm="100000">
                                          <p:val>
                                            <p:strVal val="#ppt_x"/>
                                          </p:val>
                                        </p:tav>
                                      </p:tavLst>
                                    </p:anim>
                                    <p:anim calcmode="lin" valueType="num">
                                      <p:cBhvr additive="base">
                                        <p:cTn id="254" dur="2000" fill="hold"/>
                                        <p:tgtEl>
                                          <p:spTgt spid="17"/>
                                        </p:tgtEl>
                                        <p:attrNameLst>
                                          <p:attrName>ppt_y</p:attrName>
                                        </p:attrNameLst>
                                      </p:cBhvr>
                                      <p:tavLst>
                                        <p:tav tm="0">
                                          <p:val>
                                            <p:strVal val="#ppt_y"/>
                                          </p:val>
                                        </p:tav>
                                        <p:tav tm="100000">
                                          <p:val>
                                            <p:strVal val="#ppt_y"/>
                                          </p:val>
                                        </p:tav>
                                      </p:tavLst>
                                    </p:anim>
                                  </p:childTnLst>
                                </p:cTn>
                              </p:par>
                              <p:par>
                                <p:cTn id="255" presetID="2" presetClass="entr" presetSubtype="8" fill="hold" nodeType="withEffect">
                                  <p:stCondLst>
                                    <p:cond delay="0"/>
                                  </p:stCondLst>
                                  <p:childTnLst>
                                    <p:set>
                                      <p:cBhvr>
                                        <p:cTn id="256" dur="1" fill="hold">
                                          <p:stCondLst>
                                            <p:cond delay="0"/>
                                          </p:stCondLst>
                                        </p:cTn>
                                        <p:tgtEl>
                                          <p:spTgt spid="25"/>
                                        </p:tgtEl>
                                        <p:attrNameLst>
                                          <p:attrName>style.visibility</p:attrName>
                                        </p:attrNameLst>
                                      </p:cBhvr>
                                      <p:to>
                                        <p:strVal val="visible"/>
                                      </p:to>
                                    </p:set>
                                    <p:anim calcmode="lin" valueType="num">
                                      <p:cBhvr additive="base">
                                        <p:cTn id="257" dur="2000" fill="hold"/>
                                        <p:tgtEl>
                                          <p:spTgt spid="25"/>
                                        </p:tgtEl>
                                        <p:attrNameLst>
                                          <p:attrName>ppt_x</p:attrName>
                                        </p:attrNameLst>
                                      </p:cBhvr>
                                      <p:tavLst>
                                        <p:tav tm="0">
                                          <p:val>
                                            <p:strVal val="0-#ppt_w/2"/>
                                          </p:val>
                                        </p:tav>
                                        <p:tav tm="100000">
                                          <p:val>
                                            <p:strVal val="#ppt_x"/>
                                          </p:val>
                                        </p:tav>
                                      </p:tavLst>
                                    </p:anim>
                                    <p:anim calcmode="lin" valueType="num">
                                      <p:cBhvr additive="base">
                                        <p:cTn id="258" dur="2000" fill="hold"/>
                                        <p:tgtEl>
                                          <p:spTgt spid="25"/>
                                        </p:tgtEl>
                                        <p:attrNameLst>
                                          <p:attrName>ppt_y</p:attrName>
                                        </p:attrNameLst>
                                      </p:cBhvr>
                                      <p:tavLst>
                                        <p:tav tm="0">
                                          <p:val>
                                            <p:strVal val="#ppt_y"/>
                                          </p:val>
                                        </p:tav>
                                        <p:tav tm="100000">
                                          <p:val>
                                            <p:strVal val="#ppt_y"/>
                                          </p:val>
                                        </p:tav>
                                      </p:tavLst>
                                    </p:anim>
                                  </p:childTnLst>
                                </p:cTn>
                              </p:par>
                              <p:par>
                                <p:cTn id="259" presetID="2" presetClass="entr" presetSubtype="8" fill="hold" nodeType="withEffect">
                                  <p:stCondLst>
                                    <p:cond delay="0"/>
                                  </p:stCondLst>
                                  <p:childTnLst>
                                    <p:set>
                                      <p:cBhvr>
                                        <p:cTn id="260" dur="1" fill="hold">
                                          <p:stCondLst>
                                            <p:cond delay="0"/>
                                          </p:stCondLst>
                                        </p:cTn>
                                        <p:tgtEl>
                                          <p:spTgt spid="33"/>
                                        </p:tgtEl>
                                        <p:attrNameLst>
                                          <p:attrName>style.visibility</p:attrName>
                                        </p:attrNameLst>
                                      </p:cBhvr>
                                      <p:to>
                                        <p:strVal val="visible"/>
                                      </p:to>
                                    </p:set>
                                    <p:anim calcmode="lin" valueType="num">
                                      <p:cBhvr additive="base">
                                        <p:cTn id="261" dur="2000" fill="hold"/>
                                        <p:tgtEl>
                                          <p:spTgt spid="33"/>
                                        </p:tgtEl>
                                        <p:attrNameLst>
                                          <p:attrName>ppt_x</p:attrName>
                                        </p:attrNameLst>
                                      </p:cBhvr>
                                      <p:tavLst>
                                        <p:tav tm="0">
                                          <p:val>
                                            <p:strVal val="0-#ppt_w/2"/>
                                          </p:val>
                                        </p:tav>
                                        <p:tav tm="100000">
                                          <p:val>
                                            <p:strVal val="#ppt_x"/>
                                          </p:val>
                                        </p:tav>
                                      </p:tavLst>
                                    </p:anim>
                                    <p:anim calcmode="lin" valueType="num">
                                      <p:cBhvr additive="base">
                                        <p:cTn id="262" dur="2000" fill="hold"/>
                                        <p:tgtEl>
                                          <p:spTgt spid="33"/>
                                        </p:tgtEl>
                                        <p:attrNameLst>
                                          <p:attrName>ppt_y</p:attrName>
                                        </p:attrNameLst>
                                      </p:cBhvr>
                                      <p:tavLst>
                                        <p:tav tm="0">
                                          <p:val>
                                            <p:strVal val="#ppt_y"/>
                                          </p:val>
                                        </p:tav>
                                        <p:tav tm="100000">
                                          <p:val>
                                            <p:strVal val="#ppt_y"/>
                                          </p:val>
                                        </p:tav>
                                      </p:tavLst>
                                    </p:anim>
                                  </p:childTnLst>
                                </p:cTn>
                              </p:par>
                              <p:par>
                                <p:cTn id="263" presetID="8" presetClass="emph" presetSubtype="0" fill="hold" nodeType="withEffect">
                                  <p:stCondLst>
                                    <p:cond delay="0"/>
                                  </p:stCondLst>
                                  <p:childTnLst>
                                    <p:animRot by="21600000">
                                      <p:cBhvr>
                                        <p:cTn id="264" dur="2000" fill="hold"/>
                                        <p:tgtEl>
                                          <p:spTgt spid="3"/>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4"/>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5"/>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6"/>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7"/>
                                        </p:tgtEl>
                                        <p:attrNameLst>
                                          <p:attrName>r</p:attrName>
                                        </p:attrNameLst>
                                      </p:cBhvr>
                                    </p:animRot>
                                  </p:childTnLst>
                                </p:cTn>
                              </p:par>
                              <p:par>
                                <p:cTn id="273" presetID="8" presetClass="emph" presetSubtype="0" fill="hold" nodeType="withEffect">
                                  <p:stCondLst>
                                    <p:cond delay="0"/>
                                  </p:stCondLst>
                                  <p:childTnLst>
                                    <p:animRot by="21600000">
                                      <p:cBhvr>
                                        <p:cTn id="274" dur="2000" fill="hold"/>
                                        <p:tgtEl>
                                          <p:spTgt spid="8"/>
                                        </p:tgtEl>
                                        <p:attrNameLst>
                                          <p:attrName>r</p:attrName>
                                        </p:attrNameLst>
                                      </p:cBhvr>
                                    </p:animRot>
                                  </p:childTnLst>
                                </p:cTn>
                              </p:par>
                              <p:par>
                                <p:cTn id="275" presetID="8" presetClass="emph" presetSubtype="0" fill="hold" nodeType="withEffect">
                                  <p:stCondLst>
                                    <p:cond delay="0"/>
                                  </p:stCondLst>
                                  <p:childTnLst>
                                    <p:animRot by="21600000">
                                      <p:cBhvr>
                                        <p:cTn id="276" dur="2000" fill="hold"/>
                                        <p:tgtEl>
                                          <p:spTgt spid="9"/>
                                        </p:tgtEl>
                                        <p:attrNameLst>
                                          <p:attrName>r</p:attrName>
                                        </p:attrNameLst>
                                      </p:cBhvr>
                                    </p:animRot>
                                  </p:childTnLst>
                                </p:cTn>
                              </p:par>
                              <p:par>
                                <p:cTn id="277" presetID="8" presetClass="emph" presetSubtype="0" fill="hold" nodeType="withEffect">
                                  <p:stCondLst>
                                    <p:cond delay="0"/>
                                  </p:stCondLst>
                                  <p:childTnLst>
                                    <p:animRot by="21600000">
                                      <p:cBhvr>
                                        <p:cTn id="278" dur="2000" fill="hold"/>
                                        <p:tgtEl>
                                          <p:spTgt spid="10"/>
                                        </p:tgtEl>
                                        <p:attrNameLst>
                                          <p:attrName>r</p:attrName>
                                        </p:attrNameLst>
                                      </p:cBhvr>
                                    </p:animRot>
                                  </p:childTnLst>
                                </p:cTn>
                              </p:par>
                              <p:par>
                                <p:cTn id="279" presetID="8" presetClass="emph" presetSubtype="0" fill="hold" nodeType="withEffect">
                                  <p:stCondLst>
                                    <p:cond delay="0"/>
                                  </p:stCondLst>
                                  <p:childTnLst>
                                    <p:animRot by="21600000">
                                      <p:cBhvr>
                                        <p:cTn id="280" dur="2000" fill="hold"/>
                                        <p:tgtEl>
                                          <p:spTgt spid="11"/>
                                        </p:tgtEl>
                                        <p:attrNameLst>
                                          <p:attrName>r</p:attrName>
                                        </p:attrNameLst>
                                      </p:cBhvr>
                                    </p:animRot>
                                  </p:childTnLst>
                                </p:cTn>
                              </p:par>
                              <p:par>
                                <p:cTn id="281" presetID="8" presetClass="emph" presetSubtype="0" fill="hold" nodeType="withEffect">
                                  <p:stCondLst>
                                    <p:cond delay="0"/>
                                  </p:stCondLst>
                                  <p:childTnLst>
                                    <p:animRot by="21600000">
                                      <p:cBhvr>
                                        <p:cTn id="282" dur="2000" fill="hold"/>
                                        <p:tgtEl>
                                          <p:spTgt spid="12"/>
                                        </p:tgtEl>
                                        <p:attrNameLst>
                                          <p:attrName>r</p:attrName>
                                        </p:attrNameLst>
                                      </p:cBhvr>
                                    </p:animRot>
                                  </p:childTnLst>
                                </p:cTn>
                              </p:par>
                              <p:par>
                                <p:cTn id="283" presetID="8" presetClass="emph" presetSubtype="0" fill="hold" nodeType="withEffect">
                                  <p:stCondLst>
                                    <p:cond delay="0"/>
                                  </p:stCondLst>
                                  <p:childTnLst>
                                    <p:animRot by="21600000">
                                      <p:cBhvr>
                                        <p:cTn id="284" dur="2000" fill="hold"/>
                                        <p:tgtEl>
                                          <p:spTgt spid="13"/>
                                        </p:tgtEl>
                                        <p:attrNameLst>
                                          <p:attrName>r</p:attrName>
                                        </p:attrNameLst>
                                      </p:cBhvr>
                                    </p:animRot>
                                  </p:childTnLst>
                                </p:cTn>
                              </p:par>
                              <p:par>
                                <p:cTn id="285" presetID="8" presetClass="emph" presetSubtype="0" fill="hold" nodeType="withEffect">
                                  <p:stCondLst>
                                    <p:cond delay="0"/>
                                  </p:stCondLst>
                                  <p:childTnLst>
                                    <p:animRot by="21600000">
                                      <p:cBhvr>
                                        <p:cTn id="286" dur="2000" fill="hold"/>
                                        <p:tgtEl>
                                          <p:spTgt spid="14"/>
                                        </p:tgtEl>
                                        <p:attrNameLst>
                                          <p:attrName>r</p:attrName>
                                        </p:attrNameLst>
                                      </p:cBhvr>
                                    </p:animRot>
                                  </p:childTnLst>
                                </p:cTn>
                              </p:par>
                              <p:par>
                                <p:cTn id="287" presetID="8" presetClass="emph" presetSubtype="0" fill="hold" nodeType="withEffect">
                                  <p:stCondLst>
                                    <p:cond delay="0"/>
                                  </p:stCondLst>
                                  <p:childTnLst>
                                    <p:animRot by="21600000">
                                      <p:cBhvr>
                                        <p:cTn id="288" dur="2000" fill="hold"/>
                                        <p:tgtEl>
                                          <p:spTgt spid="15"/>
                                        </p:tgtEl>
                                        <p:attrNameLst>
                                          <p:attrName>r</p:attrName>
                                        </p:attrNameLst>
                                      </p:cBhvr>
                                    </p:animRot>
                                  </p:childTnLst>
                                </p:cTn>
                              </p:par>
                              <p:par>
                                <p:cTn id="289" presetID="8" presetClass="emph" presetSubtype="0" fill="hold" nodeType="withEffect">
                                  <p:stCondLst>
                                    <p:cond delay="0"/>
                                  </p:stCondLst>
                                  <p:childTnLst>
                                    <p:animRot by="21600000">
                                      <p:cBhvr>
                                        <p:cTn id="290" dur="2000" fill="hold"/>
                                        <p:tgtEl>
                                          <p:spTgt spid="16"/>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17"/>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18"/>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19"/>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20"/>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21"/>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22"/>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23"/>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24"/>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25"/>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26"/>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27"/>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28"/>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29"/>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30"/>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31"/>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32"/>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33"/>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34"/>
                                        </p:tgtEl>
                                        <p:attrNameLst>
                                          <p:attrName>r</p:attrName>
                                        </p:attrNameLst>
                                      </p:cBhvr>
                                    </p:animRot>
                                  </p:childTnLst>
                                </p:cTn>
                              </p:par>
                            </p:childTnLst>
                          </p:cTn>
                        </p:par>
                        <p:par>
                          <p:cTn id="327" fill="hold">
                            <p:stCondLst>
                              <p:cond delay="2000"/>
                            </p:stCondLst>
                            <p:childTnLst>
                              <p:par>
                                <p:cTn id="328" presetID="23" presetClass="exit" presetSubtype="544" fill="hold" nodeType="afterEffect">
                                  <p:stCondLst>
                                    <p:cond delay="0"/>
                                  </p:stCondLst>
                                  <p:childTnLst>
                                    <p:anim calcmode="lin" valueType="num">
                                      <p:cBhvr>
                                        <p:cTn id="329" dur="2000"/>
                                        <p:tgtEl>
                                          <p:spTgt spid="3"/>
                                        </p:tgtEl>
                                        <p:attrNameLst>
                                          <p:attrName>ppt_w</p:attrName>
                                        </p:attrNameLst>
                                      </p:cBhvr>
                                      <p:tavLst>
                                        <p:tav tm="0">
                                          <p:val>
                                            <p:strVal val="ppt_w"/>
                                          </p:val>
                                        </p:tav>
                                        <p:tav tm="100000">
                                          <p:val>
                                            <p:fltVal val="0"/>
                                          </p:val>
                                        </p:tav>
                                      </p:tavLst>
                                    </p:anim>
                                    <p:anim calcmode="lin" valueType="num">
                                      <p:cBhvr>
                                        <p:cTn id="330" dur="2000"/>
                                        <p:tgtEl>
                                          <p:spTgt spid="3"/>
                                        </p:tgtEl>
                                        <p:attrNameLst>
                                          <p:attrName>ppt_h</p:attrName>
                                        </p:attrNameLst>
                                      </p:cBhvr>
                                      <p:tavLst>
                                        <p:tav tm="0">
                                          <p:val>
                                            <p:strVal val="ppt_h"/>
                                          </p:val>
                                        </p:tav>
                                        <p:tav tm="100000">
                                          <p:val>
                                            <p:fltVal val="0"/>
                                          </p:val>
                                        </p:tav>
                                      </p:tavLst>
                                    </p:anim>
                                    <p:anim calcmode="lin" valueType="num">
                                      <p:cBhvr>
                                        <p:cTn id="331" dur="2000"/>
                                        <p:tgtEl>
                                          <p:spTgt spid="3"/>
                                        </p:tgtEl>
                                        <p:attrNameLst>
                                          <p:attrName>ppt_x</p:attrName>
                                        </p:attrNameLst>
                                      </p:cBhvr>
                                      <p:tavLst>
                                        <p:tav tm="0">
                                          <p:val>
                                            <p:strVal val="ppt_x"/>
                                          </p:val>
                                        </p:tav>
                                        <p:tav tm="100000">
                                          <p:val>
                                            <p:fltVal val="0.5"/>
                                          </p:val>
                                        </p:tav>
                                      </p:tavLst>
                                    </p:anim>
                                    <p:anim calcmode="lin" valueType="num">
                                      <p:cBhvr>
                                        <p:cTn id="332" dur="2000"/>
                                        <p:tgtEl>
                                          <p:spTgt spid="3"/>
                                        </p:tgtEl>
                                        <p:attrNameLst>
                                          <p:attrName>ppt_y</p:attrName>
                                        </p:attrNameLst>
                                      </p:cBhvr>
                                      <p:tavLst>
                                        <p:tav tm="0">
                                          <p:val>
                                            <p:strVal val="ppt_y"/>
                                          </p:val>
                                        </p:tav>
                                        <p:tav tm="100000">
                                          <p:val>
                                            <p:fltVal val="0.5"/>
                                          </p:val>
                                        </p:tav>
                                      </p:tavLst>
                                    </p:anim>
                                    <p:set>
                                      <p:cBhvr>
                                        <p:cTn id="333" dur="1" fill="hold">
                                          <p:stCondLst>
                                            <p:cond delay="1999"/>
                                          </p:stCondLst>
                                        </p:cTn>
                                        <p:tgtEl>
                                          <p:spTgt spid="3"/>
                                        </p:tgtEl>
                                        <p:attrNameLst>
                                          <p:attrName>style.visibility</p:attrName>
                                        </p:attrNameLst>
                                      </p:cBhvr>
                                      <p:to>
                                        <p:strVal val="hidden"/>
                                      </p:to>
                                    </p:set>
                                  </p:childTnLst>
                                </p:cTn>
                              </p:par>
                              <p:par>
                                <p:cTn id="334" presetID="23" presetClass="exit" presetSubtype="544" fill="hold" nodeType="withEffect">
                                  <p:stCondLst>
                                    <p:cond delay="0"/>
                                  </p:stCondLst>
                                  <p:childTnLst>
                                    <p:anim calcmode="lin" valueType="num">
                                      <p:cBhvr>
                                        <p:cTn id="335" dur="2000"/>
                                        <p:tgtEl>
                                          <p:spTgt spid="4"/>
                                        </p:tgtEl>
                                        <p:attrNameLst>
                                          <p:attrName>ppt_w</p:attrName>
                                        </p:attrNameLst>
                                      </p:cBhvr>
                                      <p:tavLst>
                                        <p:tav tm="0">
                                          <p:val>
                                            <p:strVal val="ppt_w"/>
                                          </p:val>
                                        </p:tav>
                                        <p:tav tm="100000">
                                          <p:val>
                                            <p:fltVal val="0"/>
                                          </p:val>
                                        </p:tav>
                                      </p:tavLst>
                                    </p:anim>
                                    <p:anim calcmode="lin" valueType="num">
                                      <p:cBhvr>
                                        <p:cTn id="336" dur="2000"/>
                                        <p:tgtEl>
                                          <p:spTgt spid="4"/>
                                        </p:tgtEl>
                                        <p:attrNameLst>
                                          <p:attrName>ppt_h</p:attrName>
                                        </p:attrNameLst>
                                      </p:cBhvr>
                                      <p:tavLst>
                                        <p:tav tm="0">
                                          <p:val>
                                            <p:strVal val="ppt_h"/>
                                          </p:val>
                                        </p:tav>
                                        <p:tav tm="100000">
                                          <p:val>
                                            <p:fltVal val="0"/>
                                          </p:val>
                                        </p:tav>
                                      </p:tavLst>
                                    </p:anim>
                                    <p:anim calcmode="lin" valueType="num">
                                      <p:cBhvr>
                                        <p:cTn id="337" dur="2000"/>
                                        <p:tgtEl>
                                          <p:spTgt spid="4"/>
                                        </p:tgtEl>
                                        <p:attrNameLst>
                                          <p:attrName>ppt_x</p:attrName>
                                        </p:attrNameLst>
                                      </p:cBhvr>
                                      <p:tavLst>
                                        <p:tav tm="0">
                                          <p:val>
                                            <p:strVal val="ppt_x"/>
                                          </p:val>
                                        </p:tav>
                                        <p:tav tm="100000">
                                          <p:val>
                                            <p:fltVal val="0.5"/>
                                          </p:val>
                                        </p:tav>
                                      </p:tavLst>
                                    </p:anim>
                                    <p:anim calcmode="lin" valueType="num">
                                      <p:cBhvr>
                                        <p:cTn id="338" dur="2000"/>
                                        <p:tgtEl>
                                          <p:spTgt spid="4"/>
                                        </p:tgtEl>
                                        <p:attrNameLst>
                                          <p:attrName>ppt_y</p:attrName>
                                        </p:attrNameLst>
                                      </p:cBhvr>
                                      <p:tavLst>
                                        <p:tav tm="0">
                                          <p:val>
                                            <p:strVal val="ppt_y"/>
                                          </p:val>
                                        </p:tav>
                                        <p:tav tm="100000">
                                          <p:val>
                                            <p:fltVal val="0.5"/>
                                          </p:val>
                                        </p:tav>
                                      </p:tavLst>
                                    </p:anim>
                                    <p:set>
                                      <p:cBhvr>
                                        <p:cTn id="339" dur="1" fill="hold">
                                          <p:stCondLst>
                                            <p:cond delay="1999"/>
                                          </p:stCondLst>
                                        </p:cTn>
                                        <p:tgtEl>
                                          <p:spTgt spid="4"/>
                                        </p:tgtEl>
                                        <p:attrNameLst>
                                          <p:attrName>style.visibility</p:attrName>
                                        </p:attrNameLst>
                                      </p:cBhvr>
                                      <p:to>
                                        <p:strVal val="hidden"/>
                                      </p:to>
                                    </p:set>
                                  </p:childTnLst>
                                </p:cTn>
                              </p:par>
                              <p:par>
                                <p:cTn id="340" presetID="23" presetClass="exit" presetSubtype="544" fill="hold" nodeType="withEffect">
                                  <p:stCondLst>
                                    <p:cond delay="0"/>
                                  </p:stCondLst>
                                  <p:childTnLst>
                                    <p:anim calcmode="lin" valueType="num">
                                      <p:cBhvr>
                                        <p:cTn id="341" dur="2000"/>
                                        <p:tgtEl>
                                          <p:spTgt spid="5"/>
                                        </p:tgtEl>
                                        <p:attrNameLst>
                                          <p:attrName>ppt_w</p:attrName>
                                        </p:attrNameLst>
                                      </p:cBhvr>
                                      <p:tavLst>
                                        <p:tav tm="0">
                                          <p:val>
                                            <p:strVal val="ppt_w"/>
                                          </p:val>
                                        </p:tav>
                                        <p:tav tm="100000">
                                          <p:val>
                                            <p:fltVal val="0"/>
                                          </p:val>
                                        </p:tav>
                                      </p:tavLst>
                                    </p:anim>
                                    <p:anim calcmode="lin" valueType="num">
                                      <p:cBhvr>
                                        <p:cTn id="342" dur="2000"/>
                                        <p:tgtEl>
                                          <p:spTgt spid="5"/>
                                        </p:tgtEl>
                                        <p:attrNameLst>
                                          <p:attrName>ppt_h</p:attrName>
                                        </p:attrNameLst>
                                      </p:cBhvr>
                                      <p:tavLst>
                                        <p:tav tm="0">
                                          <p:val>
                                            <p:strVal val="ppt_h"/>
                                          </p:val>
                                        </p:tav>
                                        <p:tav tm="100000">
                                          <p:val>
                                            <p:fltVal val="0"/>
                                          </p:val>
                                        </p:tav>
                                      </p:tavLst>
                                    </p:anim>
                                    <p:anim calcmode="lin" valueType="num">
                                      <p:cBhvr>
                                        <p:cTn id="343" dur="2000"/>
                                        <p:tgtEl>
                                          <p:spTgt spid="5"/>
                                        </p:tgtEl>
                                        <p:attrNameLst>
                                          <p:attrName>ppt_x</p:attrName>
                                        </p:attrNameLst>
                                      </p:cBhvr>
                                      <p:tavLst>
                                        <p:tav tm="0">
                                          <p:val>
                                            <p:strVal val="ppt_x"/>
                                          </p:val>
                                        </p:tav>
                                        <p:tav tm="100000">
                                          <p:val>
                                            <p:fltVal val="0.5"/>
                                          </p:val>
                                        </p:tav>
                                      </p:tavLst>
                                    </p:anim>
                                    <p:anim calcmode="lin" valueType="num">
                                      <p:cBhvr>
                                        <p:cTn id="344" dur="2000"/>
                                        <p:tgtEl>
                                          <p:spTgt spid="5"/>
                                        </p:tgtEl>
                                        <p:attrNameLst>
                                          <p:attrName>ppt_y</p:attrName>
                                        </p:attrNameLst>
                                      </p:cBhvr>
                                      <p:tavLst>
                                        <p:tav tm="0">
                                          <p:val>
                                            <p:strVal val="ppt_y"/>
                                          </p:val>
                                        </p:tav>
                                        <p:tav tm="100000">
                                          <p:val>
                                            <p:fltVal val="0.5"/>
                                          </p:val>
                                        </p:tav>
                                      </p:tavLst>
                                    </p:anim>
                                    <p:set>
                                      <p:cBhvr>
                                        <p:cTn id="345" dur="1" fill="hold">
                                          <p:stCondLst>
                                            <p:cond delay="1999"/>
                                          </p:stCondLst>
                                        </p:cTn>
                                        <p:tgtEl>
                                          <p:spTgt spid="5"/>
                                        </p:tgtEl>
                                        <p:attrNameLst>
                                          <p:attrName>style.visibility</p:attrName>
                                        </p:attrNameLst>
                                      </p:cBhvr>
                                      <p:to>
                                        <p:strVal val="hidden"/>
                                      </p:to>
                                    </p:set>
                                  </p:childTnLst>
                                </p:cTn>
                              </p:par>
                              <p:par>
                                <p:cTn id="346" presetID="23" presetClass="exit" presetSubtype="544" fill="hold" nodeType="withEffect">
                                  <p:stCondLst>
                                    <p:cond delay="0"/>
                                  </p:stCondLst>
                                  <p:childTnLst>
                                    <p:anim calcmode="lin" valueType="num">
                                      <p:cBhvr>
                                        <p:cTn id="347" dur="2000"/>
                                        <p:tgtEl>
                                          <p:spTgt spid="6"/>
                                        </p:tgtEl>
                                        <p:attrNameLst>
                                          <p:attrName>ppt_w</p:attrName>
                                        </p:attrNameLst>
                                      </p:cBhvr>
                                      <p:tavLst>
                                        <p:tav tm="0">
                                          <p:val>
                                            <p:strVal val="ppt_w"/>
                                          </p:val>
                                        </p:tav>
                                        <p:tav tm="100000">
                                          <p:val>
                                            <p:fltVal val="0"/>
                                          </p:val>
                                        </p:tav>
                                      </p:tavLst>
                                    </p:anim>
                                    <p:anim calcmode="lin" valueType="num">
                                      <p:cBhvr>
                                        <p:cTn id="348" dur="2000"/>
                                        <p:tgtEl>
                                          <p:spTgt spid="6"/>
                                        </p:tgtEl>
                                        <p:attrNameLst>
                                          <p:attrName>ppt_h</p:attrName>
                                        </p:attrNameLst>
                                      </p:cBhvr>
                                      <p:tavLst>
                                        <p:tav tm="0">
                                          <p:val>
                                            <p:strVal val="ppt_h"/>
                                          </p:val>
                                        </p:tav>
                                        <p:tav tm="100000">
                                          <p:val>
                                            <p:fltVal val="0"/>
                                          </p:val>
                                        </p:tav>
                                      </p:tavLst>
                                    </p:anim>
                                    <p:anim calcmode="lin" valueType="num">
                                      <p:cBhvr>
                                        <p:cTn id="349" dur="2000"/>
                                        <p:tgtEl>
                                          <p:spTgt spid="6"/>
                                        </p:tgtEl>
                                        <p:attrNameLst>
                                          <p:attrName>ppt_x</p:attrName>
                                        </p:attrNameLst>
                                      </p:cBhvr>
                                      <p:tavLst>
                                        <p:tav tm="0">
                                          <p:val>
                                            <p:strVal val="ppt_x"/>
                                          </p:val>
                                        </p:tav>
                                        <p:tav tm="100000">
                                          <p:val>
                                            <p:fltVal val="0.5"/>
                                          </p:val>
                                        </p:tav>
                                      </p:tavLst>
                                    </p:anim>
                                    <p:anim calcmode="lin" valueType="num">
                                      <p:cBhvr>
                                        <p:cTn id="350" dur="2000"/>
                                        <p:tgtEl>
                                          <p:spTgt spid="6"/>
                                        </p:tgtEl>
                                        <p:attrNameLst>
                                          <p:attrName>ppt_y</p:attrName>
                                        </p:attrNameLst>
                                      </p:cBhvr>
                                      <p:tavLst>
                                        <p:tav tm="0">
                                          <p:val>
                                            <p:strVal val="ppt_y"/>
                                          </p:val>
                                        </p:tav>
                                        <p:tav tm="100000">
                                          <p:val>
                                            <p:fltVal val="0.5"/>
                                          </p:val>
                                        </p:tav>
                                      </p:tavLst>
                                    </p:anim>
                                    <p:set>
                                      <p:cBhvr>
                                        <p:cTn id="351" dur="1" fill="hold">
                                          <p:stCondLst>
                                            <p:cond delay="1999"/>
                                          </p:stCondLst>
                                        </p:cTn>
                                        <p:tgtEl>
                                          <p:spTgt spid="6"/>
                                        </p:tgtEl>
                                        <p:attrNameLst>
                                          <p:attrName>style.visibility</p:attrName>
                                        </p:attrNameLst>
                                      </p:cBhvr>
                                      <p:to>
                                        <p:strVal val="hidden"/>
                                      </p:to>
                                    </p:set>
                                  </p:childTnLst>
                                </p:cTn>
                              </p:par>
                              <p:par>
                                <p:cTn id="352" presetID="23" presetClass="exit" presetSubtype="544" fill="hold" nodeType="withEffect">
                                  <p:stCondLst>
                                    <p:cond delay="0"/>
                                  </p:stCondLst>
                                  <p:childTnLst>
                                    <p:anim calcmode="lin" valueType="num">
                                      <p:cBhvr>
                                        <p:cTn id="353" dur="2000"/>
                                        <p:tgtEl>
                                          <p:spTgt spid="7"/>
                                        </p:tgtEl>
                                        <p:attrNameLst>
                                          <p:attrName>ppt_w</p:attrName>
                                        </p:attrNameLst>
                                      </p:cBhvr>
                                      <p:tavLst>
                                        <p:tav tm="0">
                                          <p:val>
                                            <p:strVal val="ppt_w"/>
                                          </p:val>
                                        </p:tav>
                                        <p:tav tm="100000">
                                          <p:val>
                                            <p:fltVal val="0"/>
                                          </p:val>
                                        </p:tav>
                                      </p:tavLst>
                                    </p:anim>
                                    <p:anim calcmode="lin" valueType="num">
                                      <p:cBhvr>
                                        <p:cTn id="354" dur="2000"/>
                                        <p:tgtEl>
                                          <p:spTgt spid="7"/>
                                        </p:tgtEl>
                                        <p:attrNameLst>
                                          <p:attrName>ppt_h</p:attrName>
                                        </p:attrNameLst>
                                      </p:cBhvr>
                                      <p:tavLst>
                                        <p:tav tm="0">
                                          <p:val>
                                            <p:strVal val="ppt_h"/>
                                          </p:val>
                                        </p:tav>
                                        <p:tav tm="100000">
                                          <p:val>
                                            <p:fltVal val="0"/>
                                          </p:val>
                                        </p:tav>
                                      </p:tavLst>
                                    </p:anim>
                                    <p:anim calcmode="lin" valueType="num">
                                      <p:cBhvr>
                                        <p:cTn id="355" dur="2000"/>
                                        <p:tgtEl>
                                          <p:spTgt spid="7"/>
                                        </p:tgtEl>
                                        <p:attrNameLst>
                                          <p:attrName>ppt_x</p:attrName>
                                        </p:attrNameLst>
                                      </p:cBhvr>
                                      <p:tavLst>
                                        <p:tav tm="0">
                                          <p:val>
                                            <p:strVal val="ppt_x"/>
                                          </p:val>
                                        </p:tav>
                                        <p:tav tm="100000">
                                          <p:val>
                                            <p:fltVal val="0.5"/>
                                          </p:val>
                                        </p:tav>
                                      </p:tavLst>
                                    </p:anim>
                                    <p:anim calcmode="lin" valueType="num">
                                      <p:cBhvr>
                                        <p:cTn id="356" dur="2000"/>
                                        <p:tgtEl>
                                          <p:spTgt spid="7"/>
                                        </p:tgtEl>
                                        <p:attrNameLst>
                                          <p:attrName>ppt_y</p:attrName>
                                        </p:attrNameLst>
                                      </p:cBhvr>
                                      <p:tavLst>
                                        <p:tav tm="0">
                                          <p:val>
                                            <p:strVal val="ppt_y"/>
                                          </p:val>
                                        </p:tav>
                                        <p:tav tm="100000">
                                          <p:val>
                                            <p:fltVal val="0.5"/>
                                          </p:val>
                                        </p:tav>
                                      </p:tavLst>
                                    </p:anim>
                                    <p:set>
                                      <p:cBhvr>
                                        <p:cTn id="357" dur="1" fill="hold">
                                          <p:stCondLst>
                                            <p:cond delay="1999"/>
                                          </p:stCondLst>
                                        </p:cTn>
                                        <p:tgtEl>
                                          <p:spTgt spid="7"/>
                                        </p:tgtEl>
                                        <p:attrNameLst>
                                          <p:attrName>style.visibility</p:attrName>
                                        </p:attrNameLst>
                                      </p:cBhvr>
                                      <p:to>
                                        <p:strVal val="hidden"/>
                                      </p:to>
                                    </p:set>
                                  </p:childTnLst>
                                </p:cTn>
                              </p:par>
                              <p:par>
                                <p:cTn id="358" presetID="23" presetClass="exit" presetSubtype="544" fill="hold" nodeType="withEffect">
                                  <p:stCondLst>
                                    <p:cond delay="0"/>
                                  </p:stCondLst>
                                  <p:childTnLst>
                                    <p:anim calcmode="lin" valueType="num">
                                      <p:cBhvr>
                                        <p:cTn id="359" dur="2000"/>
                                        <p:tgtEl>
                                          <p:spTgt spid="8"/>
                                        </p:tgtEl>
                                        <p:attrNameLst>
                                          <p:attrName>ppt_w</p:attrName>
                                        </p:attrNameLst>
                                      </p:cBhvr>
                                      <p:tavLst>
                                        <p:tav tm="0">
                                          <p:val>
                                            <p:strVal val="ppt_w"/>
                                          </p:val>
                                        </p:tav>
                                        <p:tav tm="100000">
                                          <p:val>
                                            <p:fltVal val="0"/>
                                          </p:val>
                                        </p:tav>
                                      </p:tavLst>
                                    </p:anim>
                                    <p:anim calcmode="lin" valueType="num">
                                      <p:cBhvr>
                                        <p:cTn id="360" dur="2000"/>
                                        <p:tgtEl>
                                          <p:spTgt spid="8"/>
                                        </p:tgtEl>
                                        <p:attrNameLst>
                                          <p:attrName>ppt_h</p:attrName>
                                        </p:attrNameLst>
                                      </p:cBhvr>
                                      <p:tavLst>
                                        <p:tav tm="0">
                                          <p:val>
                                            <p:strVal val="ppt_h"/>
                                          </p:val>
                                        </p:tav>
                                        <p:tav tm="100000">
                                          <p:val>
                                            <p:fltVal val="0"/>
                                          </p:val>
                                        </p:tav>
                                      </p:tavLst>
                                    </p:anim>
                                    <p:anim calcmode="lin" valueType="num">
                                      <p:cBhvr>
                                        <p:cTn id="361" dur="2000"/>
                                        <p:tgtEl>
                                          <p:spTgt spid="8"/>
                                        </p:tgtEl>
                                        <p:attrNameLst>
                                          <p:attrName>ppt_x</p:attrName>
                                        </p:attrNameLst>
                                      </p:cBhvr>
                                      <p:tavLst>
                                        <p:tav tm="0">
                                          <p:val>
                                            <p:strVal val="ppt_x"/>
                                          </p:val>
                                        </p:tav>
                                        <p:tav tm="100000">
                                          <p:val>
                                            <p:fltVal val="0.5"/>
                                          </p:val>
                                        </p:tav>
                                      </p:tavLst>
                                    </p:anim>
                                    <p:anim calcmode="lin" valueType="num">
                                      <p:cBhvr>
                                        <p:cTn id="362" dur="2000"/>
                                        <p:tgtEl>
                                          <p:spTgt spid="8"/>
                                        </p:tgtEl>
                                        <p:attrNameLst>
                                          <p:attrName>ppt_y</p:attrName>
                                        </p:attrNameLst>
                                      </p:cBhvr>
                                      <p:tavLst>
                                        <p:tav tm="0">
                                          <p:val>
                                            <p:strVal val="ppt_y"/>
                                          </p:val>
                                        </p:tav>
                                        <p:tav tm="100000">
                                          <p:val>
                                            <p:fltVal val="0.5"/>
                                          </p:val>
                                        </p:tav>
                                      </p:tavLst>
                                    </p:anim>
                                    <p:set>
                                      <p:cBhvr>
                                        <p:cTn id="363" dur="1" fill="hold">
                                          <p:stCondLst>
                                            <p:cond delay="1999"/>
                                          </p:stCondLst>
                                        </p:cTn>
                                        <p:tgtEl>
                                          <p:spTgt spid="8"/>
                                        </p:tgtEl>
                                        <p:attrNameLst>
                                          <p:attrName>style.visibility</p:attrName>
                                        </p:attrNameLst>
                                      </p:cBhvr>
                                      <p:to>
                                        <p:strVal val="hidden"/>
                                      </p:to>
                                    </p:set>
                                  </p:childTnLst>
                                </p:cTn>
                              </p:par>
                              <p:par>
                                <p:cTn id="364" presetID="23" presetClass="exit" presetSubtype="544" fill="hold" nodeType="withEffect">
                                  <p:stCondLst>
                                    <p:cond delay="0"/>
                                  </p:stCondLst>
                                  <p:childTnLst>
                                    <p:anim calcmode="lin" valueType="num">
                                      <p:cBhvr>
                                        <p:cTn id="365" dur="2000"/>
                                        <p:tgtEl>
                                          <p:spTgt spid="9"/>
                                        </p:tgtEl>
                                        <p:attrNameLst>
                                          <p:attrName>ppt_w</p:attrName>
                                        </p:attrNameLst>
                                      </p:cBhvr>
                                      <p:tavLst>
                                        <p:tav tm="0">
                                          <p:val>
                                            <p:strVal val="ppt_w"/>
                                          </p:val>
                                        </p:tav>
                                        <p:tav tm="100000">
                                          <p:val>
                                            <p:fltVal val="0"/>
                                          </p:val>
                                        </p:tav>
                                      </p:tavLst>
                                    </p:anim>
                                    <p:anim calcmode="lin" valueType="num">
                                      <p:cBhvr>
                                        <p:cTn id="366" dur="2000"/>
                                        <p:tgtEl>
                                          <p:spTgt spid="9"/>
                                        </p:tgtEl>
                                        <p:attrNameLst>
                                          <p:attrName>ppt_h</p:attrName>
                                        </p:attrNameLst>
                                      </p:cBhvr>
                                      <p:tavLst>
                                        <p:tav tm="0">
                                          <p:val>
                                            <p:strVal val="ppt_h"/>
                                          </p:val>
                                        </p:tav>
                                        <p:tav tm="100000">
                                          <p:val>
                                            <p:fltVal val="0"/>
                                          </p:val>
                                        </p:tav>
                                      </p:tavLst>
                                    </p:anim>
                                    <p:anim calcmode="lin" valueType="num">
                                      <p:cBhvr>
                                        <p:cTn id="367" dur="2000"/>
                                        <p:tgtEl>
                                          <p:spTgt spid="9"/>
                                        </p:tgtEl>
                                        <p:attrNameLst>
                                          <p:attrName>ppt_x</p:attrName>
                                        </p:attrNameLst>
                                      </p:cBhvr>
                                      <p:tavLst>
                                        <p:tav tm="0">
                                          <p:val>
                                            <p:strVal val="ppt_x"/>
                                          </p:val>
                                        </p:tav>
                                        <p:tav tm="100000">
                                          <p:val>
                                            <p:fltVal val="0.5"/>
                                          </p:val>
                                        </p:tav>
                                      </p:tavLst>
                                    </p:anim>
                                    <p:anim calcmode="lin" valueType="num">
                                      <p:cBhvr>
                                        <p:cTn id="368" dur="2000"/>
                                        <p:tgtEl>
                                          <p:spTgt spid="9"/>
                                        </p:tgtEl>
                                        <p:attrNameLst>
                                          <p:attrName>ppt_y</p:attrName>
                                        </p:attrNameLst>
                                      </p:cBhvr>
                                      <p:tavLst>
                                        <p:tav tm="0">
                                          <p:val>
                                            <p:strVal val="ppt_y"/>
                                          </p:val>
                                        </p:tav>
                                        <p:tav tm="100000">
                                          <p:val>
                                            <p:fltVal val="0.5"/>
                                          </p:val>
                                        </p:tav>
                                      </p:tavLst>
                                    </p:anim>
                                    <p:set>
                                      <p:cBhvr>
                                        <p:cTn id="369" dur="1" fill="hold">
                                          <p:stCondLst>
                                            <p:cond delay="1999"/>
                                          </p:stCondLst>
                                        </p:cTn>
                                        <p:tgtEl>
                                          <p:spTgt spid="9"/>
                                        </p:tgtEl>
                                        <p:attrNameLst>
                                          <p:attrName>style.visibility</p:attrName>
                                        </p:attrNameLst>
                                      </p:cBhvr>
                                      <p:to>
                                        <p:strVal val="hidden"/>
                                      </p:to>
                                    </p:set>
                                  </p:childTnLst>
                                </p:cTn>
                              </p:par>
                              <p:par>
                                <p:cTn id="370" presetID="23" presetClass="exit" presetSubtype="544" fill="hold" nodeType="withEffect">
                                  <p:stCondLst>
                                    <p:cond delay="0"/>
                                  </p:stCondLst>
                                  <p:childTnLst>
                                    <p:anim calcmode="lin" valueType="num">
                                      <p:cBhvr>
                                        <p:cTn id="371" dur="2000"/>
                                        <p:tgtEl>
                                          <p:spTgt spid="10"/>
                                        </p:tgtEl>
                                        <p:attrNameLst>
                                          <p:attrName>ppt_w</p:attrName>
                                        </p:attrNameLst>
                                      </p:cBhvr>
                                      <p:tavLst>
                                        <p:tav tm="0">
                                          <p:val>
                                            <p:strVal val="ppt_w"/>
                                          </p:val>
                                        </p:tav>
                                        <p:tav tm="100000">
                                          <p:val>
                                            <p:fltVal val="0"/>
                                          </p:val>
                                        </p:tav>
                                      </p:tavLst>
                                    </p:anim>
                                    <p:anim calcmode="lin" valueType="num">
                                      <p:cBhvr>
                                        <p:cTn id="372" dur="2000"/>
                                        <p:tgtEl>
                                          <p:spTgt spid="10"/>
                                        </p:tgtEl>
                                        <p:attrNameLst>
                                          <p:attrName>ppt_h</p:attrName>
                                        </p:attrNameLst>
                                      </p:cBhvr>
                                      <p:tavLst>
                                        <p:tav tm="0">
                                          <p:val>
                                            <p:strVal val="ppt_h"/>
                                          </p:val>
                                        </p:tav>
                                        <p:tav tm="100000">
                                          <p:val>
                                            <p:fltVal val="0"/>
                                          </p:val>
                                        </p:tav>
                                      </p:tavLst>
                                    </p:anim>
                                    <p:anim calcmode="lin" valueType="num">
                                      <p:cBhvr>
                                        <p:cTn id="373" dur="2000"/>
                                        <p:tgtEl>
                                          <p:spTgt spid="10"/>
                                        </p:tgtEl>
                                        <p:attrNameLst>
                                          <p:attrName>ppt_x</p:attrName>
                                        </p:attrNameLst>
                                      </p:cBhvr>
                                      <p:tavLst>
                                        <p:tav tm="0">
                                          <p:val>
                                            <p:strVal val="ppt_x"/>
                                          </p:val>
                                        </p:tav>
                                        <p:tav tm="100000">
                                          <p:val>
                                            <p:fltVal val="0.5"/>
                                          </p:val>
                                        </p:tav>
                                      </p:tavLst>
                                    </p:anim>
                                    <p:anim calcmode="lin" valueType="num">
                                      <p:cBhvr>
                                        <p:cTn id="374" dur="2000"/>
                                        <p:tgtEl>
                                          <p:spTgt spid="10"/>
                                        </p:tgtEl>
                                        <p:attrNameLst>
                                          <p:attrName>ppt_y</p:attrName>
                                        </p:attrNameLst>
                                      </p:cBhvr>
                                      <p:tavLst>
                                        <p:tav tm="0">
                                          <p:val>
                                            <p:strVal val="ppt_y"/>
                                          </p:val>
                                        </p:tav>
                                        <p:tav tm="100000">
                                          <p:val>
                                            <p:fltVal val="0.5"/>
                                          </p:val>
                                        </p:tav>
                                      </p:tavLst>
                                    </p:anim>
                                    <p:set>
                                      <p:cBhvr>
                                        <p:cTn id="375" dur="1" fill="hold">
                                          <p:stCondLst>
                                            <p:cond delay="1999"/>
                                          </p:stCondLst>
                                        </p:cTn>
                                        <p:tgtEl>
                                          <p:spTgt spid="10"/>
                                        </p:tgtEl>
                                        <p:attrNameLst>
                                          <p:attrName>style.visibility</p:attrName>
                                        </p:attrNameLst>
                                      </p:cBhvr>
                                      <p:to>
                                        <p:strVal val="hidden"/>
                                      </p:to>
                                    </p:set>
                                  </p:childTnLst>
                                </p:cTn>
                              </p:par>
                              <p:par>
                                <p:cTn id="376" presetID="23" presetClass="exit" presetSubtype="544" fill="hold" nodeType="withEffect">
                                  <p:stCondLst>
                                    <p:cond delay="0"/>
                                  </p:stCondLst>
                                  <p:childTnLst>
                                    <p:anim calcmode="lin" valueType="num">
                                      <p:cBhvr>
                                        <p:cTn id="377" dur="2000"/>
                                        <p:tgtEl>
                                          <p:spTgt spid="11"/>
                                        </p:tgtEl>
                                        <p:attrNameLst>
                                          <p:attrName>ppt_w</p:attrName>
                                        </p:attrNameLst>
                                      </p:cBhvr>
                                      <p:tavLst>
                                        <p:tav tm="0">
                                          <p:val>
                                            <p:strVal val="ppt_w"/>
                                          </p:val>
                                        </p:tav>
                                        <p:tav tm="100000">
                                          <p:val>
                                            <p:fltVal val="0"/>
                                          </p:val>
                                        </p:tav>
                                      </p:tavLst>
                                    </p:anim>
                                    <p:anim calcmode="lin" valueType="num">
                                      <p:cBhvr>
                                        <p:cTn id="378" dur="2000"/>
                                        <p:tgtEl>
                                          <p:spTgt spid="11"/>
                                        </p:tgtEl>
                                        <p:attrNameLst>
                                          <p:attrName>ppt_h</p:attrName>
                                        </p:attrNameLst>
                                      </p:cBhvr>
                                      <p:tavLst>
                                        <p:tav tm="0">
                                          <p:val>
                                            <p:strVal val="ppt_h"/>
                                          </p:val>
                                        </p:tav>
                                        <p:tav tm="100000">
                                          <p:val>
                                            <p:fltVal val="0"/>
                                          </p:val>
                                        </p:tav>
                                      </p:tavLst>
                                    </p:anim>
                                    <p:anim calcmode="lin" valueType="num">
                                      <p:cBhvr>
                                        <p:cTn id="379" dur="2000"/>
                                        <p:tgtEl>
                                          <p:spTgt spid="11"/>
                                        </p:tgtEl>
                                        <p:attrNameLst>
                                          <p:attrName>ppt_x</p:attrName>
                                        </p:attrNameLst>
                                      </p:cBhvr>
                                      <p:tavLst>
                                        <p:tav tm="0">
                                          <p:val>
                                            <p:strVal val="ppt_x"/>
                                          </p:val>
                                        </p:tav>
                                        <p:tav tm="100000">
                                          <p:val>
                                            <p:fltVal val="0.5"/>
                                          </p:val>
                                        </p:tav>
                                      </p:tavLst>
                                    </p:anim>
                                    <p:anim calcmode="lin" valueType="num">
                                      <p:cBhvr>
                                        <p:cTn id="380" dur="2000"/>
                                        <p:tgtEl>
                                          <p:spTgt spid="11"/>
                                        </p:tgtEl>
                                        <p:attrNameLst>
                                          <p:attrName>ppt_y</p:attrName>
                                        </p:attrNameLst>
                                      </p:cBhvr>
                                      <p:tavLst>
                                        <p:tav tm="0">
                                          <p:val>
                                            <p:strVal val="ppt_y"/>
                                          </p:val>
                                        </p:tav>
                                        <p:tav tm="100000">
                                          <p:val>
                                            <p:fltVal val="0.5"/>
                                          </p:val>
                                        </p:tav>
                                      </p:tavLst>
                                    </p:anim>
                                    <p:set>
                                      <p:cBhvr>
                                        <p:cTn id="381" dur="1" fill="hold">
                                          <p:stCondLst>
                                            <p:cond delay="1999"/>
                                          </p:stCondLst>
                                        </p:cTn>
                                        <p:tgtEl>
                                          <p:spTgt spid="11"/>
                                        </p:tgtEl>
                                        <p:attrNameLst>
                                          <p:attrName>style.visibility</p:attrName>
                                        </p:attrNameLst>
                                      </p:cBhvr>
                                      <p:to>
                                        <p:strVal val="hidden"/>
                                      </p:to>
                                    </p:set>
                                  </p:childTnLst>
                                </p:cTn>
                              </p:par>
                              <p:par>
                                <p:cTn id="382" presetID="23" presetClass="exit" presetSubtype="544" fill="hold" nodeType="withEffect">
                                  <p:stCondLst>
                                    <p:cond delay="0"/>
                                  </p:stCondLst>
                                  <p:childTnLst>
                                    <p:anim calcmode="lin" valueType="num">
                                      <p:cBhvr>
                                        <p:cTn id="383" dur="2000"/>
                                        <p:tgtEl>
                                          <p:spTgt spid="12"/>
                                        </p:tgtEl>
                                        <p:attrNameLst>
                                          <p:attrName>ppt_w</p:attrName>
                                        </p:attrNameLst>
                                      </p:cBhvr>
                                      <p:tavLst>
                                        <p:tav tm="0">
                                          <p:val>
                                            <p:strVal val="ppt_w"/>
                                          </p:val>
                                        </p:tav>
                                        <p:tav tm="100000">
                                          <p:val>
                                            <p:fltVal val="0"/>
                                          </p:val>
                                        </p:tav>
                                      </p:tavLst>
                                    </p:anim>
                                    <p:anim calcmode="lin" valueType="num">
                                      <p:cBhvr>
                                        <p:cTn id="384" dur="2000"/>
                                        <p:tgtEl>
                                          <p:spTgt spid="12"/>
                                        </p:tgtEl>
                                        <p:attrNameLst>
                                          <p:attrName>ppt_h</p:attrName>
                                        </p:attrNameLst>
                                      </p:cBhvr>
                                      <p:tavLst>
                                        <p:tav tm="0">
                                          <p:val>
                                            <p:strVal val="ppt_h"/>
                                          </p:val>
                                        </p:tav>
                                        <p:tav tm="100000">
                                          <p:val>
                                            <p:fltVal val="0"/>
                                          </p:val>
                                        </p:tav>
                                      </p:tavLst>
                                    </p:anim>
                                    <p:anim calcmode="lin" valueType="num">
                                      <p:cBhvr>
                                        <p:cTn id="385" dur="2000"/>
                                        <p:tgtEl>
                                          <p:spTgt spid="12"/>
                                        </p:tgtEl>
                                        <p:attrNameLst>
                                          <p:attrName>ppt_x</p:attrName>
                                        </p:attrNameLst>
                                      </p:cBhvr>
                                      <p:tavLst>
                                        <p:tav tm="0">
                                          <p:val>
                                            <p:strVal val="ppt_x"/>
                                          </p:val>
                                        </p:tav>
                                        <p:tav tm="100000">
                                          <p:val>
                                            <p:fltVal val="0.5"/>
                                          </p:val>
                                        </p:tav>
                                      </p:tavLst>
                                    </p:anim>
                                    <p:anim calcmode="lin" valueType="num">
                                      <p:cBhvr>
                                        <p:cTn id="386" dur="2000"/>
                                        <p:tgtEl>
                                          <p:spTgt spid="12"/>
                                        </p:tgtEl>
                                        <p:attrNameLst>
                                          <p:attrName>ppt_y</p:attrName>
                                        </p:attrNameLst>
                                      </p:cBhvr>
                                      <p:tavLst>
                                        <p:tav tm="0">
                                          <p:val>
                                            <p:strVal val="ppt_y"/>
                                          </p:val>
                                        </p:tav>
                                        <p:tav tm="100000">
                                          <p:val>
                                            <p:fltVal val="0.5"/>
                                          </p:val>
                                        </p:tav>
                                      </p:tavLst>
                                    </p:anim>
                                    <p:set>
                                      <p:cBhvr>
                                        <p:cTn id="387" dur="1" fill="hold">
                                          <p:stCondLst>
                                            <p:cond delay="1999"/>
                                          </p:stCondLst>
                                        </p:cTn>
                                        <p:tgtEl>
                                          <p:spTgt spid="12"/>
                                        </p:tgtEl>
                                        <p:attrNameLst>
                                          <p:attrName>style.visibility</p:attrName>
                                        </p:attrNameLst>
                                      </p:cBhvr>
                                      <p:to>
                                        <p:strVal val="hidden"/>
                                      </p:to>
                                    </p:set>
                                  </p:childTnLst>
                                </p:cTn>
                              </p:par>
                              <p:par>
                                <p:cTn id="388" presetID="23" presetClass="exit" presetSubtype="544" fill="hold" nodeType="withEffect">
                                  <p:stCondLst>
                                    <p:cond delay="0"/>
                                  </p:stCondLst>
                                  <p:childTnLst>
                                    <p:anim calcmode="lin" valueType="num">
                                      <p:cBhvr>
                                        <p:cTn id="389" dur="2000"/>
                                        <p:tgtEl>
                                          <p:spTgt spid="13"/>
                                        </p:tgtEl>
                                        <p:attrNameLst>
                                          <p:attrName>ppt_w</p:attrName>
                                        </p:attrNameLst>
                                      </p:cBhvr>
                                      <p:tavLst>
                                        <p:tav tm="0">
                                          <p:val>
                                            <p:strVal val="ppt_w"/>
                                          </p:val>
                                        </p:tav>
                                        <p:tav tm="100000">
                                          <p:val>
                                            <p:fltVal val="0"/>
                                          </p:val>
                                        </p:tav>
                                      </p:tavLst>
                                    </p:anim>
                                    <p:anim calcmode="lin" valueType="num">
                                      <p:cBhvr>
                                        <p:cTn id="390" dur="2000"/>
                                        <p:tgtEl>
                                          <p:spTgt spid="13"/>
                                        </p:tgtEl>
                                        <p:attrNameLst>
                                          <p:attrName>ppt_h</p:attrName>
                                        </p:attrNameLst>
                                      </p:cBhvr>
                                      <p:tavLst>
                                        <p:tav tm="0">
                                          <p:val>
                                            <p:strVal val="ppt_h"/>
                                          </p:val>
                                        </p:tav>
                                        <p:tav tm="100000">
                                          <p:val>
                                            <p:fltVal val="0"/>
                                          </p:val>
                                        </p:tav>
                                      </p:tavLst>
                                    </p:anim>
                                    <p:anim calcmode="lin" valueType="num">
                                      <p:cBhvr>
                                        <p:cTn id="391" dur="2000"/>
                                        <p:tgtEl>
                                          <p:spTgt spid="13"/>
                                        </p:tgtEl>
                                        <p:attrNameLst>
                                          <p:attrName>ppt_x</p:attrName>
                                        </p:attrNameLst>
                                      </p:cBhvr>
                                      <p:tavLst>
                                        <p:tav tm="0">
                                          <p:val>
                                            <p:strVal val="ppt_x"/>
                                          </p:val>
                                        </p:tav>
                                        <p:tav tm="100000">
                                          <p:val>
                                            <p:fltVal val="0.5"/>
                                          </p:val>
                                        </p:tav>
                                      </p:tavLst>
                                    </p:anim>
                                    <p:anim calcmode="lin" valueType="num">
                                      <p:cBhvr>
                                        <p:cTn id="392" dur="2000"/>
                                        <p:tgtEl>
                                          <p:spTgt spid="13"/>
                                        </p:tgtEl>
                                        <p:attrNameLst>
                                          <p:attrName>ppt_y</p:attrName>
                                        </p:attrNameLst>
                                      </p:cBhvr>
                                      <p:tavLst>
                                        <p:tav tm="0">
                                          <p:val>
                                            <p:strVal val="ppt_y"/>
                                          </p:val>
                                        </p:tav>
                                        <p:tav tm="100000">
                                          <p:val>
                                            <p:fltVal val="0.5"/>
                                          </p:val>
                                        </p:tav>
                                      </p:tavLst>
                                    </p:anim>
                                    <p:set>
                                      <p:cBhvr>
                                        <p:cTn id="393" dur="1" fill="hold">
                                          <p:stCondLst>
                                            <p:cond delay="1999"/>
                                          </p:stCondLst>
                                        </p:cTn>
                                        <p:tgtEl>
                                          <p:spTgt spid="13"/>
                                        </p:tgtEl>
                                        <p:attrNameLst>
                                          <p:attrName>style.visibility</p:attrName>
                                        </p:attrNameLst>
                                      </p:cBhvr>
                                      <p:to>
                                        <p:strVal val="hidden"/>
                                      </p:to>
                                    </p:set>
                                  </p:childTnLst>
                                </p:cTn>
                              </p:par>
                              <p:par>
                                <p:cTn id="394" presetID="23" presetClass="exit" presetSubtype="544" fill="hold" nodeType="withEffect">
                                  <p:stCondLst>
                                    <p:cond delay="0"/>
                                  </p:stCondLst>
                                  <p:childTnLst>
                                    <p:anim calcmode="lin" valueType="num">
                                      <p:cBhvr>
                                        <p:cTn id="395" dur="2000"/>
                                        <p:tgtEl>
                                          <p:spTgt spid="14"/>
                                        </p:tgtEl>
                                        <p:attrNameLst>
                                          <p:attrName>ppt_w</p:attrName>
                                        </p:attrNameLst>
                                      </p:cBhvr>
                                      <p:tavLst>
                                        <p:tav tm="0">
                                          <p:val>
                                            <p:strVal val="ppt_w"/>
                                          </p:val>
                                        </p:tav>
                                        <p:tav tm="100000">
                                          <p:val>
                                            <p:fltVal val="0"/>
                                          </p:val>
                                        </p:tav>
                                      </p:tavLst>
                                    </p:anim>
                                    <p:anim calcmode="lin" valueType="num">
                                      <p:cBhvr>
                                        <p:cTn id="396" dur="2000"/>
                                        <p:tgtEl>
                                          <p:spTgt spid="14"/>
                                        </p:tgtEl>
                                        <p:attrNameLst>
                                          <p:attrName>ppt_h</p:attrName>
                                        </p:attrNameLst>
                                      </p:cBhvr>
                                      <p:tavLst>
                                        <p:tav tm="0">
                                          <p:val>
                                            <p:strVal val="ppt_h"/>
                                          </p:val>
                                        </p:tav>
                                        <p:tav tm="100000">
                                          <p:val>
                                            <p:fltVal val="0"/>
                                          </p:val>
                                        </p:tav>
                                      </p:tavLst>
                                    </p:anim>
                                    <p:anim calcmode="lin" valueType="num">
                                      <p:cBhvr>
                                        <p:cTn id="397" dur="2000"/>
                                        <p:tgtEl>
                                          <p:spTgt spid="14"/>
                                        </p:tgtEl>
                                        <p:attrNameLst>
                                          <p:attrName>ppt_x</p:attrName>
                                        </p:attrNameLst>
                                      </p:cBhvr>
                                      <p:tavLst>
                                        <p:tav tm="0">
                                          <p:val>
                                            <p:strVal val="ppt_x"/>
                                          </p:val>
                                        </p:tav>
                                        <p:tav tm="100000">
                                          <p:val>
                                            <p:fltVal val="0.5"/>
                                          </p:val>
                                        </p:tav>
                                      </p:tavLst>
                                    </p:anim>
                                    <p:anim calcmode="lin" valueType="num">
                                      <p:cBhvr>
                                        <p:cTn id="398" dur="2000"/>
                                        <p:tgtEl>
                                          <p:spTgt spid="14"/>
                                        </p:tgtEl>
                                        <p:attrNameLst>
                                          <p:attrName>ppt_y</p:attrName>
                                        </p:attrNameLst>
                                      </p:cBhvr>
                                      <p:tavLst>
                                        <p:tav tm="0">
                                          <p:val>
                                            <p:strVal val="ppt_y"/>
                                          </p:val>
                                        </p:tav>
                                        <p:tav tm="100000">
                                          <p:val>
                                            <p:fltVal val="0.5"/>
                                          </p:val>
                                        </p:tav>
                                      </p:tavLst>
                                    </p:anim>
                                    <p:set>
                                      <p:cBhvr>
                                        <p:cTn id="399" dur="1" fill="hold">
                                          <p:stCondLst>
                                            <p:cond delay="1999"/>
                                          </p:stCondLst>
                                        </p:cTn>
                                        <p:tgtEl>
                                          <p:spTgt spid="14"/>
                                        </p:tgtEl>
                                        <p:attrNameLst>
                                          <p:attrName>style.visibility</p:attrName>
                                        </p:attrNameLst>
                                      </p:cBhvr>
                                      <p:to>
                                        <p:strVal val="hidden"/>
                                      </p:to>
                                    </p:set>
                                  </p:childTnLst>
                                </p:cTn>
                              </p:par>
                              <p:par>
                                <p:cTn id="400" presetID="23" presetClass="exit" presetSubtype="544" fill="hold" nodeType="withEffect">
                                  <p:stCondLst>
                                    <p:cond delay="0"/>
                                  </p:stCondLst>
                                  <p:childTnLst>
                                    <p:anim calcmode="lin" valueType="num">
                                      <p:cBhvr>
                                        <p:cTn id="401" dur="2000"/>
                                        <p:tgtEl>
                                          <p:spTgt spid="15"/>
                                        </p:tgtEl>
                                        <p:attrNameLst>
                                          <p:attrName>ppt_w</p:attrName>
                                        </p:attrNameLst>
                                      </p:cBhvr>
                                      <p:tavLst>
                                        <p:tav tm="0">
                                          <p:val>
                                            <p:strVal val="ppt_w"/>
                                          </p:val>
                                        </p:tav>
                                        <p:tav tm="100000">
                                          <p:val>
                                            <p:fltVal val="0"/>
                                          </p:val>
                                        </p:tav>
                                      </p:tavLst>
                                    </p:anim>
                                    <p:anim calcmode="lin" valueType="num">
                                      <p:cBhvr>
                                        <p:cTn id="402" dur="2000"/>
                                        <p:tgtEl>
                                          <p:spTgt spid="15"/>
                                        </p:tgtEl>
                                        <p:attrNameLst>
                                          <p:attrName>ppt_h</p:attrName>
                                        </p:attrNameLst>
                                      </p:cBhvr>
                                      <p:tavLst>
                                        <p:tav tm="0">
                                          <p:val>
                                            <p:strVal val="ppt_h"/>
                                          </p:val>
                                        </p:tav>
                                        <p:tav tm="100000">
                                          <p:val>
                                            <p:fltVal val="0"/>
                                          </p:val>
                                        </p:tav>
                                      </p:tavLst>
                                    </p:anim>
                                    <p:anim calcmode="lin" valueType="num">
                                      <p:cBhvr>
                                        <p:cTn id="403" dur="2000"/>
                                        <p:tgtEl>
                                          <p:spTgt spid="15"/>
                                        </p:tgtEl>
                                        <p:attrNameLst>
                                          <p:attrName>ppt_x</p:attrName>
                                        </p:attrNameLst>
                                      </p:cBhvr>
                                      <p:tavLst>
                                        <p:tav tm="0">
                                          <p:val>
                                            <p:strVal val="ppt_x"/>
                                          </p:val>
                                        </p:tav>
                                        <p:tav tm="100000">
                                          <p:val>
                                            <p:fltVal val="0.5"/>
                                          </p:val>
                                        </p:tav>
                                      </p:tavLst>
                                    </p:anim>
                                    <p:anim calcmode="lin" valueType="num">
                                      <p:cBhvr>
                                        <p:cTn id="404" dur="2000"/>
                                        <p:tgtEl>
                                          <p:spTgt spid="15"/>
                                        </p:tgtEl>
                                        <p:attrNameLst>
                                          <p:attrName>ppt_y</p:attrName>
                                        </p:attrNameLst>
                                      </p:cBhvr>
                                      <p:tavLst>
                                        <p:tav tm="0">
                                          <p:val>
                                            <p:strVal val="ppt_y"/>
                                          </p:val>
                                        </p:tav>
                                        <p:tav tm="100000">
                                          <p:val>
                                            <p:fltVal val="0.5"/>
                                          </p:val>
                                        </p:tav>
                                      </p:tavLst>
                                    </p:anim>
                                    <p:set>
                                      <p:cBhvr>
                                        <p:cTn id="405" dur="1" fill="hold">
                                          <p:stCondLst>
                                            <p:cond delay="1999"/>
                                          </p:stCondLst>
                                        </p:cTn>
                                        <p:tgtEl>
                                          <p:spTgt spid="15"/>
                                        </p:tgtEl>
                                        <p:attrNameLst>
                                          <p:attrName>style.visibility</p:attrName>
                                        </p:attrNameLst>
                                      </p:cBhvr>
                                      <p:to>
                                        <p:strVal val="hidden"/>
                                      </p:to>
                                    </p:set>
                                  </p:childTnLst>
                                </p:cTn>
                              </p:par>
                              <p:par>
                                <p:cTn id="406" presetID="23" presetClass="exit" presetSubtype="544" fill="hold" nodeType="withEffect">
                                  <p:stCondLst>
                                    <p:cond delay="0"/>
                                  </p:stCondLst>
                                  <p:childTnLst>
                                    <p:anim calcmode="lin" valueType="num">
                                      <p:cBhvr>
                                        <p:cTn id="407" dur="2000"/>
                                        <p:tgtEl>
                                          <p:spTgt spid="16"/>
                                        </p:tgtEl>
                                        <p:attrNameLst>
                                          <p:attrName>ppt_w</p:attrName>
                                        </p:attrNameLst>
                                      </p:cBhvr>
                                      <p:tavLst>
                                        <p:tav tm="0">
                                          <p:val>
                                            <p:strVal val="ppt_w"/>
                                          </p:val>
                                        </p:tav>
                                        <p:tav tm="100000">
                                          <p:val>
                                            <p:fltVal val="0"/>
                                          </p:val>
                                        </p:tav>
                                      </p:tavLst>
                                    </p:anim>
                                    <p:anim calcmode="lin" valueType="num">
                                      <p:cBhvr>
                                        <p:cTn id="408" dur="2000"/>
                                        <p:tgtEl>
                                          <p:spTgt spid="16"/>
                                        </p:tgtEl>
                                        <p:attrNameLst>
                                          <p:attrName>ppt_h</p:attrName>
                                        </p:attrNameLst>
                                      </p:cBhvr>
                                      <p:tavLst>
                                        <p:tav tm="0">
                                          <p:val>
                                            <p:strVal val="ppt_h"/>
                                          </p:val>
                                        </p:tav>
                                        <p:tav tm="100000">
                                          <p:val>
                                            <p:fltVal val="0"/>
                                          </p:val>
                                        </p:tav>
                                      </p:tavLst>
                                    </p:anim>
                                    <p:anim calcmode="lin" valueType="num">
                                      <p:cBhvr>
                                        <p:cTn id="409" dur="2000"/>
                                        <p:tgtEl>
                                          <p:spTgt spid="16"/>
                                        </p:tgtEl>
                                        <p:attrNameLst>
                                          <p:attrName>ppt_x</p:attrName>
                                        </p:attrNameLst>
                                      </p:cBhvr>
                                      <p:tavLst>
                                        <p:tav tm="0">
                                          <p:val>
                                            <p:strVal val="ppt_x"/>
                                          </p:val>
                                        </p:tav>
                                        <p:tav tm="100000">
                                          <p:val>
                                            <p:fltVal val="0.5"/>
                                          </p:val>
                                        </p:tav>
                                      </p:tavLst>
                                    </p:anim>
                                    <p:anim calcmode="lin" valueType="num">
                                      <p:cBhvr>
                                        <p:cTn id="410" dur="2000"/>
                                        <p:tgtEl>
                                          <p:spTgt spid="16"/>
                                        </p:tgtEl>
                                        <p:attrNameLst>
                                          <p:attrName>ppt_y</p:attrName>
                                        </p:attrNameLst>
                                      </p:cBhvr>
                                      <p:tavLst>
                                        <p:tav tm="0">
                                          <p:val>
                                            <p:strVal val="ppt_y"/>
                                          </p:val>
                                        </p:tav>
                                        <p:tav tm="100000">
                                          <p:val>
                                            <p:fltVal val="0.5"/>
                                          </p:val>
                                        </p:tav>
                                      </p:tavLst>
                                    </p:anim>
                                    <p:set>
                                      <p:cBhvr>
                                        <p:cTn id="411" dur="1" fill="hold">
                                          <p:stCondLst>
                                            <p:cond delay="1999"/>
                                          </p:stCondLst>
                                        </p:cTn>
                                        <p:tgtEl>
                                          <p:spTgt spid="16"/>
                                        </p:tgtEl>
                                        <p:attrNameLst>
                                          <p:attrName>style.visibility</p:attrName>
                                        </p:attrNameLst>
                                      </p:cBhvr>
                                      <p:to>
                                        <p:strVal val="hidden"/>
                                      </p:to>
                                    </p:set>
                                  </p:childTnLst>
                                </p:cTn>
                              </p:par>
                              <p:par>
                                <p:cTn id="412" presetID="23" presetClass="exit" presetSubtype="544" fill="hold" nodeType="withEffect">
                                  <p:stCondLst>
                                    <p:cond delay="0"/>
                                  </p:stCondLst>
                                  <p:childTnLst>
                                    <p:anim calcmode="lin" valueType="num">
                                      <p:cBhvr>
                                        <p:cTn id="413" dur="2000"/>
                                        <p:tgtEl>
                                          <p:spTgt spid="17"/>
                                        </p:tgtEl>
                                        <p:attrNameLst>
                                          <p:attrName>ppt_w</p:attrName>
                                        </p:attrNameLst>
                                      </p:cBhvr>
                                      <p:tavLst>
                                        <p:tav tm="0">
                                          <p:val>
                                            <p:strVal val="ppt_w"/>
                                          </p:val>
                                        </p:tav>
                                        <p:tav tm="100000">
                                          <p:val>
                                            <p:fltVal val="0"/>
                                          </p:val>
                                        </p:tav>
                                      </p:tavLst>
                                    </p:anim>
                                    <p:anim calcmode="lin" valueType="num">
                                      <p:cBhvr>
                                        <p:cTn id="414" dur="2000"/>
                                        <p:tgtEl>
                                          <p:spTgt spid="17"/>
                                        </p:tgtEl>
                                        <p:attrNameLst>
                                          <p:attrName>ppt_h</p:attrName>
                                        </p:attrNameLst>
                                      </p:cBhvr>
                                      <p:tavLst>
                                        <p:tav tm="0">
                                          <p:val>
                                            <p:strVal val="ppt_h"/>
                                          </p:val>
                                        </p:tav>
                                        <p:tav tm="100000">
                                          <p:val>
                                            <p:fltVal val="0"/>
                                          </p:val>
                                        </p:tav>
                                      </p:tavLst>
                                    </p:anim>
                                    <p:anim calcmode="lin" valueType="num">
                                      <p:cBhvr>
                                        <p:cTn id="415" dur="2000"/>
                                        <p:tgtEl>
                                          <p:spTgt spid="17"/>
                                        </p:tgtEl>
                                        <p:attrNameLst>
                                          <p:attrName>ppt_x</p:attrName>
                                        </p:attrNameLst>
                                      </p:cBhvr>
                                      <p:tavLst>
                                        <p:tav tm="0">
                                          <p:val>
                                            <p:strVal val="ppt_x"/>
                                          </p:val>
                                        </p:tav>
                                        <p:tav tm="100000">
                                          <p:val>
                                            <p:fltVal val="0.5"/>
                                          </p:val>
                                        </p:tav>
                                      </p:tavLst>
                                    </p:anim>
                                    <p:anim calcmode="lin" valueType="num">
                                      <p:cBhvr>
                                        <p:cTn id="416" dur="2000"/>
                                        <p:tgtEl>
                                          <p:spTgt spid="17"/>
                                        </p:tgtEl>
                                        <p:attrNameLst>
                                          <p:attrName>ppt_y</p:attrName>
                                        </p:attrNameLst>
                                      </p:cBhvr>
                                      <p:tavLst>
                                        <p:tav tm="0">
                                          <p:val>
                                            <p:strVal val="ppt_y"/>
                                          </p:val>
                                        </p:tav>
                                        <p:tav tm="100000">
                                          <p:val>
                                            <p:fltVal val="0.5"/>
                                          </p:val>
                                        </p:tav>
                                      </p:tavLst>
                                    </p:anim>
                                    <p:set>
                                      <p:cBhvr>
                                        <p:cTn id="417" dur="1" fill="hold">
                                          <p:stCondLst>
                                            <p:cond delay="1999"/>
                                          </p:stCondLst>
                                        </p:cTn>
                                        <p:tgtEl>
                                          <p:spTgt spid="17"/>
                                        </p:tgtEl>
                                        <p:attrNameLst>
                                          <p:attrName>style.visibility</p:attrName>
                                        </p:attrNameLst>
                                      </p:cBhvr>
                                      <p:to>
                                        <p:strVal val="hidden"/>
                                      </p:to>
                                    </p:set>
                                  </p:childTnLst>
                                </p:cTn>
                              </p:par>
                              <p:par>
                                <p:cTn id="418" presetID="23" presetClass="exit" presetSubtype="544" fill="hold" nodeType="withEffect">
                                  <p:stCondLst>
                                    <p:cond delay="0"/>
                                  </p:stCondLst>
                                  <p:childTnLst>
                                    <p:anim calcmode="lin" valueType="num">
                                      <p:cBhvr>
                                        <p:cTn id="419" dur="2000"/>
                                        <p:tgtEl>
                                          <p:spTgt spid="18"/>
                                        </p:tgtEl>
                                        <p:attrNameLst>
                                          <p:attrName>ppt_w</p:attrName>
                                        </p:attrNameLst>
                                      </p:cBhvr>
                                      <p:tavLst>
                                        <p:tav tm="0">
                                          <p:val>
                                            <p:strVal val="ppt_w"/>
                                          </p:val>
                                        </p:tav>
                                        <p:tav tm="100000">
                                          <p:val>
                                            <p:fltVal val="0"/>
                                          </p:val>
                                        </p:tav>
                                      </p:tavLst>
                                    </p:anim>
                                    <p:anim calcmode="lin" valueType="num">
                                      <p:cBhvr>
                                        <p:cTn id="420" dur="2000"/>
                                        <p:tgtEl>
                                          <p:spTgt spid="18"/>
                                        </p:tgtEl>
                                        <p:attrNameLst>
                                          <p:attrName>ppt_h</p:attrName>
                                        </p:attrNameLst>
                                      </p:cBhvr>
                                      <p:tavLst>
                                        <p:tav tm="0">
                                          <p:val>
                                            <p:strVal val="ppt_h"/>
                                          </p:val>
                                        </p:tav>
                                        <p:tav tm="100000">
                                          <p:val>
                                            <p:fltVal val="0"/>
                                          </p:val>
                                        </p:tav>
                                      </p:tavLst>
                                    </p:anim>
                                    <p:anim calcmode="lin" valueType="num">
                                      <p:cBhvr>
                                        <p:cTn id="421" dur="2000"/>
                                        <p:tgtEl>
                                          <p:spTgt spid="18"/>
                                        </p:tgtEl>
                                        <p:attrNameLst>
                                          <p:attrName>ppt_x</p:attrName>
                                        </p:attrNameLst>
                                      </p:cBhvr>
                                      <p:tavLst>
                                        <p:tav tm="0">
                                          <p:val>
                                            <p:strVal val="ppt_x"/>
                                          </p:val>
                                        </p:tav>
                                        <p:tav tm="100000">
                                          <p:val>
                                            <p:fltVal val="0.5"/>
                                          </p:val>
                                        </p:tav>
                                      </p:tavLst>
                                    </p:anim>
                                    <p:anim calcmode="lin" valueType="num">
                                      <p:cBhvr>
                                        <p:cTn id="422" dur="2000"/>
                                        <p:tgtEl>
                                          <p:spTgt spid="18"/>
                                        </p:tgtEl>
                                        <p:attrNameLst>
                                          <p:attrName>ppt_y</p:attrName>
                                        </p:attrNameLst>
                                      </p:cBhvr>
                                      <p:tavLst>
                                        <p:tav tm="0">
                                          <p:val>
                                            <p:strVal val="ppt_y"/>
                                          </p:val>
                                        </p:tav>
                                        <p:tav tm="100000">
                                          <p:val>
                                            <p:fltVal val="0.5"/>
                                          </p:val>
                                        </p:tav>
                                      </p:tavLst>
                                    </p:anim>
                                    <p:set>
                                      <p:cBhvr>
                                        <p:cTn id="423" dur="1" fill="hold">
                                          <p:stCondLst>
                                            <p:cond delay="1999"/>
                                          </p:stCondLst>
                                        </p:cTn>
                                        <p:tgtEl>
                                          <p:spTgt spid="18"/>
                                        </p:tgtEl>
                                        <p:attrNameLst>
                                          <p:attrName>style.visibility</p:attrName>
                                        </p:attrNameLst>
                                      </p:cBhvr>
                                      <p:to>
                                        <p:strVal val="hidden"/>
                                      </p:to>
                                    </p:set>
                                  </p:childTnLst>
                                </p:cTn>
                              </p:par>
                              <p:par>
                                <p:cTn id="424" presetID="23" presetClass="exit" presetSubtype="544" fill="hold" nodeType="withEffect">
                                  <p:stCondLst>
                                    <p:cond delay="0"/>
                                  </p:stCondLst>
                                  <p:childTnLst>
                                    <p:anim calcmode="lin" valueType="num">
                                      <p:cBhvr>
                                        <p:cTn id="425" dur="2000"/>
                                        <p:tgtEl>
                                          <p:spTgt spid="19"/>
                                        </p:tgtEl>
                                        <p:attrNameLst>
                                          <p:attrName>ppt_w</p:attrName>
                                        </p:attrNameLst>
                                      </p:cBhvr>
                                      <p:tavLst>
                                        <p:tav tm="0">
                                          <p:val>
                                            <p:strVal val="ppt_w"/>
                                          </p:val>
                                        </p:tav>
                                        <p:tav tm="100000">
                                          <p:val>
                                            <p:fltVal val="0"/>
                                          </p:val>
                                        </p:tav>
                                      </p:tavLst>
                                    </p:anim>
                                    <p:anim calcmode="lin" valueType="num">
                                      <p:cBhvr>
                                        <p:cTn id="426" dur="2000"/>
                                        <p:tgtEl>
                                          <p:spTgt spid="19"/>
                                        </p:tgtEl>
                                        <p:attrNameLst>
                                          <p:attrName>ppt_h</p:attrName>
                                        </p:attrNameLst>
                                      </p:cBhvr>
                                      <p:tavLst>
                                        <p:tav tm="0">
                                          <p:val>
                                            <p:strVal val="ppt_h"/>
                                          </p:val>
                                        </p:tav>
                                        <p:tav tm="100000">
                                          <p:val>
                                            <p:fltVal val="0"/>
                                          </p:val>
                                        </p:tav>
                                      </p:tavLst>
                                    </p:anim>
                                    <p:anim calcmode="lin" valueType="num">
                                      <p:cBhvr>
                                        <p:cTn id="427" dur="2000"/>
                                        <p:tgtEl>
                                          <p:spTgt spid="19"/>
                                        </p:tgtEl>
                                        <p:attrNameLst>
                                          <p:attrName>ppt_x</p:attrName>
                                        </p:attrNameLst>
                                      </p:cBhvr>
                                      <p:tavLst>
                                        <p:tav tm="0">
                                          <p:val>
                                            <p:strVal val="ppt_x"/>
                                          </p:val>
                                        </p:tav>
                                        <p:tav tm="100000">
                                          <p:val>
                                            <p:fltVal val="0.5"/>
                                          </p:val>
                                        </p:tav>
                                      </p:tavLst>
                                    </p:anim>
                                    <p:anim calcmode="lin" valueType="num">
                                      <p:cBhvr>
                                        <p:cTn id="428" dur="2000"/>
                                        <p:tgtEl>
                                          <p:spTgt spid="19"/>
                                        </p:tgtEl>
                                        <p:attrNameLst>
                                          <p:attrName>ppt_y</p:attrName>
                                        </p:attrNameLst>
                                      </p:cBhvr>
                                      <p:tavLst>
                                        <p:tav tm="0">
                                          <p:val>
                                            <p:strVal val="ppt_y"/>
                                          </p:val>
                                        </p:tav>
                                        <p:tav tm="100000">
                                          <p:val>
                                            <p:fltVal val="0.5"/>
                                          </p:val>
                                        </p:tav>
                                      </p:tavLst>
                                    </p:anim>
                                    <p:set>
                                      <p:cBhvr>
                                        <p:cTn id="429" dur="1" fill="hold">
                                          <p:stCondLst>
                                            <p:cond delay="1999"/>
                                          </p:stCondLst>
                                        </p:cTn>
                                        <p:tgtEl>
                                          <p:spTgt spid="19"/>
                                        </p:tgtEl>
                                        <p:attrNameLst>
                                          <p:attrName>style.visibility</p:attrName>
                                        </p:attrNameLst>
                                      </p:cBhvr>
                                      <p:to>
                                        <p:strVal val="hidden"/>
                                      </p:to>
                                    </p:set>
                                  </p:childTnLst>
                                </p:cTn>
                              </p:par>
                              <p:par>
                                <p:cTn id="430" presetID="23" presetClass="exit" presetSubtype="544" fill="hold" nodeType="withEffect">
                                  <p:stCondLst>
                                    <p:cond delay="0"/>
                                  </p:stCondLst>
                                  <p:childTnLst>
                                    <p:anim calcmode="lin" valueType="num">
                                      <p:cBhvr>
                                        <p:cTn id="431" dur="2000"/>
                                        <p:tgtEl>
                                          <p:spTgt spid="20"/>
                                        </p:tgtEl>
                                        <p:attrNameLst>
                                          <p:attrName>ppt_w</p:attrName>
                                        </p:attrNameLst>
                                      </p:cBhvr>
                                      <p:tavLst>
                                        <p:tav tm="0">
                                          <p:val>
                                            <p:strVal val="ppt_w"/>
                                          </p:val>
                                        </p:tav>
                                        <p:tav tm="100000">
                                          <p:val>
                                            <p:fltVal val="0"/>
                                          </p:val>
                                        </p:tav>
                                      </p:tavLst>
                                    </p:anim>
                                    <p:anim calcmode="lin" valueType="num">
                                      <p:cBhvr>
                                        <p:cTn id="432" dur="2000"/>
                                        <p:tgtEl>
                                          <p:spTgt spid="20"/>
                                        </p:tgtEl>
                                        <p:attrNameLst>
                                          <p:attrName>ppt_h</p:attrName>
                                        </p:attrNameLst>
                                      </p:cBhvr>
                                      <p:tavLst>
                                        <p:tav tm="0">
                                          <p:val>
                                            <p:strVal val="ppt_h"/>
                                          </p:val>
                                        </p:tav>
                                        <p:tav tm="100000">
                                          <p:val>
                                            <p:fltVal val="0"/>
                                          </p:val>
                                        </p:tav>
                                      </p:tavLst>
                                    </p:anim>
                                    <p:anim calcmode="lin" valueType="num">
                                      <p:cBhvr>
                                        <p:cTn id="433" dur="2000"/>
                                        <p:tgtEl>
                                          <p:spTgt spid="20"/>
                                        </p:tgtEl>
                                        <p:attrNameLst>
                                          <p:attrName>ppt_x</p:attrName>
                                        </p:attrNameLst>
                                      </p:cBhvr>
                                      <p:tavLst>
                                        <p:tav tm="0">
                                          <p:val>
                                            <p:strVal val="ppt_x"/>
                                          </p:val>
                                        </p:tav>
                                        <p:tav tm="100000">
                                          <p:val>
                                            <p:fltVal val="0.5"/>
                                          </p:val>
                                        </p:tav>
                                      </p:tavLst>
                                    </p:anim>
                                    <p:anim calcmode="lin" valueType="num">
                                      <p:cBhvr>
                                        <p:cTn id="434" dur="2000"/>
                                        <p:tgtEl>
                                          <p:spTgt spid="20"/>
                                        </p:tgtEl>
                                        <p:attrNameLst>
                                          <p:attrName>ppt_y</p:attrName>
                                        </p:attrNameLst>
                                      </p:cBhvr>
                                      <p:tavLst>
                                        <p:tav tm="0">
                                          <p:val>
                                            <p:strVal val="ppt_y"/>
                                          </p:val>
                                        </p:tav>
                                        <p:tav tm="100000">
                                          <p:val>
                                            <p:fltVal val="0.5"/>
                                          </p:val>
                                        </p:tav>
                                      </p:tavLst>
                                    </p:anim>
                                    <p:set>
                                      <p:cBhvr>
                                        <p:cTn id="435" dur="1" fill="hold">
                                          <p:stCondLst>
                                            <p:cond delay="1999"/>
                                          </p:stCondLst>
                                        </p:cTn>
                                        <p:tgtEl>
                                          <p:spTgt spid="20"/>
                                        </p:tgtEl>
                                        <p:attrNameLst>
                                          <p:attrName>style.visibility</p:attrName>
                                        </p:attrNameLst>
                                      </p:cBhvr>
                                      <p:to>
                                        <p:strVal val="hidden"/>
                                      </p:to>
                                    </p:set>
                                  </p:childTnLst>
                                </p:cTn>
                              </p:par>
                              <p:par>
                                <p:cTn id="436" presetID="23" presetClass="exit" presetSubtype="544" fill="hold" nodeType="withEffect">
                                  <p:stCondLst>
                                    <p:cond delay="0"/>
                                  </p:stCondLst>
                                  <p:childTnLst>
                                    <p:anim calcmode="lin" valueType="num">
                                      <p:cBhvr>
                                        <p:cTn id="437" dur="2000"/>
                                        <p:tgtEl>
                                          <p:spTgt spid="21"/>
                                        </p:tgtEl>
                                        <p:attrNameLst>
                                          <p:attrName>ppt_w</p:attrName>
                                        </p:attrNameLst>
                                      </p:cBhvr>
                                      <p:tavLst>
                                        <p:tav tm="0">
                                          <p:val>
                                            <p:strVal val="ppt_w"/>
                                          </p:val>
                                        </p:tav>
                                        <p:tav tm="100000">
                                          <p:val>
                                            <p:fltVal val="0"/>
                                          </p:val>
                                        </p:tav>
                                      </p:tavLst>
                                    </p:anim>
                                    <p:anim calcmode="lin" valueType="num">
                                      <p:cBhvr>
                                        <p:cTn id="438" dur="2000"/>
                                        <p:tgtEl>
                                          <p:spTgt spid="21"/>
                                        </p:tgtEl>
                                        <p:attrNameLst>
                                          <p:attrName>ppt_h</p:attrName>
                                        </p:attrNameLst>
                                      </p:cBhvr>
                                      <p:tavLst>
                                        <p:tav tm="0">
                                          <p:val>
                                            <p:strVal val="ppt_h"/>
                                          </p:val>
                                        </p:tav>
                                        <p:tav tm="100000">
                                          <p:val>
                                            <p:fltVal val="0"/>
                                          </p:val>
                                        </p:tav>
                                      </p:tavLst>
                                    </p:anim>
                                    <p:anim calcmode="lin" valueType="num">
                                      <p:cBhvr>
                                        <p:cTn id="439" dur="2000"/>
                                        <p:tgtEl>
                                          <p:spTgt spid="21"/>
                                        </p:tgtEl>
                                        <p:attrNameLst>
                                          <p:attrName>ppt_x</p:attrName>
                                        </p:attrNameLst>
                                      </p:cBhvr>
                                      <p:tavLst>
                                        <p:tav tm="0">
                                          <p:val>
                                            <p:strVal val="ppt_x"/>
                                          </p:val>
                                        </p:tav>
                                        <p:tav tm="100000">
                                          <p:val>
                                            <p:fltVal val="0.5"/>
                                          </p:val>
                                        </p:tav>
                                      </p:tavLst>
                                    </p:anim>
                                    <p:anim calcmode="lin" valueType="num">
                                      <p:cBhvr>
                                        <p:cTn id="440" dur="2000"/>
                                        <p:tgtEl>
                                          <p:spTgt spid="21"/>
                                        </p:tgtEl>
                                        <p:attrNameLst>
                                          <p:attrName>ppt_y</p:attrName>
                                        </p:attrNameLst>
                                      </p:cBhvr>
                                      <p:tavLst>
                                        <p:tav tm="0">
                                          <p:val>
                                            <p:strVal val="ppt_y"/>
                                          </p:val>
                                        </p:tav>
                                        <p:tav tm="100000">
                                          <p:val>
                                            <p:fltVal val="0.5"/>
                                          </p:val>
                                        </p:tav>
                                      </p:tavLst>
                                    </p:anim>
                                    <p:set>
                                      <p:cBhvr>
                                        <p:cTn id="441" dur="1" fill="hold">
                                          <p:stCondLst>
                                            <p:cond delay="1999"/>
                                          </p:stCondLst>
                                        </p:cTn>
                                        <p:tgtEl>
                                          <p:spTgt spid="21"/>
                                        </p:tgtEl>
                                        <p:attrNameLst>
                                          <p:attrName>style.visibility</p:attrName>
                                        </p:attrNameLst>
                                      </p:cBhvr>
                                      <p:to>
                                        <p:strVal val="hidden"/>
                                      </p:to>
                                    </p:set>
                                  </p:childTnLst>
                                </p:cTn>
                              </p:par>
                              <p:par>
                                <p:cTn id="442" presetID="23" presetClass="exit" presetSubtype="544" fill="hold" nodeType="withEffect">
                                  <p:stCondLst>
                                    <p:cond delay="0"/>
                                  </p:stCondLst>
                                  <p:childTnLst>
                                    <p:anim calcmode="lin" valueType="num">
                                      <p:cBhvr>
                                        <p:cTn id="443" dur="2000"/>
                                        <p:tgtEl>
                                          <p:spTgt spid="22"/>
                                        </p:tgtEl>
                                        <p:attrNameLst>
                                          <p:attrName>ppt_w</p:attrName>
                                        </p:attrNameLst>
                                      </p:cBhvr>
                                      <p:tavLst>
                                        <p:tav tm="0">
                                          <p:val>
                                            <p:strVal val="ppt_w"/>
                                          </p:val>
                                        </p:tav>
                                        <p:tav tm="100000">
                                          <p:val>
                                            <p:fltVal val="0"/>
                                          </p:val>
                                        </p:tav>
                                      </p:tavLst>
                                    </p:anim>
                                    <p:anim calcmode="lin" valueType="num">
                                      <p:cBhvr>
                                        <p:cTn id="444" dur="2000"/>
                                        <p:tgtEl>
                                          <p:spTgt spid="22"/>
                                        </p:tgtEl>
                                        <p:attrNameLst>
                                          <p:attrName>ppt_h</p:attrName>
                                        </p:attrNameLst>
                                      </p:cBhvr>
                                      <p:tavLst>
                                        <p:tav tm="0">
                                          <p:val>
                                            <p:strVal val="ppt_h"/>
                                          </p:val>
                                        </p:tav>
                                        <p:tav tm="100000">
                                          <p:val>
                                            <p:fltVal val="0"/>
                                          </p:val>
                                        </p:tav>
                                      </p:tavLst>
                                    </p:anim>
                                    <p:anim calcmode="lin" valueType="num">
                                      <p:cBhvr>
                                        <p:cTn id="445" dur="2000"/>
                                        <p:tgtEl>
                                          <p:spTgt spid="22"/>
                                        </p:tgtEl>
                                        <p:attrNameLst>
                                          <p:attrName>ppt_x</p:attrName>
                                        </p:attrNameLst>
                                      </p:cBhvr>
                                      <p:tavLst>
                                        <p:tav tm="0">
                                          <p:val>
                                            <p:strVal val="ppt_x"/>
                                          </p:val>
                                        </p:tav>
                                        <p:tav tm="100000">
                                          <p:val>
                                            <p:fltVal val="0.5"/>
                                          </p:val>
                                        </p:tav>
                                      </p:tavLst>
                                    </p:anim>
                                    <p:anim calcmode="lin" valueType="num">
                                      <p:cBhvr>
                                        <p:cTn id="446" dur="2000"/>
                                        <p:tgtEl>
                                          <p:spTgt spid="22"/>
                                        </p:tgtEl>
                                        <p:attrNameLst>
                                          <p:attrName>ppt_y</p:attrName>
                                        </p:attrNameLst>
                                      </p:cBhvr>
                                      <p:tavLst>
                                        <p:tav tm="0">
                                          <p:val>
                                            <p:strVal val="ppt_y"/>
                                          </p:val>
                                        </p:tav>
                                        <p:tav tm="100000">
                                          <p:val>
                                            <p:fltVal val="0.5"/>
                                          </p:val>
                                        </p:tav>
                                      </p:tavLst>
                                    </p:anim>
                                    <p:set>
                                      <p:cBhvr>
                                        <p:cTn id="447" dur="1" fill="hold">
                                          <p:stCondLst>
                                            <p:cond delay="1999"/>
                                          </p:stCondLst>
                                        </p:cTn>
                                        <p:tgtEl>
                                          <p:spTgt spid="22"/>
                                        </p:tgtEl>
                                        <p:attrNameLst>
                                          <p:attrName>style.visibility</p:attrName>
                                        </p:attrNameLst>
                                      </p:cBhvr>
                                      <p:to>
                                        <p:strVal val="hidden"/>
                                      </p:to>
                                    </p:set>
                                  </p:childTnLst>
                                </p:cTn>
                              </p:par>
                              <p:par>
                                <p:cTn id="448" presetID="23" presetClass="exit" presetSubtype="544" fill="hold" nodeType="withEffect">
                                  <p:stCondLst>
                                    <p:cond delay="0"/>
                                  </p:stCondLst>
                                  <p:childTnLst>
                                    <p:anim calcmode="lin" valueType="num">
                                      <p:cBhvr>
                                        <p:cTn id="449" dur="2000"/>
                                        <p:tgtEl>
                                          <p:spTgt spid="23"/>
                                        </p:tgtEl>
                                        <p:attrNameLst>
                                          <p:attrName>ppt_w</p:attrName>
                                        </p:attrNameLst>
                                      </p:cBhvr>
                                      <p:tavLst>
                                        <p:tav tm="0">
                                          <p:val>
                                            <p:strVal val="ppt_w"/>
                                          </p:val>
                                        </p:tav>
                                        <p:tav tm="100000">
                                          <p:val>
                                            <p:fltVal val="0"/>
                                          </p:val>
                                        </p:tav>
                                      </p:tavLst>
                                    </p:anim>
                                    <p:anim calcmode="lin" valueType="num">
                                      <p:cBhvr>
                                        <p:cTn id="450" dur="2000"/>
                                        <p:tgtEl>
                                          <p:spTgt spid="23"/>
                                        </p:tgtEl>
                                        <p:attrNameLst>
                                          <p:attrName>ppt_h</p:attrName>
                                        </p:attrNameLst>
                                      </p:cBhvr>
                                      <p:tavLst>
                                        <p:tav tm="0">
                                          <p:val>
                                            <p:strVal val="ppt_h"/>
                                          </p:val>
                                        </p:tav>
                                        <p:tav tm="100000">
                                          <p:val>
                                            <p:fltVal val="0"/>
                                          </p:val>
                                        </p:tav>
                                      </p:tavLst>
                                    </p:anim>
                                    <p:anim calcmode="lin" valueType="num">
                                      <p:cBhvr>
                                        <p:cTn id="451" dur="2000"/>
                                        <p:tgtEl>
                                          <p:spTgt spid="23"/>
                                        </p:tgtEl>
                                        <p:attrNameLst>
                                          <p:attrName>ppt_x</p:attrName>
                                        </p:attrNameLst>
                                      </p:cBhvr>
                                      <p:tavLst>
                                        <p:tav tm="0">
                                          <p:val>
                                            <p:strVal val="ppt_x"/>
                                          </p:val>
                                        </p:tav>
                                        <p:tav tm="100000">
                                          <p:val>
                                            <p:fltVal val="0.5"/>
                                          </p:val>
                                        </p:tav>
                                      </p:tavLst>
                                    </p:anim>
                                    <p:anim calcmode="lin" valueType="num">
                                      <p:cBhvr>
                                        <p:cTn id="452" dur="2000"/>
                                        <p:tgtEl>
                                          <p:spTgt spid="23"/>
                                        </p:tgtEl>
                                        <p:attrNameLst>
                                          <p:attrName>ppt_y</p:attrName>
                                        </p:attrNameLst>
                                      </p:cBhvr>
                                      <p:tavLst>
                                        <p:tav tm="0">
                                          <p:val>
                                            <p:strVal val="ppt_y"/>
                                          </p:val>
                                        </p:tav>
                                        <p:tav tm="100000">
                                          <p:val>
                                            <p:fltVal val="0.5"/>
                                          </p:val>
                                        </p:tav>
                                      </p:tavLst>
                                    </p:anim>
                                    <p:set>
                                      <p:cBhvr>
                                        <p:cTn id="453" dur="1" fill="hold">
                                          <p:stCondLst>
                                            <p:cond delay="1999"/>
                                          </p:stCondLst>
                                        </p:cTn>
                                        <p:tgtEl>
                                          <p:spTgt spid="23"/>
                                        </p:tgtEl>
                                        <p:attrNameLst>
                                          <p:attrName>style.visibility</p:attrName>
                                        </p:attrNameLst>
                                      </p:cBhvr>
                                      <p:to>
                                        <p:strVal val="hidden"/>
                                      </p:to>
                                    </p:set>
                                  </p:childTnLst>
                                </p:cTn>
                              </p:par>
                              <p:par>
                                <p:cTn id="454" presetID="23" presetClass="exit" presetSubtype="544" fill="hold" nodeType="withEffect">
                                  <p:stCondLst>
                                    <p:cond delay="0"/>
                                  </p:stCondLst>
                                  <p:childTnLst>
                                    <p:anim calcmode="lin" valueType="num">
                                      <p:cBhvr>
                                        <p:cTn id="455" dur="2000"/>
                                        <p:tgtEl>
                                          <p:spTgt spid="24"/>
                                        </p:tgtEl>
                                        <p:attrNameLst>
                                          <p:attrName>ppt_w</p:attrName>
                                        </p:attrNameLst>
                                      </p:cBhvr>
                                      <p:tavLst>
                                        <p:tav tm="0">
                                          <p:val>
                                            <p:strVal val="ppt_w"/>
                                          </p:val>
                                        </p:tav>
                                        <p:tav tm="100000">
                                          <p:val>
                                            <p:fltVal val="0"/>
                                          </p:val>
                                        </p:tav>
                                      </p:tavLst>
                                    </p:anim>
                                    <p:anim calcmode="lin" valueType="num">
                                      <p:cBhvr>
                                        <p:cTn id="456" dur="2000"/>
                                        <p:tgtEl>
                                          <p:spTgt spid="24"/>
                                        </p:tgtEl>
                                        <p:attrNameLst>
                                          <p:attrName>ppt_h</p:attrName>
                                        </p:attrNameLst>
                                      </p:cBhvr>
                                      <p:tavLst>
                                        <p:tav tm="0">
                                          <p:val>
                                            <p:strVal val="ppt_h"/>
                                          </p:val>
                                        </p:tav>
                                        <p:tav tm="100000">
                                          <p:val>
                                            <p:fltVal val="0"/>
                                          </p:val>
                                        </p:tav>
                                      </p:tavLst>
                                    </p:anim>
                                    <p:anim calcmode="lin" valueType="num">
                                      <p:cBhvr>
                                        <p:cTn id="457" dur="2000"/>
                                        <p:tgtEl>
                                          <p:spTgt spid="24"/>
                                        </p:tgtEl>
                                        <p:attrNameLst>
                                          <p:attrName>ppt_x</p:attrName>
                                        </p:attrNameLst>
                                      </p:cBhvr>
                                      <p:tavLst>
                                        <p:tav tm="0">
                                          <p:val>
                                            <p:strVal val="ppt_x"/>
                                          </p:val>
                                        </p:tav>
                                        <p:tav tm="100000">
                                          <p:val>
                                            <p:fltVal val="0.5"/>
                                          </p:val>
                                        </p:tav>
                                      </p:tavLst>
                                    </p:anim>
                                    <p:anim calcmode="lin" valueType="num">
                                      <p:cBhvr>
                                        <p:cTn id="458" dur="2000"/>
                                        <p:tgtEl>
                                          <p:spTgt spid="24"/>
                                        </p:tgtEl>
                                        <p:attrNameLst>
                                          <p:attrName>ppt_y</p:attrName>
                                        </p:attrNameLst>
                                      </p:cBhvr>
                                      <p:tavLst>
                                        <p:tav tm="0">
                                          <p:val>
                                            <p:strVal val="ppt_y"/>
                                          </p:val>
                                        </p:tav>
                                        <p:tav tm="100000">
                                          <p:val>
                                            <p:fltVal val="0.5"/>
                                          </p:val>
                                        </p:tav>
                                      </p:tavLst>
                                    </p:anim>
                                    <p:set>
                                      <p:cBhvr>
                                        <p:cTn id="459" dur="1" fill="hold">
                                          <p:stCondLst>
                                            <p:cond delay="1999"/>
                                          </p:stCondLst>
                                        </p:cTn>
                                        <p:tgtEl>
                                          <p:spTgt spid="24"/>
                                        </p:tgtEl>
                                        <p:attrNameLst>
                                          <p:attrName>style.visibility</p:attrName>
                                        </p:attrNameLst>
                                      </p:cBhvr>
                                      <p:to>
                                        <p:strVal val="hidden"/>
                                      </p:to>
                                    </p:set>
                                  </p:childTnLst>
                                </p:cTn>
                              </p:par>
                              <p:par>
                                <p:cTn id="460" presetID="23" presetClass="exit" presetSubtype="544" fill="hold" nodeType="withEffect">
                                  <p:stCondLst>
                                    <p:cond delay="0"/>
                                  </p:stCondLst>
                                  <p:childTnLst>
                                    <p:anim calcmode="lin" valueType="num">
                                      <p:cBhvr>
                                        <p:cTn id="461" dur="2000"/>
                                        <p:tgtEl>
                                          <p:spTgt spid="25"/>
                                        </p:tgtEl>
                                        <p:attrNameLst>
                                          <p:attrName>ppt_w</p:attrName>
                                        </p:attrNameLst>
                                      </p:cBhvr>
                                      <p:tavLst>
                                        <p:tav tm="0">
                                          <p:val>
                                            <p:strVal val="ppt_w"/>
                                          </p:val>
                                        </p:tav>
                                        <p:tav tm="100000">
                                          <p:val>
                                            <p:fltVal val="0"/>
                                          </p:val>
                                        </p:tav>
                                      </p:tavLst>
                                    </p:anim>
                                    <p:anim calcmode="lin" valueType="num">
                                      <p:cBhvr>
                                        <p:cTn id="462" dur="2000"/>
                                        <p:tgtEl>
                                          <p:spTgt spid="25"/>
                                        </p:tgtEl>
                                        <p:attrNameLst>
                                          <p:attrName>ppt_h</p:attrName>
                                        </p:attrNameLst>
                                      </p:cBhvr>
                                      <p:tavLst>
                                        <p:tav tm="0">
                                          <p:val>
                                            <p:strVal val="ppt_h"/>
                                          </p:val>
                                        </p:tav>
                                        <p:tav tm="100000">
                                          <p:val>
                                            <p:fltVal val="0"/>
                                          </p:val>
                                        </p:tav>
                                      </p:tavLst>
                                    </p:anim>
                                    <p:anim calcmode="lin" valueType="num">
                                      <p:cBhvr>
                                        <p:cTn id="463" dur="2000"/>
                                        <p:tgtEl>
                                          <p:spTgt spid="25"/>
                                        </p:tgtEl>
                                        <p:attrNameLst>
                                          <p:attrName>ppt_x</p:attrName>
                                        </p:attrNameLst>
                                      </p:cBhvr>
                                      <p:tavLst>
                                        <p:tav tm="0">
                                          <p:val>
                                            <p:strVal val="ppt_x"/>
                                          </p:val>
                                        </p:tav>
                                        <p:tav tm="100000">
                                          <p:val>
                                            <p:fltVal val="0.5"/>
                                          </p:val>
                                        </p:tav>
                                      </p:tavLst>
                                    </p:anim>
                                    <p:anim calcmode="lin" valueType="num">
                                      <p:cBhvr>
                                        <p:cTn id="464" dur="2000"/>
                                        <p:tgtEl>
                                          <p:spTgt spid="25"/>
                                        </p:tgtEl>
                                        <p:attrNameLst>
                                          <p:attrName>ppt_y</p:attrName>
                                        </p:attrNameLst>
                                      </p:cBhvr>
                                      <p:tavLst>
                                        <p:tav tm="0">
                                          <p:val>
                                            <p:strVal val="ppt_y"/>
                                          </p:val>
                                        </p:tav>
                                        <p:tav tm="100000">
                                          <p:val>
                                            <p:fltVal val="0.5"/>
                                          </p:val>
                                        </p:tav>
                                      </p:tavLst>
                                    </p:anim>
                                    <p:set>
                                      <p:cBhvr>
                                        <p:cTn id="465" dur="1" fill="hold">
                                          <p:stCondLst>
                                            <p:cond delay="1999"/>
                                          </p:stCondLst>
                                        </p:cTn>
                                        <p:tgtEl>
                                          <p:spTgt spid="25"/>
                                        </p:tgtEl>
                                        <p:attrNameLst>
                                          <p:attrName>style.visibility</p:attrName>
                                        </p:attrNameLst>
                                      </p:cBhvr>
                                      <p:to>
                                        <p:strVal val="hidden"/>
                                      </p:to>
                                    </p:set>
                                  </p:childTnLst>
                                </p:cTn>
                              </p:par>
                              <p:par>
                                <p:cTn id="466" presetID="23" presetClass="exit" presetSubtype="544" fill="hold" nodeType="withEffect">
                                  <p:stCondLst>
                                    <p:cond delay="0"/>
                                  </p:stCondLst>
                                  <p:childTnLst>
                                    <p:anim calcmode="lin" valueType="num">
                                      <p:cBhvr>
                                        <p:cTn id="467" dur="2000"/>
                                        <p:tgtEl>
                                          <p:spTgt spid="26"/>
                                        </p:tgtEl>
                                        <p:attrNameLst>
                                          <p:attrName>ppt_w</p:attrName>
                                        </p:attrNameLst>
                                      </p:cBhvr>
                                      <p:tavLst>
                                        <p:tav tm="0">
                                          <p:val>
                                            <p:strVal val="ppt_w"/>
                                          </p:val>
                                        </p:tav>
                                        <p:tav tm="100000">
                                          <p:val>
                                            <p:fltVal val="0"/>
                                          </p:val>
                                        </p:tav>
                                      </p:tavLst>
                                    </p:anim>
                                    <p:anim calcmode="lin" valueType="num">
                                      <p:cBhvr>
                                        <p:cTn id="468" dur="2000"/>
                                        <p:tgtEl>
                                          <p:spTgt spid="26"/>
                                        </p:tgtEl>
                                        <p:attrNameLst>
                                          <p:attrName>ppt_h</p:attrName>
                                        </p:attrNameLst>
                                      </p:cBhvr>
                                      <p:tavLst>
                                        <p:tav tm="0">
                                          <p:val>
                                            <p:strVal val="ppt_h"/>
                                          </p:val>
                                        </p:tav>
                                        <p:tav tm="100000">
                                          <p:val>
                                            <p:fltVal val="0"/>
                                          </p:val>
                                        </p:tav>
                                      </p:tavLst>
                                    </p:anim>
                                    <p:anim calcmode="lin" valueType="num">
                                      <p:cBhvr>
                                        <p:cTn id="469" dur="2000"/>
                                        <p:tgtEl>
                                          <p:spTgt spid="26"/>
                                        </p:tgtEl>
                                        <p:attrNameLst>
                                          <p:attrName>ppt_x</p:attrName>
                                        </p:attrNameLst>
                                      </p:cBhvr>
                                      <p:tavLst>
                                        <p:tav tm="0">
                                          <p:val>
                                            <p:strVal val="ppt_x"/>
                                          </p:val>
                                        </p:tav>
                                        <p:tav tm="100000">
                                          <p:val>
                                            <p:fltVal val="0.5"/>
                                          </p:val>
                                        </p:tav>
                                      </p:tavLst>
                                    </p:anim>
                                    <p:anim calcmode="lin" valueType="num">
                                      <p:cBhvr>
                                        <p:cTn id="470" dur="2000"/>
                                        <p:tgtEl>
                                          <p:spTgt spid="26"/>
                                        </p:tgtEl>
                                        <p:attrNameLst>
                                          <p:attrName>ppt_y</p:attrName>
                                        </p:attrNameLst>
                                      </p:cBhvr>
                                      <p:tavLst>
                                        <p:tav tm="0">
                                          <p:val>
                                            <p:strVal val="ppt_y"/>
                                          </p:val>
                                        </p:tav>
                                        <p:tav tm="100000">
                                          <p:val>
                                            <p:fltVal val="0.5"/>
                                          </p:val>
                                        </p:tav>
                                      </p:tavLst>
                                    </p:anim>
                                    <p:set>
                                      <p:cBhvr>
                                        <p:cTn id="471" dur="1" fill="hold">
                                          <p:stCondLst>
                                            <p:cond delay="1999"/>
                                          </p:stCondLst>
                                        </p:cTn>
                                        <p:tgtEl>
                                          <p:spTgt spid="26"/>
                                        </p:tgtEl>
                                        <p:attrNameLst>
                                          <p:attrName>style.visibility</p:attrName>
                                        </p:attrNameLst>
                                      </p:cBhvr>
                                      <p:to>
                                        <p:strVal val="hidden"/>
                                      </p:to>
                                    </p:set>
                                  </p:childTnLst>
                                </p:cTn>
                              </p:par>
                              <p:par>
                                <p:cTn id="472" presetID="23" presetClass="exit" presetSubtype="544" fill="hold" nodeType="withEffect">
                                  <p:stCondLst>
                                    <p:cond delay="0"/>
                                  </p:stCondLst>
                                  <p:childTnLst>
                                    <p:anim calcmode="lin" valueType="num">
                                      <p:cBhvr>
                                        <p:cTn id="473" dur="2000"/>
                                        <p:tgtEl>
                                          <p:spTgt spid="27"/>
                                        </p:tgtEl>
                                        <p:attrNameLst>
                                          <p:attrName>ppt_w</p:attrName>
                                        </p:attrNameLst>
                                      </p:cBhvr>
                                      <p:tavLst>
                                        <p:tav tm="0">
                                          <p:val>
                                            <p:strVal val="ppt_w"/>
                                          </p:val>
                                        </p:tav>
                                        <p:tav tm="100000">
                                          <p:val>
                                            <p:fltVal val="0"/>
                                          </p:val>
                                        </p:tav>
                                      </p:tavLst>
                                    </p:anim>
                                    <p:anim calcmode="lin" valueType="num">
                                      <p:cBhvr>
                                        <p:cTn id="474" dur="2000"/>
                                        <p:tgtEl>
                                          <p:spTgt spid="27"/>
                                        </p:tgtEl>
                                        <p:attrNameLst>
                                          <p:attrName>ppt_h</p:attrName>
                                        </p:attrNameLst>
                                      </p:cBhvr>
                                      <p:tavLst>
                                        <p:tav tm="0">
                                          <p:val>
                                            <p:strVal val="ppt_h"/>
                                          </p:val>
                                        </p:tav>
                                        <p:tav tm="100000">
                                          <p:val>
                                            <p:fltVal val="0"/>
                                          </p:val>
                                        </p:tav>
                                      </p:tavLst>
                                    </p:anim>
                                    <p:anim calcmode="lin" valueType="num">
                                      <p:cBhvr>
                                        <p:cTn id="475" dur="2000"/>
                                        <p:tgtEl>
                                          <p:spTgt spid="27"/>
                                        </p:tgtEl>
                                        <p:attrNameLst>
                                          <p:attrName>ppt_x</p:attrName>
                                        </p:attrNameLst>
                                      </p:cBhvr>
                                      <p:tavLst>
                                        <p:tav tm="0">
                                          <p:val>
                                            <p:strVal val="ppt_x"/>
                                          </p:val>
                                        </p:tav>
                                        <p:tav tm="100000">
                                          <p:val>
                                            <p:fltVal val="0.5"/>
                                          </p:val>
                                        </p:tav>
                                      </p:tavLst>
                                    </p:anim>
                                    <p:anim calcmode="lin" valueType="num">
                                      <p:cBhvr>
                                        <p:cTn id="476" dur="2000"/>
                                        <p:tgtEl>
                                          <p:spTgt spid="27"/>
                                        </p:tgtEl>
                                        <p:attrNameLst>
                                          <p:attrName>ppt_y</p:attrName>
                                        </p:attrNameLst>
                                      </p:cBhvr>
                                      <p:tavLst>
                                        <p:tav tm="0">
                                          <p:val>
                                            <p:strVal val="ppt_y"/>
                                          </p:val>
                                        </p:tav>
                                        <p:tav tm="100000">
                                          <p:val>
                                            <p:fltVal val="0.5"/>
                                          </p:val>
                                        </p:tav>
                                      </p:tavLst>
                                    </p:anim>
                                    <p:set>
                                      <p:cBhvr>
                                        <p:cTn id="477" dur="1" fill="hold">
                                          <p:stCondLst>
                                            <p:cond delay="1999"/>
                                          </p:stCondLst>
                                        </p:cTn>
                                        <p:tgtEl>
                                          <p:spTgt spid="27"/>
                                        </p:tgtEl>
                                        <p:attrNameLst>
                                          <p:attrName>style.visibility</p:attrName>
                                        </p:attrNameLst>
                                      </p:cBhvr>
                                      <p:to>
                                        <p:strVal val="hidden"/>
                                      </p:to>
                                    </p:set>
                                  </p:childTnLst>
                                </p:cTn>
                              </p:par>
                              <p:par>
                                <p:cTn id="478" presetID="23" presetClass="exit" presetSubtype="544" fill="hold" nodeType="withEffect">
                                  <p:stCondLst>
                                    <p:cond delay="0"/>
                                  </p:stCondLst>
                                  <p:childTnLst>
                                    <p:anim calcmode="lin" valueType="num">
                                      <p:cBhvr>
                                        <p:cTn id="479" dur="2000"/>
                                        <p:tgtEl>
                                          <p:spTgt spid="28"/>
                                        </p:tgtEl>
                                        <p:attrNameLst>
                                          <p:attrName>ppt_w</p:attrName>
                                        </p:attrNameLst>
                                      </p:cBhvr>
                                      <p:tavLst>
                                        <p:tav tm="0">
                                          <p:val>
                                            <p:strVal val="ppt_w"/>
                                          </p:val>
                                        </p:tav>
                                        <p:tav tm="100000">
                                          <p:val>
                                            <p:fltVal val="0"/>
                                          </p:val>
                                        </p:tav>
                                      </p:tavLst>
                                    </p:anim>
                                    <p:anim calcmode="lin" valueType="num">
                                      <p:cBhvr>
                                        <p:cTn id="480" dur="2000"/>
                                        <p:tgtEl>
                                          <p:spTgt spid="28"/>
                                        </p:tgtEl>
                                        <p:attrNameLst>
                                          <p:attrName>ppt_h</p:attrName>
                                        </p:attrNameLst>
                                      </p:cBhvr>
                                      <p:tavLst>
                                        <p:tav tm="0">
                                          <p:val>
                                            <p:strVal val="ppt_h"/>
                                          </p:val>
                                        </p:tav>
                                        <p:tav tm="100000">
                                          <p:val>
                                            <p:fltVal val="0"/>
                                          </p:val>
                                        </p:tav>
                                      </p:tavLst>
                                    </p:anim>
                                    <p:anim calcmode="lin" valueType="num">
                                      <p:cBhvr>
                                        <p:cTn id="481" dur="2000"/>
                                        <p:tgtEl>
                                          <p:spTgt spid="28"/>
                                        </p:tgtEl>
                                        <p:attrNameLst>
                                          <p:attrName>ppt_x</p:attrName>
                                        </p:attrNameLst>
                                      </p:cBhvr>
                                      <p:tavLst>
                                        <p:tav tm="0">
                                          <p:val>
                                            <p:strVal val="ppt_x"/>
                                          </p:val>
                                        </p:tav>
                                        <p:tav tm="100000">
                                          <p:val>
                                            <p:fltVal val="0.5"/>
                                          </p:val>
                                        </p:tav>
                                      </p:tavLst>
                                    </p:anim>
                                    <p:anim calcmode="lin" valueType="num">
                                      <p:cBhvr>
                                        <p:cTn id="482" dur="2000"/>
                                        <p:tgtEl>
                                          <p:spTgt spid="28"/>
                                        </p:tgtEl>
                                        <p:attrNameLst>
                                          <p:attrName>ppt_y</p:attrName>
                                        </p:attrNameLst>
                                      </p:cBhvr>
                                      <p:tavLst>
                                        <p:tav tm="0">
                                          <p:val>
                                            <p:strVal val="ppt_y"/>
                                          </p:val>
                                        </p:tav>
                                        <p:tav tm="100000">
                                          <p:val>
                                            <p:fltVal val="0.5"/>
                                          </p:val>
                                        </p:tav>
                                      </p:tavLst>
                                    </p:anim>
                                    <p:set>
                                      <p:cBhvr>
                                        <p:cTn id="483" dur="1" fill="hold">
                                          <p:stCondLst>
                                            <p:cond delay="1999"/>
                                          </p:stCondLst>
                                        </p:cTn>
                                        <p:tgtEl>
                                          <p:spTgt spid="28"/>
                                        </p:tgtEl>
                                        <p:attrNameLst>
                                          <p:attrName>style.visibility</p:attrName>
                                        </p:attrNameLst>
                                      </p:cBhvr>
                                      <p:to>
                                        <p:strVal val="hidden"/>
                                      </p:to>
                                    </p:set>
                                  </p:childTnLst>
                                </p:cTn>
                              </p:par>
                              <p:par>
                                <p:cTn id="484" presetID="23" presetClass="exit" presetSubtype="544" fill="hold" nodeType="withEffect">
                                  <p:stCondLst>
                                    <p:cond delay="0"/>
                                  </p:stCondLst>
                                  <p:childTnLst>
                                    <p:anim calcmode="lin" valueType="num">
                                      <p:cBhvr>
                                        <p:cTn id="485" dur="2000"/>
                                        <p:tgtEl>
                                          <p:spTgt spid="29"/>
                                        </p:tgtEl>
                                        <p:attrNameLst>
                                          <p:attrName>ppt_w</p:attrName>
                                        </p:attrNameLst>
                                      </p:cBhvr>
                                      <p:tavLst>
                                        <p:tav tm="0">
                                          <p:val>
                                            <p:strVal val="ppt_w"/>
                                          </p:val>
                                        </p:tav>
                                        <p:tav tm="100000">
                                          <p:val>
                                            <p:fltVal val="0"/>
                                          </p:val>
                                        </p:tav>
                                      </p:tavLst>
                                    </p:anim>
                                    <p:anim calcmode="lin" valueType="num">
                                      <p:cBhvr>
                                        <p:cTn id="486" dur="2000"/>
                                        <p:tgtEl>
                                          <p:spTgt spid="29"/>
                                        </p:tgtEl>
                                        <p:attrNameLst>
                                          <p:attrName>ppt_h</p:attrName>
                                        </p:attrNameLst>
                                      </p:cBhvr>
                                      <p:tavLst>
                                        <p:tav tm="0">
                                          <p:val>
                                            <p:strVal val="ppt_h"/>
                                          </p:val>
                                        </p:tav>
                                        <p:tav tm="100000">
                                          <p:val>
                                            <p:fltVal val="0"/>
                                          </p:val>
                                        </p:tav>
                                      </p:tavLst>
                                    </p:anim>
                                    <p:anim calcmode="lin" valueType="num">
                                      <p:cBhvr>
                                        <p:cTn id="487" dur="2000"/>
                                        <p:tgtEl>
                                          <p:spTgt spid="29"/>
                                        </p:tgtEl>
                                        <p:attrNameLst>
                                          <p:attrName>ppt_x</p:attrName>
                                        </p:attrNameLst>
                                      </p:cBhvr>
                                      <p:tavLst>
                                        <p:tav tm="0">
                                          <p:val>
                                            <p:strVal val="ppt_x"/>
                                          </p:val>
                                        </p:tav>
                                        <p:tav tm="100000">
                                          <p:val>
                                            <p:fltVal val="0.5"/>
                                          </p:val>
                                        </p:tav>
                                      </p:tavLst>
                                    </p:anim>
                                    <p:anim calcmode="lin" valueType="num">
                                      <p:cBhvr>
                                        <p:cTn id="488" dur="2000"/>
                                        <p:tgtEl>
                                          <p:spTgt spid="29"/>
                                        </p:tgtEl>
                                        <p:attrNameLst>
                                          <p:attrName>ppt_y</p:attrName>
                                        </p:attrNameLst>
                                      </p:cBhvr>
                                      <p:tavLst>
                                        <p:tav tm="0">
                                          <p:val>
                                            <p:strVal val="ppt_y"/>
                                          </p:val>
                                        </p:tav>
                                        <p:tav tm="100000">
                                          <p:val>
                                            <p:fltVal val="0.5"/>
                                          </p:val>
                                        </p:tav>
                                      </p:tavLst>
                                    </p:anim>
                                    <p:set>
                                      <p:cBhvr>
                                        <p:cTn id="489" dur="1" fill="hold">
                                          <p:stCondLst>
                                            <p:cond delay="1999"/>
                                          </p:stCondLst>
                                        </p:cTn>
                                        <p:tgtEl>
                                          <p:spTgt spid="29"/>
                                        </p:tgtEl>
                                        <p:attrNameLst>
                                          <p:attrName>style.visibility</p:attrName>
                                        </p:attrNameLst>
                                      </p:cBhvr>
                                      <p:to>
                                        <p:strVal val="hidden"/>
                                      </p:to>
                                    </p:set>
                                  </p:childTnLst>
                                </p:cTn>
                              </p:par>
                              <p:par>
                                <p:cTn id="490" presetID="23" presetClass="exit" presetSubtype="544" fill="hold" nodeType="withEffect">
                                  <p:stCondLst>
                                    <p:cond delay="0"/>
                                  </p:stCondLst>
                                  <p:childTnLst>
                                    <p:anim calcmode="lin" valueType="num">
                                      <p:cBhvr>
                                        <p:cTn id="491" dur="2000"/>
                                        <p:tgtEl>
                                          <p:spTgt spid="30"/>
                                        </p:tgtEl>
                                        <p:attrNameLst>
                                          <p:attrName>ppt_w</p:attrName>
                                        </p:attrNameLst>
                                      </p:cBhvr>
                                      <p:tavLst>
                                        <p:tav tm="0">
                                          <p:val>
                                            <p:strVal val="ppt_w"/>
                                          </p:val>
                                        </p:tav>
                                        <p:tav tm="100000">
                                          <p:val>
                                            <p:fltVal val="0"/>
                                          </p:val>
                                        </p:tav>
                                      </p:tavLst>
                                    </p:anim>
                                    <p:anim calcmode="lin" valueType="num">
                                      <p:cBhvr>
                                        <p:cTn id="492" dur="2000"/>
                                        <p:tgtEl>
                                          <p:spTgt spid="30"/>
                                        </p:tgtEl>
                                        <p:attrNameLst>
                                          <p:attrName>ppt_h</p:attrName>
                                        </p:attrNameLst>
                                      </p:cBhvr>
                                      <p:tavLst>
                                        <p:tav tm="0">
                                          <p:val>
                                            <p:strVal val="ppt_h"/>
                                          </p:val>
                                        </p:tav>
                                        <p:tav tm="100000">
                                          <p:val>
                                            <p:fltVal val="0"/>
                                          </p:val>
                                        </p:tav>
                                      </p:tavLst>
                                    </p:anim>
                                    <p:anim calcmode="lin" valueType="num">
                                      <p:cBhvr>
                                        <p:cTn id="493" dur="2000"/>
                                        <p:tgtEl>
                                          <p:spTgt spid="30"/>
                                        </p:tgtEl>
                                        <p:attrNameLst>
                                          <p:attrName>ppt_x</p:attrName>
                                        </p:attrNameLst>
                                      </p:cBhvr>
                                      <p:tavLst>
                                        <p:tav tm="0">
                                          <p:val>
                                            <p:strVal val="ppt_x"/>
                                          </p:val>
                                        </p:tav>
                                        <p:tav tm="100000">
                                          <p:val>
                                            <p:fltVal val="0.5"/>
                                          </p:val>
                                        </p:tav>
                                      </p:tavLst>
                                    </p:anim>
                                    <p:anim calcmode="lin" valueType="num">
                                      <p:cBhvr>
                                        <p:cTn id="494" dur="2000"/>
                                        <p:tgtEl>
                                          <p:spTgt spid="30"/>
                                        </p:tgtEl>
                                        <p:attrNameLst>
                                          <p:attrName>ppt_y</p:attrName>
                                        </p:attrNameLst>
                                      </p:cBhvr>
                                      <p:tavLst>
                                        <p:tav tm="0">
                                          <p:val>
                                            <p:strVal val="ppt_y"/>
                                          </p:val>
                                        </p:tav>
                                        <p:tav tm="100000">
                                          <p:val>
                                            <p:fltVal val="0.5"/>
                                          </p:val>
                                        </p:tav>
                                      </p:tavLst>
                                    </p:anim>
                                    <p:set>
                                      <p:cBhvr>
                                        <p:cTn id="495" dur="1" fill="hold">
                                          <p:stCondLst>
                                            <p:cond delay="1999"/>
                                          </p:stCondLst>
                                        </p:cTn>
                                        <p:tgtEl>
                                          <p:spTgt spid="30"/>
                                        </p:tgtEl>
                                        <p:attrNameLst>
                                          <p:attrName>style.visibility</p:attrName>
                                        </p:attrNameLst>
                                      </p:cBhvr>
                                      <p:to>
                                        <p:strVal val="hidden"/>
                                      </p:to>
                                    </p:set>
                                  </p:childTnLst>
                                </p:cTn>
                              </p:par>
                              <p:par>
                                <p:cTn id="496" presetID="23" presetClass="exit" presetSubtype="544" fill="hold" nodeType="withEffect">
                                  <p:stCondLst>
                                    <p:cond delay="0"/>
                                  </p:stCondLst>
                                  <p:childTnLst>
                                    <p:anim calcmode="lin" valueType="num">
                                      <p:cBhvr>
                                        <p:cTn id="497" dur="2000"/>
                                        <p:tgtEl>
                                          <p:spTgt spid="31"/>
                                        </p:tgtEl>
                                        <p:attrNameLst>
                                          <p:attrName>ppt_w</p:attrName>
                                        </p:attrNameLst>
                                      </p:cBhvr>
                                      <p:tavLst>
                                        <p:tav tm="0">
                                          <p:val>
                                            <p:strVal val="ppt_w"/>
                                          </p:val>
                                        </p:tav>
                                        <p:tav tm="100000">
                                          <p:val>
                                            <p:fltVal val="0"/>
                                          </p:val>
                                        </p:tav>
                                      </p:tavLst>
                                    </p:anim>
                                    <p:anim calcmode="lin" valueType="num">
                                      <p:cBhvr>
                                        <p:cTn id="498" dur="2000"/>
                                        <p:tgtEl>
                                          <p:spTgt spid="31"/>
                                        </p:tgtEl>
                                        <p:attrNameLst>
                                          <p:attrName>ppt_h</p:attrName>
                                        </p:attrNameLst>
                                      </p:cBhvr>
                                      <p:tavLst>
                                        <p:tav tm="0">
                                          <p:val>
                                            <p:strVal val="ppt_h"/>
                                          </p:val>
                                        </p:tav>
                                        <p:tav tm="100000">
                                          <p:val>
                                            <p:fltVal val="0"/>
                                          </p:val>
                                        </p:tav>
                                      </p:tavLst>
                                    </p:anim>
                                    <p:anim calcmode="lin" valueType="num">
                                      <p:cBhvr>
                                        <p:cTn id="499" dur="2000"/>
                                        <p:tgtEl>
                                          <p:spTgt spid="31"/>
                                        </p:tgtEl>
                                        <p:attrNameLst>
                                          <p:attrName>ppt_x</p:attrName>
                                        </p:attrNameLst>
                                      </p:cBhvr>
                                      <p:tavLst>
                                        <p:tav tm="0">
                                          <p:val>
                                            <p:strVal val="ppt_x"/>
                                          </p:val>
                                        </p:tav>
                                        <p:tav tm="100000">
                                          <p:val>
                                            <p:fltVal val="0.5"/>
                                          </p:val>
                                        </p:tav>
                                      </p:tavLst>
                                    </p:anim>
                                    <p:anim calcmode="lin" valueType="num">
                                      <p:cBhvr>
                                        <p:cTn id="500" dur="2000"/>
                                        <p:tgtEl>
                                          <p:spTgt spid="31"/>
                                        </p:tgtEl>
                                        <p:attrNameLst>
                                          <p:attrName>ppt_y</p:attrName>
                                        </p:attrNameLst>
                                      </p:cBhvr>
                                      <p:tavLst>
                                        <p:tav tm="0">
                                          <p:val>
                                            <p:strVal val="ppt_y"/>
                                          </p:val>
                                        </p:tav>
                                        <p:tav tm="100000">
                                          <p:val>
                                            <p:fltVal val="0.5"/>
                                          </p:val>
                                        </p:tav>
                                      </p:tavLst>
                                    </p:anim>
                                    <p:set>
                                      <p:cBhvr>
                                        <p:cTn id="501" dur="1" fill="hold">
                                          <p:stCondLst>
                                            <p:cond delay="1999"/>
                                          </p:stCondLst>
                                        </p:cTn>
                                        <p:tgtEl>
                                          <p:spTgt spid="31"/>
                                        </p:tgtEl>
                                        <p:attrNameLst>
                                          <p:attrName>style.visibility</p:attrName>
                                        </p:attrNameLst>
                                      </p:cBhvr>
                                      <p:to>
                                        <p:strVal val="hidden"/>
                                      </p:to>
                                    </p:set>
                                  </p:childTnLst>
                                </p:cTn>
                              </p:par>
                              <p:par>
                                <p:cTn id="502" presetID="23" presetClass="exit" presetSubtype="544" fill="hold" nodeType="withEffect">
                                  <p:stCondLst>
                                    <p:cond delay="0"/>
                                  </p:stCondLst>
                                  <p:childTnLst>
                                    <p:anim calcmode="lin" valueType="num">
                                      <p:cBhvr>
                                        <p:cTn id="503" dur="2000"/>
                                        <p:tgtEl>
                                          <p:spTgt spid="32"/>
                                        </p:tgtEl>
                                        <p:attrNameLst>
                                          <p:attrName>ppt_w</p:attrName>
                                        </p:attrNameLst>
                                      </p:cBhvr>
                                      <p:tavLst>
                                        <p:tav tm="0">
                                          <p:val>
                                            <p:strVal val="ppt_w"/>
                                          </p:val>
                                        </p:tav>
                                        <p:tav tm="100000">
                                          <p:val>
                                            <p:fltVal val="0"/>
                                          </p:val>
                                        </p:tav>
                                      </p:tavLst>
                                    </p:anim>
                                    <p:anim calcmode="lin" valueType="num">
                                      <p:cBhvr>
                                        <p:cTn id="504" dur="2000"/>
                                        <p:tgtEl>
                                          <p:spTgt spid="32"/>
                                        </p:tgtEl>
                                        <p:attrNameLst>
                                          <p:attrName>ppt_h</p:attrName>
                                        </p:attrNameLst>
                                      </p:cBhvr>
                                      <p:tavLst>
                                        <p:tav tm="0">
                                          <p:val>
                                            <p:strVal val="ppt_h"/>
                                          </p:val>
                                        </p:tav>
                                        <p:tav tm="100000">
                                          <p:val>
                                            <p:fltVal val="0"/>
                                          </p:val>
                                        </p:tav>
                                      </p:tavLst>
                                    </p:anim>
                                    <p:anim calcmode="lin" valueType="num">
                                      <p:cBhvr>
                                        <p:cTn id="505" dur="2000"/>
                                        <p:tgtEl>
                                          <p:spTgt spid="32"/>
                                        </p:tgtEl>
                                        <p:attrNameLst>
                                          <p:attrName>ppt_x</p:attrName>
                                        </p:attrNameLst>
                                      </p:cBhvr>
                                      <p:tavLst>
                                        <p:tav tm="0">
                                          <p:val>
                                            <p:strVal val="ppt_x"/>
                                          </p:val>
                                        </p:tav>
                                        <p:tav tm="100000">
                                          <p:val>
                                            <p:fltVal val="0.5"/>
                                          </p:val>
                                        </p:tav>
                                      </p:tavLst>
                                    </p:anim>
                                    <p:anim calcmode="lin" valueType="num">
                                      <p:cBhvr>
                                        <p:cTn id="506" dur="2000"/>
                                        <p:tgtEl>
                                          <p:spTgt spid="32"/>
                                        </p:tgtEl>
                                        <p:attrNameLst>
                                          <p:attrName>ppt_y</p:attrName>
                                        </p:attrNameLst>
                                      </p:cBhvr>
                                      <p:tavLst>
                                        <p:tav tm="0">
                                          <p:val>
                                            <p:strVal val="ppt_y"/>
                                          </p:val>
                                        </p:tav>
                                        <p:tav tm="100000">
                                          <p:val>
                                            <p:fltVal val="0.5"/>
                                          </p:val>
                                        </p:tav>
                                      </p:tavLst>
                                    </p:anim>
                                    <p:set>
                                      <p:cBhvr>
                                        <p:cTn id="507" dur="1" fill="hold">
                                          <p:stCondLst>
                                            <p:cond delay="1999"/>
                                          </p:stCondLst>
                                        </p:cTn>
                                        <p:tgtEl>
                                          <p:spTgt spid="32"/>
                                        </p:tgtEl>
                                        <p:attrNameLst>
                                          <p:attrName>style.visibility</p:attrName>
                                        </p:attrNameLst>
                                      </p:cBhvr>
                                      <p:to>
                                        <p:strVal val="hidden"/>
                                      </p:to>
                                    </p:set>
                                  </p:childTnLst>
                                </p:cTn>
                              </p:par>
                              <p:par>
                                <p:cTn id="508" presetID="23" presetClass="exit" presetSubtype="544" fill="hold" nodeType="withEffect">
                                  <p:stCondLst>
                                    <p:cond delay="0"/>
                                  </p:stCondLst>
                                  <p:childTnLst>
                                    <p:anim calcmode="lin" valueType="num">
                                      <p:cBhvr>
                                        <p:cTn id="509" dur="2000"/>
                                        <p:tgtEl>
                                          <p:spTgt spid="33"/>
                                        </p:tgtEl>
                                        <p:attrNameLst>
                                          <p:attrName>ppt_w</p:attrName>
                                        </p:attrNameLst>
                                      </p:cBhvr>
                                      <p:tavLst>
                                        <p:tav tm="0">
                                          <p:val>
                                            <p:strVal val="ppt_w"/>
                                          </p:val>
                                        </p:tav>
                                        <p:tav tm="100000">
                                          <p:val>
                                            <p:fltVal val="0"/>
                                          </p:val>
                                        </p:tav>
                                      </p:tavLst>
                                    </p:anim>
                                    <p:anim calcmode="lin" valueType="num">
                                      <p:cBhvr>
                                        <p:cTn id="510" dur="2000"/>
                                        <p:tgtEl>
                                          <p:spTgt spid="33"/>
                                        </p:tgtEl>
                                        <p:attrNameLst>
                                          <p:attrName>ppt_h</p:attrName>
                                        </p:attrNameLst>
                                      </p:cBhvr>
                                      <p:tavLst>
                                        <p:tav tm="0">
                                          <p:val>
                                            <p:strVal val="ppt_h"/>
                                          </p:val>
                                        </p:tav>
                                        <p:tav tm="100000">
                                          <p:val>
                                            <p:fltVal val="0"/>
                                          </p:val>
                                        </p:tav>
                                      </p:tavLst>
                                    </p:anim>
                                    <p:anim calcmode="lin" valueType="num">
                                      <p:cBhvr>
                                        <p:cTn id="511" dur="2000"/>
                                        <p:tgtEl>
                                          <p:spTgt spid="33"/>
                                        </p:tgtEl>
                                        <p:attrNameLst>
                                          <p:attrName>ppt_x</p:attrName>
                                        </p:attrNameLst>
                                      </p:cBhvr>
                                      <p:tavLst>
                                        <p:tav tm="0">
                                          <p:val>
                                            <p:strVal val="ppt_x"/>
                                          </p:val>
                                        </p:tav>
                                        <p:tav tm="100000">
                                          <p:val>
                                            <p:fltVal val="0.5"/>
                                          </p:val>
                                        </p:tav>
                                      </p:tavLst>
                                    </p:anim>
                                    <p:anim calcmode="lin" valueType="num">
                                      <p:cBhvr>
                                        <p:cTn id="512" dur="2000"/>
                                        <p:tgtEl>
                                          <p:spTgt spid="33"/>
                                        </p:tgtEl>
                                        <p:attrNameLst>
                                          <p:attrName>ppt_y</p:attrName>
                                        </p:attrNameLst>
                                      </p:cBhvr>
                                      <p:tavLst>
                                        <p:tav tm="0">
                                          <p:val>
                                            <p:strVal val="ppt_y"/>
                                          </p:val>
                                        </p:tav>
                                        <p:tav tm="100000">
                                          <p:val>
                                            <p:fltVal val="0.5"/>
                                          </p:val>
                                        </p:tav>
                                      </p:tavLst>
                                    </p:anim>
                                    <p:set>
                                      <p:cBhvr>
                                        <p:cTn id="513" dur="1" fill="hold">
                                          <p:stCondLst>
                                            <p:cond delay="1999"/>
                                          </p:stCondLst>
                                        </p:cTn>
                                        <p:tgtEl>
                                          <p:spTgt spid="33"/>
                                        </p:tgtEl>
                                        <p:attrNameLst>
                                          <p:attrName>style.visibility</p:attrName>
                                        </p:attrNameLst>
                                      </p:cBhvr>
                                      <p:to>
                                        <p:strVal val="hidden"/>
                                      </p:to>
                                    </p:set>
                                  </p:childTnLst>
                                </p:cTn>
                              </p:par>
                              <p:par>
                                <p:cTn id="514" presetID="23" presetClass="exit" presetSubtype="544" fill="hold" nodeType="withEffect">
                                  <p:stCondLst>
                                    <p:cond delay="0"/>
                                  </p:stCondLst>
                                  <p:childTnLst>
                                    <p:anim calcmode="lin" valueType="num">
                                      <p:cBhvr>
                                        <p:cTn id="515" dur="2000"/>
                                        <p:tgtEl>
                                          <p:spTgt spid="34"/>
                                        </p:tgtEl>
                                        <p:attrNameLst>
                                          <p:attrName>ppt_w</p:attrName>
                                        </p:attrNameLst>
                                      </p:cBhvr>
                                      <p:tavLst>
                                        <p:tav tm="0">
                                          <p:val>
                                            <p:strVal val="ppt_w"/>
                                          </p:val>
                                        </p:tav>
                                        <p:tav tm="100000">
                                          <p:val>
                                            <p:fltVal val="0"/>
                                          </p:val>
                                        </p:tav>
                                      </p:tavLst>
                                    </p:anim>
                                    <p:anim calcmode="lin" valueType="num">
                                      <p:cBhvr>
                                        <p:cTn id="516" dur="2000"/>
                                        <p:tgtEl>
                                          <p:spTgt spid="34"/>
                                        </p:tgtEl>
                                        <p:attrNameLst>
                                          <p:attrName>ppt_h</p:attrName>
                                        </p:attrNameLst>
                                      </p:cBhvr>
                                      <p:tavLst>
                                        <p:tav tm="0">
                                          <p:val>
                                            <p:strVal val="ppt_h"/>
                                          </p:val>
                                        </p:tav>
                                        <p:tav tm="100000">
                                          <p:val>
                                            <p:fltVal val="0"/>
                                          </p:val>
                                        </p:tav>
                                      </p:tavLst>
                                    </p:anim>
                                    <p:anim calcmode="lin" valueType="num">
                                      <p:cBhvr>
                                        <p:cTn id="517" dur="2000"/>
                                        <p:tgtEl>
                                          <p:spTgt spid="34"/>
                                        </p:tgtEl>
                                        <p:attrNameLst>
                                          <p:attrName>ppt_x</p:attrName>
                                        </p:attrNameLst>
                                      </p:cBhvr>
                                      <p:tavLst>
                                        <p:tav tm="0">
                                          <p:val>
                                            <p:strVal val="ppt_x"/>
                                          </p:val>
                                        </p:tav>
                                        <p:tav tm="100000">
                                          <p:val>
                                            <p:fltVal val="0.5"/>
                                          </p:val>
                                        </p:tav>
                                      </p:tavLst>
                                    </p:anim>
                                    <p:anim calcmode="lin" valueType="num">
                                      <p:cBhvr>
                                        <p:cTn id="518" dur="2000"/>
                                        <p:tgtEl>
                                          <p:spTgt spid="34"/>
                                        </p:tgtEl>
                                        <p:attrNameLst>
                                          <p:attrName>ppt_y</p:attrName>
                                        </p:attrNameLst>
                                      </p:cBhvr>
                                      <p:tavLst>
                                        <p:tav tm="0">
                                          <p:val>
                                            <p:strVal val="ppt_y"/>
                                          </p:val>
                                        </p:tav>
                                        <p:tav tm="100000">
                                          <p:val>
                                            <p:fltVal val="0.5"/>
                                          </p:val>
                                        </p:tav>
                                      </p:tavLst>
                                    </p:anim>
                                    <p:set>
                                      <p:cBhvr>
                                        <p:cTn id="519" dur="1" fill="hold">
                                          <p:stCondLst>
                                            <p:cond delay="1999"/>
                                          </p:stCondLst>
                                        </p:cTn>
                                        <p:tgtEl>
                                          <p:spTgt spid="34"/>
                                        </p:tgtEl>
                                        <p:attrNameLst>
                                          <p:attrName>style.visibility</p:attrName>
                                        </p:attrNameLst>
                                      </p:cBhvr>
                                      <p:to>
                                        <p:strVal val="hidden"/>
                                      </p:to>
                                    </p:set>
                                  </p:childTnLst>
                                </p:cTn>
                              </p:par>
                              <p:par>
                                <p:cTn id="520" presetID="8" presetClass="emph" presetSubtype="0" fill="hold" nodeType="withEffect">
                                  <p:stCondLst>
                                    <p:cond delay="0"/>
                                  </p:stCondLst>
                                  <p:childTnLst>
                                    <p:animRot by="-21600000">
                                      <p:cBhvr>
                                        <p:cTn id="521" dur="2000" fill="hold"/>
                                        <p:tgtEl>
                                          <p:spTgt spid="3"/>
                                        </p:tgtEl>
                                        <p:attrNameLst>
                                          <p:attrName>r</p:attrName>
                                        </p:attrNameLst>
                                      </p:cBhvr>
                                    </p:animRot>
                                  </p:childTnLst>
                                </p:cTn>
                              </p:par>
                              <p:par>
                                <p:cTn id="522" presetID="8" presetClass="emph" presetSubtype="0" fill="hold" nodeType="withEffect">
                                  <p:stCondLst>
                                    <p:cond delay="0"/>
                                  </p:stCondLst>
                                  <p:childTnLst>
                                    <p:animRot by="-21600000">
                                      <p:cBhvr>
                                        <p:cTn id="523" dur="2000" fill="hold"/>
                                        <p:tgtEl>
                                          <p:spTgt spid="4"/>
                                        </p:tgtEl>
                                        <p:attrNameLst>
                                          <p:attrName>r</p:attrName>
                                        </p:attrNameLst>
                                      </p:cBhvr>
                                    </p:animRot>
                                  </p:childTnLst>
                                </p:cTn>
                              </p:par>
                              <p:par>
                                <p:cTn id="524" presetID="8" presetClass="emph" presetSubtype="0" fill="hold" nodeType="withEffect">
                                  <p:stCondLst>
                                    <p:cond delay="0"/>
                                  </p:stCondLst>
                                  <p:childTnLst>
                                    <p:animRot by="-21600000">
                                      <p:cBhvr>
                                        <p:cTn id="525" dur="2000" fill="hold"/>
                                        <p:tgtEl>
                                          <p:spTgt spid="5"/>
                                        </p:tgtEl>
                                        <p:attrNameLst>
                                          <p:attrName>r</p:attrName>
                                        </p:attrNameLst>
                                      </p:cBhvr>
                                    </p:animRot>
                                  </p:childTnLst>
                                </p:cTn>
                              </p:par>
                              <p:par>
                                <p:cTn id="526" presetID="8" presetClass="emph" presetSubtype="0" fill="hold" nodeType="withEffect">
                                  <p:stCondLst>
                                    <p:cond delay="0"/>
                                  </p:stCondLst>
                                  <p:childTnLst>
                                    <p:animRot by="-21600000">
                                      <p:cBhvr>
                                        <p:cTn id="527" dur="2000" fill="hold"/>
                                        <p:tgtEl>
                                          <p:spTgt spid="6"/>
                                        </p:tgtEl>
                                        <p:attrNameLst>
                                          <p:attrName>r</p:attrName>
                                        </p:attrNameLst>
                                      </p:cBhvr>
                                    </p:animRot>
                                  </p:childTnLst>
                                </p:cTn>
                              </p:par>
                              <p:par>
                                <p:cTn id="528" presetID="8" presetClass="emph" presetSubtype="0" fill="hold" nodeType="withEffect">
                                  <p:stCondLst>
                                    <p:cond delay="0"/>
                                  </p:stCondLst>
                                  <p:childTnLst>
                                    <p:animRot by="-21600000">
                                      <p:cBhvr>
                                        <p:cTn id="529" dur="2000" fill="hold"/>
                                        <p:tgtEl>
                                          <p:spTgt spid="7"/>
                                        </p:tgtEl>
                                        <p:attrNameLst>
                                          <p:attrName>r</p:attrName>
                                        </p:attrNameLst>
                                      </p:cBhvr>
                                    </p:animRot>
                                  </p:childTnLst>
                                </p:cTn>
                              </p:par>
                              <p:par>
                                <p:cTn id="530" presetID="8" presetClass="emph" presetSubtype="0" fill="hold" nodeType="withEffect">
                                  <p:stCondLst>
                                    <p:cond delay="0"/>
                                  </p:stCondLst>
                                  <p:childTnLst>
                                    <p:animRot by="-21600000">
                                      <p:cBhvr>
                                        <p:cTn id="531" dur="2000" fill="hold"/>
                                        <p:tgtEl>
                                          <p:spTgt spid="8"/>
                                        </p:tgtEl>
                                        <p:attrNameLst>
                                          <p:attrName>r</p:attrName>
                                        </p:attrNameLst>
                                      </p:cBhvr>
                                    </p:animRot>
                                  </p:childTnLst>
                                </p:cTn>
                              </p:par>
                              <p:par>
                                <p:cTn id="532" presetID="8" presetClass="emph" presetSubtype="0" fill="hold" nodeType="withEffect">
                                  <p:stCondLst>
                                    <p:cond delay="0"/>
                                  </p:stCondLst>
                                  <p:childTnLst>
                                    <p:animRot by="-21600000">
                                      <p:cBhvr>
                                        <p:cTn id="533" dur="2000" fill="hold"/>
                                        <p:tgtEl>
                                          <p:spTgt spid="9"/>
                                        </p:tgtEl>
                                        <p:attrNameLst>
                                          <p:attrName>r</p:attrName>
                                        </p:attrNameLst>
                                      </p:cBhvr>
                                    </p:animRot>
                                  </p:childTnLst>
                                </p:cTn>
                              </p:par>
                              <p:par>
                                <p:cTn id="534" presetID="8" presetClass="emph" presetSubtype="0" fill="hold" nodeType="withEffect">
                                  <p:stCondLst>
                                    <p:cond delay="0"/>
                                  </p:stCondLst>
                                  <p:childTnLst>
                                    <p:animRot by="-21600000">
                                      <p:cBhvr>
                                        <p:cTn id="535" dur="2000" fill="hold"/>
                                        <p:tgtEl>
                                          <p:spTgt spid="10"/>
                                        </p:tgtEl>
                                        <p:attrNameLst>
                                          <p:attrName>r</p:attrName>
                                        </p:attrNameLst>
                                      </p:cBhvr>
                                    </p:animRot>
                                  </p:childTnLst>
                                </p:cTn>
                              </p:par>
                              <p:par>
                                <p:cTn id="536" presetID="8" presetClass="emph" presetSubtype="0" fill="hold" nodeType="withEffect">
                                  <p:stCondLst>
                                    <p:cond delay="0"/>
                                  </p:stCondLst>
                                  <p:childTnLst>
                                    <p:animRot by="-21600000">
                                      <p:cBhvr>
                                        <p:cTn id="537" dur="2000" fill="hold"/>
                                        <p:tgtEl>
                                          <p:spTgt spid="11"/>
                                        </p:tgtEl>
                                        <p:attrNameLst>
                                          <p:attrName>r</p:attrName>
                                        </p:attrNameLst>
                                      </p:cBhvr>
                                    </p:animRot>
                                  </p:childTnLst>
                                </p:cTn>
                              </p:par>
                              <p:par>
                                <p:cTn id="538" presetID="8" presetClass="emph" presetSubtype="0" fill="hold" nodeType="withEffect">
                                  <p:stCondLst>
                                    <p:cond delay="0"/>
                                  </p:stCondLst>
                                  <p:childTnLst>
                                    <p:animRot by="-21600000">
                                      <p:cBhvr>
                                        <p:cTn id="539" dur="2000" fill="hold"/>
                                        <p:tgtEl>
                                          <p:spTgt spid="12"/>
                                        </p:tgtEl>
                                        <p:attrNameLst>
                                          <p:attrName>r</p:attrName>
                                        </p:attrNameLst>
                                      </p:cBhvr>
                                    </p:animRot>
                                  </p:childTnLst>
                                </p:cTn>
                              </p:par>
                              <p:par>
                                <p:cTn id="540" presetID="8" presetClass="emph" presetSubtype="0" fill="hold" nodeType="withEffect">
                                  <p:stCondLst>
                                    <p:cond delay="0"/>
                                  </p:stCondLst>
                                  <p:childTnLst>
                                    <p:animRot by="-21600000">
                                      <p:cBhvr>
                                        <p:cTn id="541" dur="2000" fill="hold"/>
                                        <p:tgtEl>
                                          <p:spTgt spid="13"/>
                                        </p:tgtEl>
                                        <p:attrNameLst>
                                          <p:attrName>r</p:attrName>
                                        </p:attrNameLst>
                                      </p:cBhvr>
                                    </p:animRot>
                                  </p:childTnLst>
                                </p:cTn>
                              </p:par>
                              <p:par>
                                <p:cTn id="542" presetID="8" presetClass="emph" presetSubtype="0" fill="hold" nodeType="withEffect">
                                  <p:stCondLst>
                                    <p:cond delay="0"/>
                                  </p:stCondLst>
                                  <p:childTnLst>
                                    <p:animRot by="-21600000">
                                      <p:cBhvr>
                                        <p:cTn id="543" dur="2000" fill="hold"/>
                                        <p:tgtEl>
                                          <p:spTgt spid="14"/>
                                        </p:tgtEl>
                                        <p:attrNameLst>
                                          <p:attrName>r</p:attrName>
                                        </p:attrNameLst>
                                      </p:cBhvr>
                                    </p:animRot>
                                  </p:childTnLst>
                                </p:cTn>
                              </p:par>
                              <p:par>
                                <p:cTn id="544" presetID="8" presetClass="emph" presetSubtype="0" fill="hold" nodeType="withEffect">
                                  <p:stCondLst>
                                    <p:cond delay="0"/>
                                  </p:stCondLst>
                                  <p:childTnLst>
                                    <p:animRot by="-21600000">
                                      <p:cBhvr>
                                        <p:cTn id="545" dur="2000" fill="hold"/>
                                        <p:tgtEl>
                                          <p:spTgt spid="15"/>
                                        </p:tgtEl>
                                        <p:attrNameLst>
                                          <p:attrName>r</p:attrName>
                                        </p:attrNameLst>
                                      </p:cBhvr>
                                    </p:animRot>
                                  </p:childTnLst>
                                </p:cTn>
                              </p:par>
                              <p:par>
                                <p:cTn id="546" presetID="8" presetClass="emph" presetSubtype="0" fill="hold" nodeType="withEffect">
                                  <p:stCondLst>
                                    <p:cond delay="0"/>
                                  </p:stCondLst>
                                  <p:childTnLst>
                                    <p:animRot by="-21600000">
                                      <p:cBhvr>
                                        <p:cTn id="547" dur="2000" fill="hold"/>
                                        <p:tgtEl>
                                          <p:spTgt spid="16"/>
                                        </p:tgtEl>
                                        <p:attrNameLst>
                                          <p:attrName>r</p:attrName>
                                        </p:attrNameLst>
                                      </p:cBhvr>
                                    </p:animRot>
                                  </p:childTnLst>
                                </p:cTn>
                              </p:par>
                              <p:par>
                                <p:cTn id="548" presetID="8" presetClass="emph" presetSubtype="0" fill="hold" nodeType="withEffect">
                                  <p:stCondLst>
                                    <p:cond delay="0"/>
                                  </p:stCondLst>
                                  <p:childTnLst>
                                    <p:animRot by="-21600000">
                                      <p:cBhvr>
                                        <p:cTn id="549" dur="2000" fill="hold"/>
                                        <p:tgtEl>
                                          <p:spTgt spid="17"/>
                                        </p:tgtEl>
                                        <p:attrNameLst>
                                          <p:attrName>r</p:attrName>
                                        </p:attrNameLst>
                                      </p:cBhvr>
                                    </p:animRot>
                                  </p:childTnLst>
                                </p:cTn>
                              </p:par>
                              <p:par>
                                <p:cTn id="550" presetID="8" presetClass="emph" presetSubtype="0" fill="hold" nodeType="withEffect">
                                  <p:stCondLst>
                                    <p:cond delay="0"/>
                                  </p:stCondLst>
                                  <p:childTnLst>
                                    <p:animRot by="-21600000">
                                      <p:cBhvr>
                                        <p:cTn id="551" dur="2000" fill="hold"/>
                                        <p:tgtEl>
                                          <p:spTgt spid="18"/>
                                        </p:tgtEl>
                                        <p:attrNameLst>
                                          <p:attrName>r</p:attrName>
                                        </p:attrNameLst>
                                      </p:cBhvr>
                                    </p:animRot>
                                  </p:childTnLst>
                                </p:cTn>
                              </p:par>
                              <p:par>
                                <p:cTn id="552" presetID="8" presetClass="emph" presetSubtype="0" fill="hold" nodeType="withEffect">
                                  <p:stCondLst>
                                    <p:cond delay="0"/>
                                  </p:stCondLst>
                                  <p:childTnLst>
                                    <p:animRot by="-21600000">
                                      <p:cBhvr>
                                        <p:cTn id="553" dur="2000" fill="hold"/>
                                        <p:tgtEl>
                                          <p:spTgt spid="19"/>
                                        </p:tgtEl>
                                        <p:attrNameLst>
                                          <p:attrName>r</p:attrName>
                                        </p:attrNameLst>
                                      </p:cBhvr>
                                    </p:animRot>
                                  </p:childTnLst>
                                </p:cTn>
                              </p:par>
                              <p:par>
                                <p:cTn id="554" presetID="8" presetClass="emph" presetSubtype="0" fill="hold" nodeType="withEffect">
                                  <p:stCondLst>
                                    <p:cond delay="0"/>
                                  </p:stCondLst>
                                  <p:childTnLst>
                                    <p:animRot by="-21600000">
                                      <p:cBhvr>
                                        <p:cTn id="555" dur="2000" fill="hold"/>
                                        <p:tgtEl>
                                          <p:spTgt spid="20"/>
                                        </p:tgtEl>
                                        <p:attrNameLst>
                                          <p:attrName>r</p:attrName>
                                        </p:attrNameLst>
                                      </p:cBhvr>
                                    </p:animRot>
                                  </p:childTnLst>
                                </p:cTn>
                              </p:par>
                              <p:par>
                                <p:cTn id="556" presetID="8" presetClass="emph" presetSubtype="0" fill="hold" nodeType="withEffect">
                                  <p:stCondLst>
                                    <p:cond delay="0"/>
                                  </p:stCondLst>
                                  <p:childTnLst>
                                    <p:animRot by="-21600000">
                                      <p:cBhvr>
                                        <p:cTn id="557" dur="2000" fill="hold"/>
                                        <p:tgtEl>
                                          <p:spTgt spid="21"/>
                                        </p:tgtEl>
                                        <p:attrNameLst>
                                          <p:attrName>r</p:attrName>
                                        </p:attrNameLst>
                                      </p:cBhvr>
                                    </p:animRot>
                                  </p:childTnLst>
                                </p:cTn>
                              </p:par>
                              <p:par>
                                <p:cTn id="558" presetID="8" presetClass="emph" presetSubtype="0" fill="hold" nodeType="withEffect">
                                  <p:stCondLst>
                                    <p:cond delay="0"/>
                                  </p:stCondLst>
                                  <p:childTnLst>
                                    <p:animRot by="-21600000">
                                      <p:cBhvr>
                                        <p:cTn id="559" dur="2000" fill="hold"/>
                                        <p:tgtEl>
                                          <p:spTgt spid="22"/>
                                        </p:tgtEl>
                                        <p:attrNameLst>
                                          <p:attrName>r</p:attrName>
                                        </p:attrNameLst>
                                      </p:cBhvr>
                                    </p:animRot>
                                  </p:childTnLst>
                                </p:cTn>
                              </p:par>
                              <p:par>
                                <p:cTn id="560" presetID="8" presetClass="emph" presetSubtype="0" fill="hold" nodeType="withEffect">
                                  <p:stCondLst>
                                    <p:cond delay="0"/>
                                  </p:stCondLst>
                                  <p:childTnLst>
                                    <p:animRot by="-21600000">
                                      <p:cBhvr>
                                        <p:cTn id="561" dur="2000" fill="hold"/>
                                        <p:tgtEl>
                                          <p:spTgt spid="23"/>
                                        </p:tgtEl>
                                        <p:attrNameLst>
                                          <p:attrName>r</p:attrName>
                                        </p:attrNameLst>
                                      </p:cBhvr>
                                    </p:animRot>
                                  </p:childTnLst>
                                </p:cTn>
                              </p:par>
                              <p:par>
                                <p:cTn id="562" presetID="8" presetClass="emph" presetSubtype="0" fill="hold" nodeType="withEffect">
                                  <p:stCondLst>
                                    <p:cond delay="0"/>
                                  </p:stCondLst>
                                  <p:childTnLst>
                                    <p:animRot by="-21600000">
                                      <p:cBhvr>
                                        <p:cTn id="563" dur="2000" fill="hold"/>
                                        <p:tgtEl>
                                          <p:spTgt spid="24"/>
                                        </p:tgtEl>
                                        <p:attrNameLst>
                                          <p:attrName>r</p:attrName>
                                        </p:attrNameLst>
                                      </p:cBhvr>
                                    </p:animRot>
                                  </p:childTnLst>
                                </p:cTn>
                              </p:par>
                              <p:par>
                                <p:cTn id="564" presetID="8" presetClass="emph" presetSubtype="0" fill="hold" nodeType="withEffect">
                                  <p:stCondLst>
                                    <p:cond delay="0"/>
                                  </p:stCondLst>
                                  <p:childTnLst>
                                    <p:animRot by="-21600000">
                                      <p:cBhvr>
                                        <p:cTn id="565" dur="2000" fill="hold"/>
                                        <p:tgtEl>
                                          <p:spTgt spid="25"/>
                                        </p:tgtEl>
                                        <p:attrNameLst>
                                          <p:attrName>r</p:attrName>
                                        </p:attrNameLst>
                                      </p:cBhvr>
                                    </p:animRot>
                                  </p:childTnLst>
                                </p:cTn>
                              </p:par>
                              <p:par>
                                <p:cTn id="566" presetID="8" presetClass="emph" presetSubtype="0" fill="hold" nodeType="withEffect">
                                  <p:stCondLst>
                                    <p:cond delay="0"/>
                                  </p:stCondLst>
                                  <p:childTnLst>
                                    <p:animRot by="-21600000">
                                      <p:cBhvr>
                                        <p:cTn id="567" dur="2000" fill="hold"/>
                                        <p:tgtEl>
                                          <p:spTgt spid="26"/>
                                        </p:tgtEl>
                                        <p:attrNameLst>
                                          <p:attrName>r</p:attrName>
                                        </p:attrNameLst>
                                      </p:cBhvr>
                                    </p:animRot>
                                  </p:childTnLst>
                                </p:cTn>
                              </p:par>
                              <p:par>
                                <p:cTn id="568" presetID="8" presetClass="emph" presetSubtype="0" fill="hold" nodeType="withEffect">
                                  <p:stCondLst>
                                    <p:cond delay="0"/>
                                  </p:stCondLst>
                                  <p:childTnLst>
                                    <p:animRot by="-21600000">
                                      <p:cBhvr>
                                        <p:cTn id="569" dur="2000" fill="hold"/>
                                        <p:tgtEl>
                                          <p:spTgt spid="27"/>
                                        </p:tgtEl>
                                        <p:attrNameLst>
                                          <p:attrName>r</p:attrName>
                                        </p:attrNameLst>
                                      </p:cBhvr>
                                    </p:animRot>
                                  </p:childTnLst>
                                </p:cTn>
                              </p:par>
                              <p:par>
                                <p:cTn id="570" presetID="8" presetClass="emph" presetSubtype="0" fill="hold" nodeType="withEffect">
                                  <p:stCondLst>
                                    <p:cond delay="0"/>
                                  </p:stCondLst>
                                  <p:childTnLst>
                                    <p:animRot by="-21600000">
                                      <p:cBhvr>
                                        <p:cTn id="571" dur="2000" fill="hold"/>
                                        <p:tgtEl>
                                          <p:spTgt spid="28"/>
                                        </p:tgtEl>
                                        <p:attrNameLst>
                                          <p:attrName>r</p:attrName>
                                        </p:attrNameLst>
                                      </p:cBhvr>
                                    </p:animRot>
                                  </p:childTnLst>
                                </p:cTn>
                              </p:par>
                              <p:par>
                                <p:cTn id="572" presetID="8" presetClass="emph" presetSubtype="0" fill="hold" nodeType="withEffect">
                                  <p:stCondLst>
                                    <p:cond delay="0"/>
                                  </p:stCondLst>
                                  <p:childTnLst>
                                    <p:animRot by="-21600000">
                                      <p:cBhvr>
                                        <p:cTn id="573" dur="2000" fill="hold"/>
                                        <p:tgtEl>
                                          <p:spTgt spid="29"/>
                                        </p:tgtEl>
                                        <p:attrNameLst>
                                          <p:attrName>r</p:attrName>
                                        </p:attrNameLst>
                                      </p:cBhvr>
                                    </p:animRot>
                                  </p:childTnLst>
                                </p:cTn>
                              </p:par>
                              <p:par>
                                <p:cTn id="574" presetID="8" presetClass="emph" presetSubtype="0" fill="hold" nodeType="withEffect">
                                  <p:stCondLst>
                                    <p:cond delay="0"/>
                                  </p:stCondLst>
                                  <p:childTnLst>
                                    <p:animRot by="-21600000">
                                      <p:cBhvr>
                                        <p:cTn id="575" dur="2000" fill="hold"/>
                                        <p:tgtEl>
                                          <p:spTgt spid="30"/>
                                        </p:tgtEl>
                                        <p:attrNameLst>
                                          <p:attrName>r</p:attrName>
                                        </p:attrNameLst>
                                      </p:cBhvr>
                                    </p:animRot>
                                  </p:childTnLst>
                                </p:cTn>
                              </p:par>
                              <p:par>
                                <p:cTn id="576" presetID="8" presetClass="emph" presetSubtype="0" fill="hold" nodeType="withEffect">
                                  <p:stCondLst>
                                    <p:cond delay="0"/>
                                  </p:stCondLst>
                                  <p:childTnLst>
                                    <p:animRot by="-21600000">
                                      <p:cBhvr>
                                        <p:cTn id="577" dur="2000" fill="hold"/>
                                        <p:tgtEl>
                                          <p:spTgt spid="31"/>
                                        </p:tgtEl>
                                        <p:attrNameLst>
                                          <p:attrName>r</p:attrName>
                                        </p:attrNameLst>
                                      </p:cBhvr>
                                    </p:animRot>
                                  </p:childTnLst>
                                </p:cTn>
                              </p:par>
                              <p:par>
                                <p:cTn id="578" presetID="8" presetClass="emph" presetSubtype="0" fill="hold" nodeType="withEffect">
                                  <p:stCondLst>
                                    <p:cond delay="0"/>
                                  </p:stCondLst>
                                  <p:childTnLst>
                                    <p:animRot by="-21600000">
                                      <p:cBhvr>
                                        <p:cTn id="579" dur="2000" fill="hold"/>
                                        <p:tgtEl>
                                          <p:spTgt spid="32"/>
                                        </p:tgtEl>
                                        <p:attrNameLst>
                                          <p:attrName>r</p:attrName>
                                        </p:attrNameLst>
                                      </p:cBhvr>
                                    </p:animRot>
                                  </p:childTnLst>
                                </p:cTn>
                              </p:par>
                              <p:par>
                                <p:cTn id="580" presetID="8" presetClass="emph" presetSubtype="0" fill="hold" nodeType="withEffect">
                                  <p:stCondLst>
                                    <p:cond delay="0"/>
                                  </p:stCondLst>
                                  <p:childTnLst>
                                    <p:animRot by="-21600000">
                                      <p:cBhvr>
                                        <p:cTn id="581" dur="2000" fill="hold"/>
                                        <p:tgtEl>
                                          <p:spTgt spid="33"/>
                                        </p:tgtEl>
                                        <p:attrNameLst>
                                          <p:attrName>r</p:attrName>
                                        </p:attrNameLst>
                                      </p:cBhvr>
                                    </p:animRot>
                                  </p:childTnLst>
                                </p:cTn>
                              </p:par>
                              <p:par>
                                <p:cTn id="582" presetID="8" presetClass="emph" presetSubtype="0" fill="hold" nodeType="withEffect">
                                  <p:stCondLst>
                                    <p:cond delay="0"/>
                                  </p:stCondLst>
                                  <p:childTnLst>
                                    <p:animRot by="-21600000">
                                      <p:cBhvr>
                                        <p:cTn id="583" dur="2000" fill="hold"/>
                                        <p:tgtEl>
                                          <p:spTgt spid="34"/>
                                        </p:tgtEl>
                                        <p:attrNameLst>
                                          <p:attrName>r</p:attrName>
                                        </p:attrNameLst>
                                      </p:cBhvr>
                                    </p:animRot>
                                  </p:childTnLst>
                                </p:cTn>
                              </p:par>
                              <p:par>
                                <p:cTn id="584" presetID="23" presetClass="entr" presetSubtype="288"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ppt_w</p:attrName>
                                        </p:attrNameLst>
                                      </p:cBhvr>
                                      <p:tavLst>
                                        <p:tav tm="0">
                                          <p:val>
                                            <p:strVal val="4/3*#ppt_w"/>
                                          </p:val>
                                        </p:tav>
                                        <p:tav tm="100000">
                                          <p:val>
                                            <p:strVal val="#ppt_w"/>
                                          </p:val>
                                        </p:tav>
                                      </p:tavLst>
                                    </p:anim>
                                    <p:anim calcmode="lin" valueType="num">
                                      <p:cBhvr>
                                        <p:cTn id="587" dur="2000" fill="hold"/>
                                        <p:tgtEl>
                                          <p:spTgt spid="2"/>
                                        </p:tgtEl>
                                        <p:attrNameLst>
                                          <p:attrName>ppt_h</p:attrName>
                                        </p:attrNameLst>
                                      </p:cBhvr>
                                      <p:tavLst>
                                        <p:tav tm="0">
                                          <p:val>
                                            <p:strVal val="4/3*#ppt_h"/>
                                          </p:val>
                                        </p:tav>
                                        <p:tav tm="100000">
                                          <p:val>
                                            <p:strVal val="#ppt_h"/>
                                          </p:val>
                                        </p:tav>
                                      </p:tavLst>
                                    </p:anim>
                                  </p:childTnLst>
                                </p:cTn>
                              </p:par>
                              <p:par>
                                <p:cTn id="588" presetID="4" presetClass="entr" presetSubtype="32" fill="hold" nodeType="withEffect">
                                  <p:stCondLst>
                                    <p:cond delay="0"/>
                                  </p:stCondLst>
                                  <p:childTnLst>
                                    <p:set>
                                      <p:cBhvr>
                                        <p:cTn id="589" dur="1" fill="hold">
                                          <p:stCondLst>
                                            <p:cond delay="0"/>
                                          </p:stCondLst>
                                        </p:cTn>
                                        <p:tgtEl>
                                          <p:spTgt spid="2"/>
                                        </p:tgtEl>
                                        <p:attrNameLst>
                                          <p:attrName>style.visibility</p:attrName>
                                        </p:attrNameLst>
                                      </p:cBhvr>
                                      <p:to>
                                        <p:strVal val="visible"/>
                                      </p:to>
                                    </p:set>
                                    <p:animEffect transition="in" filter="box(out)">
                                      <p:cBhvr>
                                        <p:cTn id="5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tx1">
                <a:lumMod val="65000"/>
              </a:schemeClr>
            </a:gs>
            <a:gs pos="50000">
              <a:schemeClr val="bg1">
                <a:lumMod val="65000"/>
                <a:lumOff val="35000"/>
                <a:shade val="67500"/>
                <a:satMod val="115000"/>
              </a:schemeClr>
            </a:gs>
            <a:gs pos="100000">
              <a:schemeClr val="bg1">
                <a:lumMod val="65000"/>
                <a:lumOff val="35000"/>
                <a:shade val="100000"/>
                <a:satMod val="115000"/>
              </a:schemeClr>
            </a:gs>
          </a:gsLst>
          <a:lin ang="0" scaled="1"/>
        </a:gradFill>
        <a:effectLst/>
      </p:bgPr>
    </p:bg>
    <p:spTree>
      <p:nvGrpSpPr>
        <p:cNvPr id="1" name=""/>
        <p:cNvGrpSpPr/>
        <p:nvPr/>
      </p:nvGrpSpPr>
      <p:grpSpPr>
        <a:xfrm>
          <a:off x="0" y="0"/>
          <a:ext cx="0" cy="0"/>
          <a:chOff x="0" y="0"/>
          <a:chExt cx="0" cy="0"/>
        </a:xfrm>
      </p:grpSpPr>
      <p:pic>
        <p:nvPicPr>
          <p:cNvPr id="2" name="1 Imagen" descr="28c5d5b2c7099ef37181904cca3b478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Marco"/>
          <p:cNvSpPr/>
          <p:nvPr/>
        </p:nvSpPr>
        <p:spPr>
          <a:xfrm>
            <a:off x="0" y="-714374"/>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7143768" y="-785818"/>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0" y="4286262"/>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7143768" y="4214818"/>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857224" y="-214332"/>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6215074" y="-285776"/>
            <a:ext cx="2000232" cy="1714512"/>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857224" y="3786196"/>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6286512" y="3643314"/>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2071670" y="642924"/>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5143504" y="642918"/>
            <a:ext cx="2000232" cy="1714512"/>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5143504" y="2571744"/>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2071670" y="2714626"/>
            <a:ext cx="2000232" cy="1857364"/>
          </a:xfrm>
          <a:prstGeom prst="frame">
            <a:avLst/>
          </a:prstGeom>
          <a:gradFill flip="none" rotWithShape="1">
            <a:gsLst>
              <a:gs pos="0">
                <a:srgbClr val="FFCC66"/>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714412" y="-785836"/>
            <a:ext cx="10572824" cy="7000924"/>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additive="base">
                                        <p:cTn id="9" dur="2000" fill="hold"/>
                                        <p:tgtEl>
                                          <p:spTgt spid="8"/>
                                        </p:tgtEl>
                                        <p:attrNameLst>
                                          <p:attrName>ppt_x</p:attrName>
                                        </p:attrNameLst>
                                      </p:cBhvr>
                                      <p:tavLst>
                                        <p:tav tm="0">
                                          <p:val>
                                            <p:strVal val="1+#ppt_w/2"/>
                                          </p:val>
                                        </p:tav>
                                        <p:tav tm="100000">
                                          <p:val>
                                            <p:strVal val="#ppt_x"/>
                                          </p:val>
                                        </p:tav>
                                      </p:tavLst>
                                    </p:anim>
                                    <p:anim calcmode="lin" valueType="num">
                                      <p:cBhvr additive="base">
                                        <p:cTn id="10" dur="2000" fill="hold"/>
                                        <p:tgtEl>
                                          <p:spTgt spid="8"/>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2000" fill="hold"/>
                                        <p:tgtEl>
                                          <p:spTgt spid="12"/>
                                        </p:tgtEl>
                                        <p:attrNameLst>
                                          <p:attrName>ppt_x</p:attrName>
                                        </p:attrNameLst>
                                      </p:cBhvr>
                                      <p:tavLst>
                                        <p:tav tm="0">
                                          <p:val>
                                            <p:strVal val="1+#ppt_w/2"/>
                                          </p:val>
                                        </p:tav>
                                        <p:tav tm="100000">
                                          <p:val>
                                            <p:strVal val="#ppt_x"/>
                                          </p:val>
                                        </p:tav>
                                      </p:tavLst>
                                    </p:anim>
                                    <p:anim calcmode="lin" valueType="num">
                                      <p:cBhvr additive="base">
                                        <p:cTn id="14" dur="2000" fill="hold"/>
                                        <p:tgtEl>
                                          <p:spTgt spid="12"/>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1+#ppt_w/2"/>
                                          </p:val>
                                        </p:tav>
                                        <p:tav tm="100000">
                                          <p:val>
                                            <p:strVal val="#ppt_x"/>
                                          </p:val>
                                        </p:tav>
                                      </p:tavLst>
                                    </p:anim>
                                    <p:anim calcmode="lin" valueType="num">
                                      <p:cBhvr additive="base">
                                        <p:cTn id="18" dur="2000" fill="hold"/>
                                        <p:tgtEl>
                                          <p:spTgt spid="17"/>
                                        </p:tgtEl>
                                        <p:attrNameLst>
                                          <p:attrName>ppt_y</p:attrName>
                                        </p:attrNameLst>
                                      </p:cBhvr>
                                      <p:tavLst>
                                        <p:tav tm="0">
                                          <p:val>
                                            <p:strVal val="0-#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0-#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0-#ppt_w/2"/>
                                          </p:val>
                                        </p:tav>
                                        <p:tav tm="100000">
                                          <p:val>
                                            <p:strVal val="#ppt_x"/>
                                          </p:val>
                                        </p:tav>
                                      </p:tavLst>
                                    </p:anim>
                                    <p:anim calcmode="lin" valueType="num">
                                      <p:cBhvr additive="base">
                                        <p:cTn id="54" dur="2000" fill="hold"/>
                                        <p:tgtEl>
                                          <p:spTgt spid="16"/>
                                        </p:tgtEl>
                                        <p:attrNameLst>
                                          <p:attrName>ppt_y</p:attrName>
                                        </p:attrNameLst>
                                      </p:cBhvr>
                                      <p:tavLst>
                                        <p:tav tm="0">
                                          <p:val>
                                            <p:strVal val="0-#ppt_h/2"/>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plus(in)">
                                      <p:cBhvr>
                                        <p:cTn id="57" dur="2000"/>
                                        <p:tgtEl>
                                          <p:spTgt spid="6"/>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plus(in)">
                                      <p:cBhvr>
                                        <p:cTn id="60" dur="2000"/>
                                        <p:tgtEl>
                                          <p:spTgt spid="7"/>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plus(in)">
                                      <p:cBhvr>
                                        <p:cTn id="63" dur="2000"/>
                                        <p:tgtEl>
                                          <p:spTgt spid="10"/>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plus(in)">
                                      <p:cBhvr>
                                        <p:cTn id="66" dur="2000"/>
                                        <p:tgtEl>
                                          <p:spTgt spid="11"/>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plus(in)">
                                      <p:cBhvr>
                                        <p:cTn id="69" dur="2000"/>
                                        <p:tgtEl>
                                          <p:spTgt spid="14"/>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plus(in)">
                                      <p:cBhvr>
                                        <p:cTn id="72" dur="2000"/>
                                        <p:tgtEl>
                                          <p:spTgt spid="15"/>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plus(in)">
                                      <p:cBhvr>
                                        <p:cTn id="75" dur="2000"/>
                                        <p:tgtEl>
                                          <p:spTgt spid="8"/>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plus(in)">
                                      <p:cBhvr>
                                        <p:cTn id="78" dur="2000"/>
                                        <p:tgtEl>
                                          <p:spTgt spid="9"/>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plus(in)">
                                      <p:cBhvr>
                                        <p:cTn id="81" dur="2000"/>
                                        <p:tgtEl>
                                          <p:spTgt spid="12"/>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plus(in)">
                                      <p:cBhvr>
                                        <p:cTn id="84" dur="2000"/>
                                        <p:tgtEl>
                                          <p:spTgt spid="13"/>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plus(in)">
                                      <p:cBhvr>
                                        <p:cTn id="87" dur="2000"/>
                                        <p:tgtEl>
                                          <p:spTgt spid="16"/>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plus(in)">
                                      <p:cBhvr>
                                        <p:cTn id="90" dur="2000"/>
                                        <p:tgtEl>
                                          <p:spTgt spid="17"/>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13" presetClass="exit" presetSubtype="32" fill="hold" grpId="3" nodeType="withEffect">
                                  <p:stCondLst>
                                    <p:cond delay="0"/>
                                  </p:stCondLst>
                                  <p:childTnLst>
                                    <p:animEffect transition="out" filter="plus(out)">
                                      <p:cBhvr>
                                        <p:cTn id="105" dur="2000"/>
                                        <p:tgtEl>
                                          <p:spTgt spid="6"/>
                                        </p:tgtEl>
                                      </p:cBhvr>
                                    </p:animEffect>
                                    <p:set>
                                      <p:cBhvr>
                                        <p:cTn id="106" dur="1" fill="hold">
                                          <p:stCondLst>
                                            <p:cond delay="1999"/>
                                          </p:stCondLst>
                                        </p:cTn>
                                        <p:tgtEl>
                                          <p:spTgt spid="6"/>
                                        </p:tgtEl>
                                        <p:attrNameLst>
                                          <p:attrName>style.visibility</p:attrName>
                                        </p:attrNameLst>
                                      </p:cBhvr>
                                      <p:to>
                                        <p:strVal val="hidden"/>
                                      </p:to>
                                    </p:set>
                                  </p:childTnLst>
                                </p:cTn>
                              </p:par>
                              <p:par>
                                <p:cTn id="107" presetID="13" presetClass="exit" presetSubtype="32" fill="hold" grpId="3" nodeType="withEffect">
                                  <p:stCondLst>
                                    <p:cond delay="0"/>
                                  </p:stCondLst>
                                  <p:childTnLst>
                                    <p:animEffect transition="out" filter="plus(out)">
                                      <p:cBhvr>
                                        <p:cTn id="108" dur="2000"/>
                                        <p:tgtEl>
                                          <p:spTgt spid="10"/>
                                        </p:tgtEl>
                                      </p:cBhvr>
                                    </p:animEffect>
                                    <p:set>
                                      <p:cBhvr>
                                        <p:cTn id="109" dur="1" fill="hold">
                                          <p:stCondLst>
                                            <p:cond delay="1999"/>
                                          </p:stCondLst>
                                        </p:cTn>
                                        <p:tgtEl>
                                          <p:spTgt spid="10"/>
                                        </p:tgtEl>
                                        <p:attrNameLst>
                                          <p:attrName>style.visibility</p:attrName>
                                        </p:attrNameLst>
                                      </p:cBhvr>
                                      <p:to>
                                        <p:strVal val="hidden"/>
                                      </p:to>
                                    </p:set>
                                  </p:childTnLst>
                                </p:cTn>
                              </p:par>
                              <p:par>
                                <p:cTn id="110" presetID="13" presetClass="exit" presetSubtype="32" fill="hold" grpId="3" nodeType="withEffect">
                                  <p:stCondLst>
                                    <p:cond delay="0"/>
                                  </p:stCondLst>
                                  <p:childTnLst>
                                    <p:animEffect transition="out" filter="plus(out)">
                                      <p:cBhvr>
                                        <p:cTn id="111" dur="2000"/>
                                        <p:tgtEl>
                                          <p:spTgt spid="14"/>
                                        </p:tgtEl>
                                      </p:cBhvr>
                                    </p:animEffect>
                                    <p:set>
                                      <p:cBhvr>
                                        <p:cTn id="112" dur="1" fill="hold">
                                          <p:stCondLst>
                                            <p:cond delay="1999"/>
                                          </p:stCondLst>
                                        </p:cTn>
                                        <p:tgtEl>
                                          <p:spTgt spid="14"/>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7"/>
                                        </p:tgtEl>
                                        <p:attrNameLst>
                                          <p:attrName>ppt_x</p:attrName>
                                        </p:attrNameLst>
                                      </p:cBhvr>
                                      <p:tavLst>
                                        <p:tav tm="0">
                                          <p:val>
                                            <p:strVal val="ppt_x"/>
                                          </p:val>
                                        </p:tav>
                                        <p:tav tm="100000">
                                          <p:val>
                                            <p:strVal val="0-ppt_w/2"/>
                                          </p:val>
                                        </p:tav>
                                      </p:tavLst>
                                    </p:anim>
                                    <p:anim calcmode="lin" valueType="num">
                                      <p:cBhvr additive="base">
                                        <p:cTn id="115" dur="2000"/>
                                        <p:tgtEl>
                                          <p:spTgt spid="7"/>
                                        </p:tgtEl>
                                        <p:attrNameLst>
                                          <p:attrName>ppt_y</p:attrName>
                                        </p:attrNameLst>
                                      </p:cBhvr>
                                      <p:tavLst>
                                        <p:tav tm="0">
                                          <p:val>
                                            <p:strVal val="ppt_y"/>
                                          </p:val>
                                        </p:tav>
                                        <p:tav tm="100000">
                                          <p:val>
                                            <p:strVal val="1+ppt_h/2"/>
                                          </p:val>
                                        </p:tav>
                                      </p:tavLst>
                                    </p:anim>
                                    <p:set>
                                      <p:cBhvr>
                                        <p:cTn id="116" dur="1" fill="hold">
                                          <p:stCondLst>
                                            <p:cond delay="1999"/>
                                          </p:stCondLst>
                                        </p:cTn>
                                        <p:tgtEl>
                                          <p:spTgt spid="7"/>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2000"/>
                                        <p:tgtEl>
                                          <p:spTgt spid="11"/>
                                        </p:tgtEl>
                                        <p:attrNameLst>
                                          <p:attrName>ppt_x</p:attrName>
                                        </p:attrNameLst>
                                      </p:cBhvr>
                                      <p:tavLst>
                                        <p:tav tm="0">
                                          <p:val>
                                            <p:strVal val="ppt_x"/>
                                          </p:val>
                                        </p:tav>
                                        <p:tav tm="100000">
                                          <p:val>
                                            <p:strVal val="0-ppt_w/2"/>
                                          </p:val>
                                        </p:tav>
                                      </p:tavLst>
                                    </p:anim>
                                    <p:anim calcmode="lin" valueType="num">
                                      <p:cBhvr additive="base">
                                        <p:cTn id="119" dur="2000"/>
                                        <p:tgtEl>
                                          <p:spTgt spid="11"/>
                                        </p:tgtEl>
                                        <p:attrNameLst>
                                          <p:attrName>ppt_y</p:attrName>
                                        </p:attrNameLst>
                                      </p:cBhvr>
                                      <p:tavLst>
                                        <p:tav tm="0">
                                          <p:val>
                                            <p:strVal val="ppt_y"/>
                                          </p:val>
                                        </p:tav>
                                        <p:tav tm="100000">
                                          <p:val>
                                            <p:strVal val="1+ppt_h/2"/>
                                          </p:val>
                                        </p:tav>
                                      </p:tavLst>
                                    </p:anim>
                                    <p:set>
                                      <p:cBhvr>
                                        <p:cTn id="120" dur="1" fill="hold">
                                          <p:stCondLst>
                                            <p:cond delay="1999"/>
                                          </p:stCondLst>
                                        </p:cTn>
                                        <p:tgtEl>
                                          <p:spTgt spid="11"/>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2000"/>
                                        <p:tgtEl>
                                          <p:spTgt spid="15"/>
                                        </p:tgtEl>
                                        <p:attrNameLst>
                                          <p:attrName>ppt_x</p:attrName>
                                        </p:attrNameLst>
                                      </p:cBhvr>
                                      <p:tavLst>
                                        <p:tav tm="0">
                                          <p:val>
                                            <p:strVal val="ppt_x"/>
                                          </p:val>
                                        </p:tav>
                                        <p:tav tm="100000">
                                          <p:val>
                                            <p:strVal val="0-ppt_w/2"/>
                                          </p:val>
                                        </p:tav>
                                      </p:tavLst>
                                    </p:anim>
                                    <p:anim calcmode="lin" valueType="num">
                                      <p:cBhvr additive="base">
                                        <p:cTn id="123" dur="2000"/>
                                        <p:tgtEl>
                                          <p:spTgt spid="15"/>
                                        </p:tgtEl>
                                        <p:attrNameLst>
                                          <p:attrName>ppt_y</p:attrName>
                                        </p:attrNameLst>
                                      </p:cBhvr>
                                      <p:tavLst>
                                        <p:tav tm="0">
                                          <p:val>
                                            <p:strVal val="ppt_y"/>
                                          </p:val>
                                        </p:tav>
                                        <p:tav tm="100000">
                                          <p:val>
                                            <p:strVal val="1+ppt_h/2"/>
                                          </p:val>
                                        </p:tav>
                                      </p:tavLst>
                                    </p:anim>
                                    <p:set>
                                      <p:cBhvr>
                                        <p:cTn id="124" dur="1" fill="hold">
                                          <p:stCondLst>
                                            <p:cond delay="1999"/>
                                          </p:stCondLst>
                                        </p:cTn>
                                        <p:tgtEl>
                                          <p:spTgt spid="15"/>
                                        </p:tgtEl>
                                        <p:attrNameLst>
                                          <p:attrName>style.visibility</p:attrName>
                                        </p:attrNameLst>
                                      </p:cBhvr>
                                      <p:to>
                                        <p:strVal val="hidden"/>
                                      </p:to>
                                    </p:set>
                                  </p:childTnLst>
                                </p:cTn>
                              </p:par>
                              <p:par>
                                <p:cTn id="125" presetID="13" presetClass="exit" presetSubtype="32" fill="hold" grpId="3" nodeType="withEffect">
                                  <p:stCondLst>
                                    <p:cond delay="0"/>
                                  </p:stCondLst>
                                  <p:childTnLst>
                                    <p:animEffect transition="out" filter="plus(out)">
                                      <p:cBhvr>
                                        <p:cTn id="126" dur="2000"/>
                                        <p:tgtEl>
                                          <p:spTgt spid="7"/>
                                        </p:tgtEl>
                                      </p:cBhvr>
                                    </p:animEffect>
                                    <p:set>
                                      <p:cBhvr>
                                        <p:cTn id="127" dur="1" fill="hold">
                                          <p:stCondLst>
                                            <p:cond delay="1999"/>
                                          </p:stCondLst>
                                        </p:cTn>
                                        <p:tgtEl>
                                          <p:spTgt spid="7"/>
                                        </p:tgtEl>
                                        <p:attrNameLst>
                                          <p:attrName>style.visibility</p:attrName>
                                        </p:attrNameLst>
                                      </p:cBhvr>
                                      <p:to>
                                        <p:strVal val="hidden"/>
                                      </p:to>
                                    </p:set>
                                  </p:childTnLst>
                                </p:cTn>
                              </p:par>
                              <p:par>
                                <p:cTn id="128" presetID="13" presetClass="exit" presetSubtype="32" fill="hold" grpId="3" nodeType="withEffect">
                                  <p:stCondLst>
                                    <p:cond delay="0"/>
                                  </p:stCondLst>
                                  <p:childTnLst>
                                    <p:animEffect transition="out" filter="plus(out)">
                                      <p:cBhvr>
                                        <p:cTn id="129" dur="2000"/>
                                        <p:tgtEl>
                                          <p:spTgt spid="11"/>
                                        </p:tgtEl>
                                      </p:cBhvr>
                                    </p:animEffect>
                                    <p:set>
                                      <p:cBhvr>
                                        <p:cTn id="130" dur="1" fill="hold">
                                          <p:stCondLst>
                                            <p:cond delay="1999"/>
                                          </p:stCondLst>
                                        </p:cTn>
                                        <p:tgtEl>
                                          <p:spTgt spid="11"/>
                                        </p:tgtEl>
                                        <p:attrNameLst>
                                          <p:attrName>style.visibility</p:attrName>
                                        </p:attrNameLst>
                                      </p:cBhvr>
                                      <p:to>
                                        <p:strVal val="hidden"/>
                                      </p:to>
                                    </p:set>
                                  </p:childTnLst>
                                </p:cTn>
                              </p:par>
                              <p:par>
                                <p:cTn id="131" presetID="13" presetClass="exit" presetSubtype="32" fill="hold" grpId="3" nodeType="withEffect">
                                  <p:stCondLst>
                                    <p:cond delay="0"/>
                                  </p:stCondLst>
                                  <p:childTnLst>
                                    <p:animEffect transition="out" filter="plus(out)">
                                      <p:cBhvr>
                                        <p:cTn id="132" dur="2000"/>
                                        <p:tgtEl>
                                          <p:spTgt spid="15"/>
                                        </p:tgtEl>
                                      </p:cBhvr>
                                    </p:animEffect>
                                    <p:set>
                                      <p:cBhvr>
                                        <p:cTn id="133" dur="1" fill="hold">
                                          <p:stCondLst>
                                            <p:cond delay="1999"/>
                                          </p:stCondLst>
                                        </p:cTn>
                                        <p:tgtEl>
                                          <p:spTgt spid="15"/>
                                        </p:tgtEl>
                                        <p:attrNameLst>
                                          <p:attrName>style.visibility</p:attrName>
                                        </p:attrNameLst>
                                      </p:cBhvr>
                                      <p:to>
                                        <p:strVal val="hidden"/>
                                      </p:to>
                                    </p:set>
                                  </p:childTnLst>
                                </p:cTn>
                              </p:par>
                              <p:par>
                                <p:cTn id="134" presetID="2" presetClass="exit" presetSubtype="3" fill="hold" grpId="2" nodeType="withEffect">
                                  <p:stCondLst>
                                    <p:cond delay="0"/>
                                  </p:stCondLst>
                                  <p:childTnLst>
                                    <p:anim calcmode="lin" valueType="num">
                                      <p:cBhvr additive="base">
                                        <p:cTn id="135" dur="2000"/>
                                        <p:tgtEl>
                                          <p:spTgt spid="8"/>
                                        </p:tgtEl>
                                        <p:attrNameLst>
                                          <p:attrName>ppt_x</p:attrName>
                                        </p:attrNameLst>
                                      </p:cBhvr>
                                      <p:tavLst>
                                        <p:tav tm="0">
                                          <p:val>
                                            <p:strVal val="ppt_x"/>
                                          </p:val>
                                        </p:tav>
                                        <p:tav tm="100000">
                                          <p:val>
                                            <p:strVal val="1+ppt_w/2"/>
                                          </p:val>
                                        </p:tav>
                                      </p:tavLst>
                                    </p:anim>
                                    <p:anim calcmode="lin" valueType="num">
                                      <p:cBhvr additive="base">
                                        <p:cTn id="136" dur="2000"/>
                                        <p:tgtEl>
                                          <p:spTgt spid="8"/>
                                        </p:tgtEl>
                                        <p:attrNameLst>
                                          <p:attrName>ppt_y</p:attrName>
                                        </p:attrNameLst>
                                      </p:cBhvr>
                                      <p:tavLst>
                                        <p:tav tm="0">
                                          <p:val>
                                            <p:strVal val="ppt_y"/>
                                          </p:val>
                                        </p:tav>
                                        <p:tav tm="100000">
                                          <p:val>
                                            <p:strVal val="0-ppt_h/2"/>
                                          </p:val>
                                        </p:tav>
                                      </p:tavLst>
                                    </p:anim>
                                    <p:set>
                                      <p:cBhvr>
                                        <p:cTn id="137" dur="1" fill="hold">
                                          <p:stCondLst>
                                            <p:cond delay="1999"/>
                                          </p:stCondLst>
                                        </p:cTn>
                                        <p:tgtEl>
                                          <p:spTgt spid="8"/>
                                        </p:tgtEl>
                                        <p:attrNameLst>
                                          <p:attrName>style.visibility</p:attrName>
                                        </p:attrNameLst>
                                      </p:cBhvr>
                                      <p:to>
                                        <p:strVal val="hidden"/>
                                      </p:to>
                                    </p:set>
                                  </p:childTnLst>
                                </p:cTn>
                              </p:par>
                              <p:par>
                                <p:cTn id="138" presetID="2" presetClass="exit" presetSubtype="3" fill="hold" grpId="2" nodeType="withEffect">
                                  <p:stCondLst>
                                    <p:cond delay="0"/>
                                  </p:stCondLst>
                                  <p:childTnLst>
                                    <p:anim calcmode="lin" valueType="num">
                                      <p:cBhvr additive="base">
                                        <p:cTn id="139" dur="2000"/>
                                        <p:tgtEl>
                                          <p:spTgt spid="12"/>
                                        </p:tgtEl>
                                        <p:attrNameLst>
                                          <p:attrName>ppt_x</p:attrName>
                                        </p:attrNameLst>
                                      </p:cBhvr>
                                      <p:tavLst>
                                        <p:tav tm="0">
                                          <p:val>
                                            <p:strVal val="ppt_x"/>
                                          </p:val>
                                        </p:tav>
                                        <p:tav tm="100000">
                                          <p:val>
                                            <p:strVal val="1+ppt_w/2"/>
                                          </p:val>
                                        </p:tav>
                                      </p:tavLst>
                                    </p:anim>
                                    <p:anim calcmode="lin" valueType="num">
                                      <p:cBhvr additive="base">
                                        <p:cTn id="140" dur="2000"/>
                                        <p:tgtEl>
                                          <p:spTgt spid="12"/>
                                        </p:tgtEl>
                                        <p:attrNameLst>
                                          <p:attrName>ppt_y</p:attrName>
                                        </p:attrNameLst>
                                      </p:cBhvr>
                                      <p:tavLst>
                                        <p:tav tm="0">
                                          <p:val>
                                            <p:strVal val="ppt_y"/>
                                          </p:val>
                                        </p:tav>
                                        <p:tav tm="100000">
                                          <p:val>
                                            <p:strVal val="0-ppt_h/2"/>
                                          </p:val>
                                        </p:tav>
                                      </p:tavLst>
                                    </p:anim>
                                    <p:set>
                                      <p:cBhvr>
                                        <p:cTn id="141" dur="1" fill="hold">
                                          <p:stCondLst>
                                            <p:cond delay="1999"/>
                                          </p:stCondLst>
                                        </p:cTn>
                                        <p:tgtEl>
                                          <p:spTgt spid="12"/>
                                        </p:tgtEl>
                                        <p:attrNameLst>
                                          <p:attrName>style.visibility</p:attrName>
                                        </p:attrNameLst>
                                      </p:cBhvr>
                                      <p:to>
                                        <p:strVal val="hidden"/>
                                      </p:to>
                                    </p:set>
                                  </p:childTnLst>
                                </p:cTn>
                              </p:par>
                              <p:par>
                                <p:cTn id="142" presetID="2" presetClass="exit" presetSubtype="3" fill="hold" grpId="2" nodeType="withEffect">
                                  <p:stCondLst>
                                    <p:cond delay="0"/>
                                  </p:stCondLst>
                                  <p:childTnLst>
                                    <p:anim calcmode="lin" valueType="num">
                                      <p:cBhvr additive="base">
                                        <p:cTn id="143" dur="2000"/>
                                        <p:tgtEl>
                                          <p:spTgt spid="17"/>
                                        </p:tgtEl>
                                        <p:attrNameLst>
                                          <p:attrName>ppt_x</p:attrName>
                                        </p:attrNameLst>
                                      </p:cBhvr>
                                      <p:tavLst>
                                        <p:tav tm="0">
                                          <p:val>
                                            <p:strVal val="ppt_x"/>
                                          </p:val>
                                        </p:tav>
                                        <p:tav tm="100000">
                                          <p:val>
                                            <p:strVal val="1+ppt_w/2"/>
                                          </p:val>
                                        </p:tav>
                                      </p:tavLst>
                                    </p:anim>
                                    <p:anim calcmode="lin" valueType="num">
                                      <p:cBhvr additive="base">
                                        <p:cTn id="144" dur="2000"/>
                                        <p:tgtEl>
                                          <p:spTgt spid="17"/>
                                        </p:tgtEl>
                                        <p:attrNameLst>
                                          <p:attrName>ppt_y</p:attrName>
                                        </p:attrNameLst>
                                      </p:cBhvr>
                                      <p:tavLst>
                                        <p:tav tm="0">
                                          <p:val>
                                            <p:strVal val="ppt_y"/>
                                          </p:val>
                                        </p:tav>
                                        <p:tav tm="100000">
                                          <p:val>
                                            <p:strVal val="0-ppt_h/2"/>
                                          </p:val>
                                        </p:tav>
                                      </p:tavLst>
                                    </p:anim>
                                    <p:set>
                                      <p:cBhvr>
                                        <p:cTn id="145" dur="1" fill="hold">
                                          <p:stCondLst>
                                            <p:cond delay="1999"/>
                                          </p:stCondLst>
                                        </p:cTn>
                                        <p:tgtEl>
                                          <p:spTgt spid="17"/>
                                        </p:tgtEl>
                                        <p:attrNameLst>
                                          <p:attrName>style.visibility</p:attrName>
                                        </p:attrNameLst>
                                      </p:cBhvr>
                                      <p:to>
                                        <p:strVal val="hidden"/>
                                      </p:to>
                                    </p:set>
                                  </p:childTnLst>
                                </p:cTn>
                              </p:par>
                              <p:par>
                                <p:cTn id="146" presetID="13" presetClass="exit" presetSubtype="32" fill="hold" grpId="3" nodeType="withEffect">
                                  <p:stCondLst>
                                    <p:cond delay="0"/>
                                  </p:stCondLst>
                                  <p:childTnLst>
                                    <p:animEffect transition="out" filter="plus(out)">
                                      <p:cBhvr>
                                        <p:cTn id="147" dur="2000"/>
                                        <p:tgtEl>
                                          <p:spTgt spid="8"/>
                                        </p:tgtEl>
                                      </p:cBhvr>
                                    </p:animEffect>
                                    <p:set>
                                      <p:cBhvr>
                                        <p:cTn id="148" dur="1" fill="hold">
                                          <p:stCondLst>
                                            <p:cond delay="1999"/>
                                          </p:stCondLst>
                                        </p:cTn>
                                        <p:tgtEl>
                                          <p:spTgt spid="8"/>
                                        </p:tgtEl>
                                        <p:attrNameLst>
                                          <p:attrName>style.visibility</p:attrName>
                                        </p:attrNameLst>
                                      </p:cBhvr>
                                      <p:to>
                                        <p:strVal val="hidden"/>
                                      </p:to>
                                    </p:set>
                                  </p:childTnLst>
                                </p:cTn>
                              </p:par>
                              <p:par>
                                <p:cTn id="149" presetID="13" presetClass="exit" presetSubtype="32" fill="hold" grpId="3" nodeType="withEffect">
                                  <p:stCondLst>
                                    <p:cond delay="0"/>
                                  </p:stCondLst>
                                  <p:childTnLst>
                                    <p:animEffect transition="out" filter="plus(out)">
                                      <p:cBhvr>
                                        <p:cTn id="150" dur="2000"/>
                                        <p:tgtEl>
                                          <p:spTgt spid="12"/>
                                        </p:tgtEl>
                                      </p:cBhvr>
                                    </p:animEffect>
                                    <p:set>
                                      <p:cBhvr>
                                        <p:cTn id="151" dur="1" fill="hold">
                                          <p:stCondLst>
                                            <p:cond delay="1999"/>
                                          </p:stCondLst>
                                        </p:cTn>
                                        <p:tgtEl>
                                          <p:spTgt spid="12"/>
                                        </p:tgtEl>
                                        <p:attrNameLst>
                                          <p:attrName>style.visibility</p:attrName>
                                        </p:attrNameLst>
                                      </p:cBhvr>
                                      <p:to>
                                        <p:strVal val="hidden"/>
                                      </p:to>
                                    </p:set>
                                  </p:childTnLst>
                                </p:cTn>
                              </p:par>
                              <p:par>
                                <p:cTn id="152" presetID="13" presetClass="exit" presetSubtype="32" fill="hold" grpId="3" nodeType="withEffect">
                                  <p:stCondLst>
                                    <p:cond delay="0"/>
                                  </p:stCondLst>
                                  <p:childTnLst>
                                    <p:animEffect transition="out" filter="plus(out)">
                                      <p:cBhvr>
                                        <p:cTn id="153" dur="2000"/>
                                        <p:tgtEl>
                                          <p:spTgt spid="17"/>
                                        </p:tgtEl>
                                      </p:cBhvr>
                                    </p:animEffect>
                                    <p:set>
                                      <p:cBhvr>
                                        <p:cTn id="154" dur="1" fill="hold">
                                          <p:stCondLst>
                                            <p:cond delay="1999"/>
                                          </p:stCondLst>
                                        </p:cTn>
                                        <p:tgtEl>
                                          <p:spTgt spid="17"/>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2000"/>
                                        <p:tgtEl>
                                          <p:spTgt spid="9"/>
                                        </p:tgtEl>
                                        <p:attrNameLst>
                                          <p:attrName>ppt_x</p:attrName>
                                        </p:attrNameLst>
                                      </p:cBhvr>
                                      <p:tavLst>
                                        <p:tav tm="0">
                                          <p:val>
                                            <p:strVal val="ppt_x"/>
                                          </p:val>
                                        </p:tav>
                                        <p:tav tm="100000">
                                          <p:val>
                                            <p:strVal val="0-ppt_w/2"/>
                                          </p:val>
                                        </p:tav>
                                      </p:tavLst>
                                    </p:anim>
                                    <p:anim calcmode="lin" valueType="num">
                                      <p:cBhvr additive="base">
                                        <p:cTn id="157" dur="2000"/>
                                        <p:tgtEl>
                                          <p:spTgt spid="9"/>
                                        </p:tgtEl>
                                        <p:attrNameLst>
                                          <p:attrName>ppt_y</p:attrName>
                                        </p:attrNameLst>
                                      </p:cBhvr>
                                      <p:tavLst>
                                        <p:tav tm="0">
                                          <p:val>
                                            <p:strVal val="ppt_y"/>
                                          </p:val>
                                        </p:tav>
                                        <p:tav tm="100000">
                                          <p:val>
                                            <p:strVal val="0-ppt_h/2"/>
                                          </p:val>
                                        </p:tav>
                                      </p:tavLst>
                                    </p:anim>
                                    <p:set>
                                      <p:cBhvr>
                                        <p:cTn id="158" dur="1" fill="hold">
                                          <p:stCondLst>
                                            <p:cond delay="1999"/>
                                          </p:stCondLst>
                                        </p:cTn>
                                        <p:tgtEl>
                                          <p:spTgt spid="9"/>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2000"/>
                                        <p:tgtEl>
                                          <p:spTgt spid="13"/>
                                        </p:tgtEl>
                                        <p:attrNameLst>
                                          <p:attrName>ppt_x</p:attrName>
                                        </p:attrNameLst>
                                      </p:cBhvr>
                                      <p:tavLst>
                                        <p:tav tm="0">
                                          <p:val>
                                            <p:strVal val="ppt_x"/>
                                          </p:val>
                                        </p:tav>
                                        <p:tav tm="100000">
                                          <p:val>
                                            <p:strVal val="0-ppt_w/2"/>
                                          </p:val>
                                        </p:tav>
                                      </p:tavLst>
                                    </p:anim>
                                    <p:anim calcmode="lin" valueType="num">
                                      <p:cBhvr additive="base">
                                        <p:cTn id="161" dur="2000"/>
                                        <p:tgtEl>
                                          <p:spTgt spid="13"/>
                                        </p:tgtEl>
                                        <p:attrNameLst>
                                          <p:attrName>ppt_y</p:attrName>
                                        </p:attrNameLst>
                                      </p:cBhvr>
                                      <p:tavLst>
                                        <p:tav tm="0">
                                          <p:val>
                                            <p:strVal val="ppt_y"/>
                                          </p:val>
                                        </p:tav>
                                        <p:tav tm="100000">
                                          <p:val>
                                            <p:strVal val="0-ppt_h/2"/>
                                          </p:val>
                                        </p:tav>
                                      </p:tavLst>
                                    </p:anim>
                                    <p:set>
                                      <p:cBhvr>
                                        <p:cTn id="162" dur="1" fill="hold">
                                          <p:stCondLst>
                                            <p:cond delay="1999"/>
                                          </p:stCondLst>
                                        </p:cTn>
                                        <p:tgtEl>
                                          <p:spTgt spid="13"/>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2000"/>
                                        <p:tgtEl>
                                          <p:spTgt spid="16"/>
                                        </p:tgtEl>
                                        <p:attrNameLst>
                                          <p:attrName>ppt_x</p:attrName>
                                        </p:attrNameLst>
                                      </p:cBhvr>
                                      <p:tavLst>
                                        <p:tav tm="0">
                                          <p:val>
                                            <p:strVal val="ppt_x"/>
                                          </p:val>
                                        </p:tav>
                                        <p:tav tm="100000">
                                          <p:val>
                                            <p:strVal val="0-ppt_w/2"/>
                                          </p:val>
                                        </p:tav>
                                      </p:tavLst>
                                    </p:anim>
                                    <p:anim calcmode="lin" valueType="num">
                                      <p:cBhvr additive="base">
                                        <p:cTn id="165" dur="2000"/>
                                        <p:tgtEl>
                                          <p:spTgt spid="16"/>
                                        </p:tgtEl>
                                        <p:attrNameLst>
                                          <p:attrName>ppt_y</p:attrName>
                                        </p:attrNameLst>
                                      </p:cBhvr>
                                      <p:tavLst>
                                        <p:tav tm="0">
                                          <p:val>
                                            <p:strVal val="ppt_y"/>
                                          </p:val>
                                        </p:tav>
                                        <p:tav tm="100000">
                                          <p:val>
                                            <p:strVal val="0-ppt_h/2"/>
                                          </p:val>
                                        </p:tav>
                                      </p:tavLst>
                                    </p:anim>
                                    <p:set>
                                      <p:cBhvr>
                                        <p:cTn id="166" dur="1" fill="hold">
                                          <p:stCondLst>
                                            <p:cond delay="1999"/>
                                          </p:stCondLst>
                                        </p:cTn>
                                        <p:tgtEl>
                                          <p:spTgt spid="16"/>
                                        </p:tgtEl>
                                        <p:attrNameLst>
                                          <p:attrName>style.visibility</p:attrName>
                                        </p:attrNameLst>
                                      </p:cBhvr>
                                      <p:to>
                                        <p:strVal val="hidden"/>
                                      </p:to>
                                    </p:set>
                                  </p:childTnLst>
                                </p:cTn>
                              </p:par>
                              <p:par>
                                <p:cTn id="167" presetID="13" presetClass="exit" presetSubtype="32" fill="hold" grpId="3" nodeType="withEffect">
                                  <p:stCondLst>
                                    <p:cond delay="0"/>
                                  </p:stCondLst>
                                  <p:childTnLst>
                                    <p:animEffect transition="out" filter="plus(out)">
                                      <p:cBhvr>
                                        <p:cTn id="168" dur="2000"/>
                                        <p:tgtEl>
                                          <p:spTgt spid="9"/>
                                        </p:tgtEl>
                                      </p:cBhvr>
                                    </p:animEffect>
                                    <p:set>
                                      <p:cBhvr>
                                        <p:cTn id="169" dur="1" fill="hold">
                                          <p:stCondLst>
                                            <p:cond delay="1999"/>
                                          </p:stCondLst>
                                        </p:cTn>
                                        <p:tgtEl>
                                          <p:spTgt spid="9"/>
                                        </p:tgtEl>
                                        <p:attrNameLst>
                                          <p:attrName>style.visibility</p:attrName>
                                        </p:attrNameLst>
                                      </p:cBhvr>
                                      <p:to>
                                        <p:strVal val="hidden"/>
                                      </p:to>
                                    </p:set>
                                  </p:childTnLst>
                                </p:cTn>
                              </p:par>
                              <p:par>
                                <p:cTn id="170" presetID="13" presetClass="exit" presetSubtype="32" fill="hold" grpId="3" nodeType="withEffect">
                                  <p:stCondLst>
                                    <p:cond delay="0"/>
                                  </p:stCondLst>
                                  <p:childTnLst>
                                    <p:animEffect transition="out" filter="plus(out)">
                                      <p:cBhvr>
                                        <p:cTn id="171" dur="2000"/>
                                        <p:tgtEl>
                                          <p:spTgt spid="13"/>
                                        </p:tgtEl>
                                      </p:cBhvr>
                                    </p:animEffect>
                                    <p:set>
                                      <p:cBhvr>
                                        <p:cTn id="172" dur="1" fill="hold">
                                          <p:stCondLst>
                                            <p:cond delay="1999"/>
                                          </p:stCondLst>
                                        </p:cTn>
                                        <p:tgtEl>
                                          <p:spTgt spid="13"/>
                                        </p:tgtEl>
                                        <p:attrNameLst>
                                          <p:attrName>style.visibility</p:attrName>
                                        </p:attrNameLst>
                                      </p:cBhvr>
                                      <p:to>
                                        <p:strVal val="hidden"/>
                                      </p:to>
                                    </p:set>
                                  </p:childTnLst>
                                </p:cTn>
                              </p:par>
                              <p:par>
                                <p:cTn id="173" presetID="13" presetClass="exit" presetSubtype="32" fill="hold" grpId="3" nodeType="withEffect">
                                  <p:stCondLst>
                                    <p:cond delay="0"/>
                                  </p:stCondLst>
                                  <p:childTnLst>
                                    <p:animEffect transition="out" filter="plus(out)">
                                      <p:cBhvr>
                                        <p:cTn id="174" dur="2000"/>
                                        <p:tgtEl>
                                          <p:spTgt spid="16"/>
                                        </p:tgtEl>
                                      </p:cBhvr>
                                    </p:animEffect>
                                    <p:set>
                                      <p:cBhvr>
                                        <p:cTn id="175" dur="1" fill="hold">
                                          <p:stCondLst>
                                            <p:cond delay="1999"/>
                                          </p:stCondLst>
                                        </p:cTn>
                                        <p:tgtEl>
                                          <p:spTgt spid="16"/>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4" presetClass="entr" presetSubtype="3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ox(out)">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2143108" y="1500180"/>
            <a:ext cx="4929222" cy="1754326"/>
          </a:xfrm>
          <a:prstGeom prst="rect">
            <a:avLst/>
          </a:prstGeom>
          <a:noFill/>
        </p:spPr>
        <p:txBody>
          <a:bodyPr wrap="square" rtlCol="0">
            <a:spAutoFit/>
          </a:bodyPr>
          <a:lstStyle/>
          <a:p>
            <a:r>
              <a:rPr lang="es-PE" b="1" dirty="0" smtClean="0">
                <a:solidFill>
                  <a:schemeClr val="bg1"/>
                </a:solidFill>
              </a:rPr>
              <a:t>5. Se rodean de personas que, como ellos, transmiten energía positiva</a:t>
            </a:r>
            <a:endParaRPr lang="es-PE" dirty="0" smtClean="0">
              <a:solidFill>
                <a:schemeClr val="bg1"/>
              </a:solidFill>
            </a:endParaRPr>
          </a:p>
          <a:p>
            <a:endParaRPr lang="es-PE" dirty="0" smtClean="0">
              <a:solidFill>
                <a:schemeClr val="bg1"/>
              </a:solidFill>
            </a:endParaRPr>
          </a:p>
          <a:p>
            <a:r>
              <a:rPr lang="es-PE" dirty="0" smtClean="0">
                <a:solidFill>
                  <a:schemeClr val="bg1"/>
                </a:solidFill>
              </a:rPr>
              <a:t>A estas personas las encuentras rodeadas de personas positivas y que les hacen crecer y sonreír.</a:t>
            </a:r>
          </a:p>
          <a:p>
            <a:endParaRPr lang="es-PE" dirty="0">
              <a:solidFill>
                <a:schemeClr val="bg1"/>
              </a:solidFill>
            </a:endParaRPr>
          </a:p>
        </p:txBody>
      </p:sp>
      <p:pic>
        <p:nvPicPr>
          <p:cNvPr id="4" name="Picture 4" descr="Resultado de imagen de flor de loto png"/>
          <p:cNvPicPr>
            <a:picLocks noChangeAspect="1" noChangeArrowheads="1"/>
          </p:cNvPicPr>
          <p:nvPr/>
        </p:nvPicPr>
        <p:blipFill>
          <a:blip r:embed="rId3"/>
          <a:srcRect/>
          <a:stretch>
            <a:fillRect/>
          </a:stretch>
        </p:blipFill>
        <p:spPr bwMode="auto">
          <a:xfrm>
            <a:off x="-214346" y="2928941"/>
            <a:ext cx="2882442" cy="2214560"/>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69f2d609388a6f2e0de0c6ec43feeb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rgbClr val="4048E4">
                <a:tint val="45000"/>
                <a:satMod val="400000"/>
              </a:srgbClr>
            </a:duotone>
            <a:lum contrast="40000"/>
          </a:blip>
          <a:stretch>
            <a:fillRect/>
          </a:stretch>
        </p:blipFill>
        <p:spPr>
          <a:xfrm>
            <a:off x="3357554" y="2590800"/>
            <a:ext cx="2857500" cy="2552700"/>
          </a:xfrm>
          <a:prstGeom prst="rect">
            <a:avLst/>
          </a:prstGeom>
        </p:spPr>
      </p:pic>
      <p:pic>
        <p:nvPicPr>
          <p:cNvPr id="4" name="3 Imagen" descr="10764-rainbow-abstract-element-clipartJ.png"/>
          <p:cNvPicPr>
            <a:picLocks noChangeAspect="1"/>
          </p:cNvPicPr>
          <p:nvPr/>
        </p:nvPicPr>
        <p:blipFill>
          <a:blip r:embed="rId3">
            <a:duotone>
              <a:prstClr val="black"/>
              <a:srgbClr val="4048E4">
                <a:tint val="45000"/>
                <a:satMod val="400000"/>
              </a:srgbClr>
            </a:duotone>
            <a:lum contrast="40000"/>
          </a:blip>
          <a:stretch>
            <a:fillRect/>
          </a:stretch>
        </p:blipFill>
        <p:spPr>
          <a:xfrm rot="10800000">
            <a:off x="3357554" y="161908"/>
            <a:ext cx="2857500" cy="2552700"/>
          </a:xfrm>
          <a:prstGeom prst="rect">
            <a:avLst/>
          </a:prstGeom>
        </p:spPr>
      </p:pic>
      <p:pic>
        <p:nvPicPr>
          <p:cNvPr id="5" name="4 Imagen" descr="10764-rainbow-abstract-element-clipartJ.png"/>
          <p:cNvPicPr>
            <a:picLocks noChangeAspect="1"/>
          </p:cNvPicPr>
          <p:nvPr/>
        </p:nvPicPr>
        <p:blipFill>
          <a:blip r:embed="rId3">
            <a:duotone>
              <a:prstClr val="black"/>
              <a:srgbClr val="4048E4">
                <a:tint val="45000"/>
                <a:satMod val="400000"/>
              </a:srgbClr>
            </a:duotone>
            <a:lum contrast="40000"/>
          </a:blip>
          <a:stretch>
            <a:fillRect/>
          </a:stretch>
        </p:blipFill>
        <p:spPr>
          <a:xfrm rot="5400000">
            <a:off x="1347766" y="1457316"/>
            <a:ext cx="2857500" cy="2552700"/>
          </a:xfrm>
          <a:prstGeom prst="rect">
            <a:avLst/>
          </a:prstGeom>
        </p:spPr>
      </p:pic>
      <p:pic>
        <p:nvPicPr>
          <p:cNvPr id="6" name="5 Imagen" descr="10764-rainbow-abstract-element-clipartJ.png"/>
          <p:cNvPicPr>
            <a:picLocks noChangeAspect="1"/>
          </p:cNvPicPr>
          <p:nvPr/>
        </p:nvPicPr>
        <p:blipFill>
          <a:blip r:embed="rId3">
            <a:duotone>
              <a:prstClr val="black"/>
              <a:srgbClr val="4048E4">
                <a:tint val="45000"/>
                <a:satMod val="400000"/>
              </a:srgbClr>
            </a:duotone>
            <a:lum contrast="40000"/>
          </a:blip>
          <a:stretch>
            <a:fillRect/>
          </a:stretch>
        </p:blipFill>
        <p:spPr>
          <a:xfrm rot="16200000">
            <a:off x="5036357" y="1412063"/>
            <a:ext cx="2857500" cy="2500330"/>
          </a:xfrm>
          <a:prstGeom prst="rect">
            <a:avLst/>
          </a:prstGeom>
        </p:spPr>
      </p:pic>
      <p:pic>
        <p:nvPicPr>
          <p:cNvPr id="7" name="6 Imagen" descr="10764-rainbow-abstract-element-clipartJ.png"/>
          <p:cNvPicPr>
            <a:picLocks noChangeAspect="1"/>
          </p:cNvPicPr>
          <p:nvPr/>
        </p:nvPicPr>
        <p:blipFill>
          <a:blip r:embed="rId3">
            <a:duotone>
              <a:prstClr val="black"/>
              <a:srgbClr val="4048E4">
                <a:tint val="45000"/>
                <a:satMod val="400000"/>
              </a:srgbClr>
            </a:duotone>
            <a:lum contrast="40000"/>
          </a:blip>
          <a:stretch>
            <a:fillRect/>
          </a:stretch>
        </p:blipFill>
        <p:spPr>
          <a:xfrm rot="2503783">
            <a:off x="2058682" y="2432164"/>
            <a:ext cx="2857500" cy="2552700"/>
          </a:xfrm>
          <a:prstGeom prst="rect">
            <a:avLst/>
          </a:prstGeom>
        </p:spPr>
      </p:pic>
      <p:pic>
        <p:nvPicPr>
          <p:cNvPr id="8" name="7 Imagen" descr="10764-rainbow-abstract-element-clipartJ.png"/>
          <p:cNvPicPr>
            <a:picLocks noChangeAspect="1"/>
          </p:cNvPicPr>
          <p:nvPr/>
        </p:nvPicPr>
        <p:blipFill>
          <a:blip r:embed="rId3">
            <a:duotone>
              <a:prstClr val="black"/>
              <a:srgbClr val="4048E4">
                <a:tint val="45000"/>
                <a:satMod val="400000"/>
              </a:srgbClr>
            </a:duotone>
            <a:lum contrast="40000"/>
          </a:blip>
          <a:stretch>
            <a:fillRect/>
          </a:stretch>
        </p:blipFill>
        <p:spPr>
          <a:xfrm rot="18713623">
            <a:off x="4475891" y="2373017"/>
            <a:ext cx="2857500" cy="2552700"/>
          </a:xfrm>
          <a:prstGeom prst="rect">
            <a:avLst/>
          </a:prstGeom>
        </p:spPr>
      </p:pic>
      <p:pic>
        <p:nvPicPr>
          <p:cNvPr id="9" name="8 Imagen" descr="10764-rainbow-abstract-element-clipartJ.png"/>
          <p:cNvPicPr>
            <a:picLocks noChangeAspect="1"/>
          </p:cNvPicPr>
          <p:nvPr/>
        </p:nvPicPr>
        <p:blipFill>
          <a:blip r:embed="rId3">
            <a:duotone>
              <a:prstClr val="black"/>
              <a:srgbClr val="4048E4">
                <a:tint val="45000"/>
                <a:satMod val="400000"/>
              </a:srgbClr>
            </a:duotone>
            <a:lum contrast="40000"/>
          </a:blip>
          <a:stretch>
            <a:fillRect/>
          </a:stretch>
        </p:blipFill>
        <p:spPr>
          <a:xfrm rot="8988365">
            <a:off x="2162552" y="278674"/>
            <a:ext cx="2857500" cy="2552700"/>
          </a:xfrm>
          <a:prstGeom prst="rect">
            <a:avLst/>
          </a:prstGeom>
        </p:spPr>
      </p:pic>
      <p:pic>
        <p:nvPicPr>
          <p:cNvPr id="10" name="9 Imagen" descr="10764-rainbow-abstract-element-clipartJ.png"/>
          <p:cNvPicPr>
            <a:picLocks noChangeAspect="1"/>
          </p:cNvPicPr>
          <p:nvPr/>
        </p:nvPicPr>
        <p:blipFill>
          <a:blip r:embed="rId3">
            <a:duotone>
              <a:prstClr val="black"/>
              <a:srgbClr val="4048E4">
                <a:tint val="45000"/>
                <a:satMod val="400000"/>
              </a:srgbClr>
            </a:duotone>
            <a:lum contrast="40000"/>
          </a:blip>
          <a:stretch>
            <a:fillRect/>
          </a:stretch>
        </p:blipFill>
        <p:spPr>
          <a:xfrm rot="13782935">
            <a:off x="4612083" y="586423"/>
            <a:ext cx="2857500" cy="2552700"/>
          </a:xfrm>
          <a:prstGeom prst="rect">
            <a:avLst/>
          </a:prstGeom>
        </p:spPr>
      </p:pic>
      <p:sp>
        <p:nvSpPr>
          <p:cNvPr id="11" name="1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12313A"/>
        </a:solidFill>
        <a:effectLst/>
      </p:bgPr>
    </p:bg>
    <p:spTree>
      <p:nvGrpSpPr>
        <p:cNvPr id="1" name=""/>
        <p:cNvGrpSpPr/>
        <p:nvPr/>
      </p:nvGrpSpPr>
      <p:grpSpPr>
        <a:xfrm>
          <a:off x="0" y="0"/>
          <a:ext cx="0" cy="0"/>
          <a:chOff x="0" y="0"/>
          <a:chExt cx="0" cy="0"/>
        </a:xfrm>
      </p:grpSpPr>
      <p:pic>
        <p:nvPicPr>
          <p:cNvPr id="2" name="1 Imagen" descr="de5b1b4f0c74b521dcf6a3328ac5466f.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Marco"/>
          <p:cNvSpPr/>
          <p:nvPr/>
        </p:nvSpPr>
        <p:spPr>
          <a:xfrm>
            <a:off x="0" y="-714374"/>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a:off x="7143768" y="-785818"/>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0" y="4286262"/>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7143768" y="4214818"/>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857224" y="-214332"/>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6215074" y="-285776"/>
            <a:ext cx="2000232" cy="1714512"/>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857224" y="3786196"/>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6286512" y="3643314"/>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2071670" y="642924"/>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5143504" y="642918"/>
            <a:ext cx="2000232" cy="1714512"/>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5143504" y="2571744"/>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2071670" y="2714626"/>
            <a:ext cx="2000232" cy="1857364"/>
          </a:xfrm>
          <a:prstGeom prst="frame">
            <a:avLst/>
          </a:prstGeom>
          <a:gradFill flip="none" rotWithShape="1">
            <a:gsLst>
              <a:gs pos="0">
                <a:schemeClr val="accent5">
                  <a:lumMod val="60000"/>
                  <a:lumOff val="40000"/>
                </a:schemeClr>
              </a:gs>
              <a:gs pos="50000">
                <a:schemeClr val="tx1">
                  <a:lumMod val="95000"/>
                  <a:shade val="67500"/>
                  <a:satMod val="115000"/>
                </a:schemeClr>
              </a:gs>
              <a:gs pos="100000">
                <a:schemeClr val="tx1">
                  <a:lumMod val="95000"/>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Rectángulo"/>
          <p:cNvSpPr/>
          <p:nvPr/>
        </p:nvSpPr>
        <p:spPr>
          <a:xfrm>
            <a:off x="-714412" y="-785836"/>
            <a:ext cx="10572824" cy="7072362"/>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3"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0-#ppt_h/2"/>
                                          </p:val>
                                        </p:tav>
                                        <p:tav tm="100000">
                                          <p:val>
                                            <p:strVal val="#ppt_y"/>
                                          </p:val>
                                        </p:tav>
                                      </p:tavLst>
                                    </p:anim>
                                  </p:childTnLst>
                                </p:cTn>
                              </p:par>
                              <p:par>
                                <p:cTn id="11" presetID="2" presetClass="entr" presetSubtype="3"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1+#ppt_w/2"/>
                                          </p:val>
                                        </p:tav>
                                        <p:tav tm="100000">
                                          <p:val>
                                            <p:strVal val="#ppt_x"/>
                                          </p:val>
                                        </p:tav>
                                      </p:tavLst>
                                    </p:anim>
                                    <p:anim calcmode="lin" valueType="num">
                                      <p:cBhvr additive="base">
                                        <p:cTn id="14" dur="2000" fill="hold"/>
                                        <p:tgtEl>
                                          <p:spTgt spid="10"/>
                                        </p:tgtEl>
                                        <p:attrNameLst>
                                          <p:attrName>ppt_y</p:attrName>
                                        </p:attrNameLst>
                                      </p:cBhvr>
                                      <p:tavLst>
                                        <p:tav tm="0">
                                          <p:val>
                                            <p:strVal val="0-#ppt_h/2"/>
                                          </p:val>
                                        </p:tav>
                                        <p:tav tm="100000">
                                          <p:val>
                                            <p:strVal val="#ppt_y"/>
                                          </p:val>
                                        </p:tav>
                                      </p:tavLst>
                                    </p:anim>
                                  </p:childTnLst>
                                </p:cTn>
                              </p:par>
                              <p:par>
                                <p:cTn id="15" presetID="2" presetClass="entr" presetSubtype="3"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1+#ppt_w/2"/>
                                          </p:val>
                                        </p:tav>
                                        <p:tav tm="100000">
                                          <p:val>
                                            <p:strVal val="#ppt_x"/>
                                          </p:val>
                                        </p:tav>
                                      </p:tavLst>
                                    </p:anim>
                                    <p:anim calcmode="lin" valueType="num">
                                      <p:cBhvr additive="base">
                                        <p:cTn id="18" dur="2000" fill="hold"/>
                                        <p:tgtEl>
                                          <p:spTgt spid="15"/>
                                        </p:tgtEl>
                                        <p:attrNameLst>
                                          <p:attrName>ppt_y</p:attrName>
                                        </p:attrNameLst>
                                      </p:cBhvr>
                                      <p:tavLst>
                                        <p:tav tm="0">
                                          <p:val>
                                            <p:strVal val="0-#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0-#ppt_w/2"/>
                                          </p:val>
                                        </p:tav>
                                        <p:tav tm="100000">
                                          <p:val>
                                            <p:strVal val="#ppt_x"/>
                                          </p:val>
                                        </p:tav>
                                      </p:tavLst>
                                    </p:anim>
                                    <p:anim calcmode="lin" valueType="num">
                                      <p:cBhvr additive="base">
                                        <p:cTn id="22" dur="20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plus(in)">
                                      <p:cBhvr>
                                        <p:cTn id="57" dur="2000"/>
                                        <p:tgtEl>
                                          <p:spTgt spid="4"/>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plus(in)">
                                      <p:cBhvr>
                                        <p:cTn id="60" dur="2000"/>
                                        <p:tgtEl>
                                          <p:spTgt spid="5"/>
                                        </p:tgtEl>
                                      </p:cBhvr>
                                    </p:animEffect>
                                  </p:childTnLst>
                                </p:cTn>
                              </p:par>
                              <p:par>
                                <p:cTn id="61" presetID="13" presetClass="entr" presetSubtype="16" fill="hold" grpId="1" nodeType="with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plus(in)">
                                      <p:cBhvr>
                                        <p:cTn id="63" dur="2000"/>
                                        <p:tgtEl>
                                          <p:spTgt spid="8"/>
                                        </p:tgtEl>
                                      </p:cBhvr>
                                    </p:animEffect>
                                  </p:childTnLst>
                                </p:cTn>
                              </p:par>
                              <p:par>
                                <p:cTn id="64" presetID="13" presetClass="entr" presetSubtype="16" fill="hold" grpId="1"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plus(in)">
                                      <p:cBhvr>
                                        <p:cTn id="66" dur="2000"/>
                                        <p:tgtEl>
                                          <p:spTgt spid="9"/>
                                        </p:tgtEl>
                                      </p:cBhvr>
                                    </p:animEffect>
                                  </p:childTnLst>
                                </p:cTn>
                              </p:par>
                              <p:par>
                                <p:cTn id="67" presetID="13" presetClass="entr" presetSubtype="16" fill="hold" grpId="1"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plus(in)">
                                      <p:cBhvr>
                                        <p:cTn id="69" dur="2000"/>
                                        <p:tgtEl>
                                          <p:spTgt spid="12"/>
                                        </p:tgtEl>
                                      </p:cBhvr>
                                    </p:animEffect>
                                  </p:childTnLst>
                                </p:cTn>
                              </p:par>
                              <p:par>
                                <p:cTn id="70" presetID="13" presetClass="entr" presetSubtype="16" fill="hold" grpId="1"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plus(in)">
                                      <p:cBhvr>
                                        <p:cTn id="72" dur="2000"/>
                                        <p:tgtEl>
                                          <p:spTgt spid="13"/>
                                        </p:tgtEl>
                                      </p:cBhvr>
                                    </p:animEffect>
                                  </p:childTnLst>
                                </p:cTn>
                              </p:par>
                              <p:par>
                                <p:cTn id="73" presetID="13" presetClass="entr" presetSubtype="16" fill="hold" grpId="1" nodeType="with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plus(in)">
                                      <p:cBhvr>
                                        <p:cTn id="75" dur="2000"/>
                                        <p:tgtEl>
                                          <p:spTgt spid="6"/>
                                        </p:tgtEl>
                                      </p:cBhvr>
                                    </p:animEffect>
                                  </p:childTnLst>
                                </p:cTn>
                              </p:par>
                              <p:par>
                                <p:cTn id="76" presetID="13" presetClass="entr" presetSubtype="16" fill="hold" grpId="1"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plus(in)">
                                      <p:cBhvr>
                                        <p:cTn id="78" dur="2000"/>
                                        <p:tgtEl>
                                          <p:spTgt spid="7"/>
                                        </p:tgtEl>
                                      </p:cBhvr>
                                    </p:animEffect>
                                  </p:childTnLst>
                                </p:cTn>
                              </p:par>
                              <p:par>
                                <p:cTn id="79" presetID="13" presetClass="entr" presetSubtype="16" fill="hold" grpId="1" nodeType="withEffect">
                                  <p:stCondLst>
                                    <p:cond delay="0"/>
                                  </p:stCondLst>
                                  <p:childTnLst>
                                    <p:set>
                                      <p:cBhvr>
                                        <p:cTn id="80" dur="1" fill="hold">
                                          <p:stCondLst>
                                            <p:cond delay="0"/>
                                          </p:stCondLst>
                                        </p:cTn>
                                        <p:tgtEl>
                                          <p:spTgt spid="10"/>
                                        </p:tgtEl>
                                        <p:attrNameLst>
                                          <p:attrName>style.visibility</p:attrName>
                                        </p:attrNameLst>
                                      </p:cBhvr>
                                      <p:to>
                                        <p:strVal val="visible"/>
                                      </p:to>
                                    </p:set>
                                    <p:animEffect transition="in" filter="plus(in)">
                                      <p:cBhvr>
                                        <p:cTn id="81" dur="2000"/>
                                        <p:tgtEl>
                                          <p:spTgt spid="1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11"/>
                                        </p:tgtEl>
                                        <p:attrNameLst>
                                          <p:attrName>style.visibility</p:attrName>
                                        </p:attrNameLst>
                                      </p:cBhvr>
                                      <p:to>
                                        <p:strVal val="visible"/>
                                      </p:to>
                                    </p:set>
                                    <p:animEffect transition="in" filter="plus(in)">
                                      <p:cBhvr>
                                        <p:cTn id="84" dur="2000"/>
                                        <p:tgtEl>
                                          <p:spTgt spid="1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2000"/>
                                        <p:tgtEl>
                                          <p:spTgt spid="14"/>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2000"/>
                                        <p:tgtEl>
                                          <p:spTgt spid="15"/>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2"/>
                                        </p:tgtEl>
                                        <p:attrNameLst>
                                          <p:attrName>ppt_x</p:attrName>
                                        </p:attrNameLst>
                                      </p:cBhvr>
                                      <p:tavLst>
                                        <p:tav tm="0">
                                          <p:val>
                                            <p:strVal val="ppt_x"/>
                                          </p:val>
                                        </p:tav>
                                        <p:tav tm="100000">
                                          <p:val>
                                            <p:strVal val="1+ppt_w/2"/>
                                          </p:val>
                                        </p:tav>
                                      </p:tavLst>
                                    </p:anim>
                                    <p:anim calcmode="lin" valueType="num">
                                      <p:cBhvr additive="base">
                                        <p:cTn id="102" dur="2000"/>
                                        <p:tgtEl>
                                          <p:spTgt spid="12"/>
                                        </p:tgtEl>
                                        <p:attrNameLst>
                                          <p:attrName>ppt_y</p:attrName>
                                        </p:attrNameLst>
                                      </p:cBhvr>
                                      <p:tavLst>
                                        <p:tav tm="0">
                                          <p:val>
                                            <p:strVal val="ppt_y"/>
                                          </p:val>
                                        </p:tav>
                                        <p:tav tm="100000">
                                          <p:val>
                                            <p:strVal val="1+ppt_h/2"/>
                                          </p:val>
                                        </p:tav>
                                      </p:tavLst>
                                    </p:anim>
                                    <p:set>
                                      <p:cBhvr>
                                        <p:cTn id="103" dur="1" fill="hold">
                                          <p:stCondLst>
                                            <p:cond delay="1999"/>
                                          </p:stCondLst>
                                        </p:cTn>
                                        <p:tgtEl>
                                          <p:spTgt spid="12"/>
                                        </p:tgtEl>
                                        <p:attrNameLst>
                                          <p:attrName>style.visibility</p:attrName>
                                        </p:attrNameLst>
                                      </p:cBhvr>
                                      <p:to>
                                        <p:strVal val="hidden"/>
                                      </p:to>
                                    </p:set>
                                  </p:childTnLst>
                                </p:cTn>
                              </p:par>
                              <p:par>
                                <p:cTn id="104" presetID="13" presetClass="exit" presetSubtype="32" fill="hold" grpId="3" nodeType="withEffect">
                                  <p:stCondLst>
                                    <p:cond delay="0"/>
                                  </p:stCondLst>
                                  <p:childTnLst>
                                    <p:animEffect transition="out" filter="plus(out)">
                                      <p:cBhvr>
                                        <p:cTn id="105" dur="2000"/>
                                        <p:tgtEl>
                                          <p:spTgt spid="4"/>
                                        </p:tgtEl>
                                      </p:cBhvr>
                                    </p:animEffect>
                                    <p:set>
                                      <p:cBhvr>
                                        <p:cTn id="106" dur="1" fill="hold">
                                          <p:stCondLst>
                                            <p:cond delay="1999"/>
                                          </p:stCondLst>
                                        </p:cTn>
                                        <p:tgtEl>
                                          <p:spTgt spid="4"/>
                                        </p:tgtEl>
                                        <p:attrNameLst>
                                          <p:attrName>style.visibility</p:attrName>
                                        </p:attrNameLst>
                                      </p:cBhvr>
                                      <p:to>
                                        <p:strVal val="hidden"/>
                                      </p:to>
                                    </p:set>
                                  </p:childTnLst>
                                </p:cTn>
                              </p:par>
                              <p:par>
                                <p:cTn id="107" presetID="13" presetClass="exit" presetSubtype="32" fill="hold" grpId="3" nodeType="withEffect">
                                  <p:stCondLst>
                                    <p:cond delay="0"/>
                                  </p:stCondLst>
                                  <p:childTnLst>
                                    <p:animEffect transition="out" filter="plus(out)">
                                      <p:cBhvr>
                                        <p:cTn id="108" dur="2000"/>
                                        <p:tgtEl>
                                          <p:spTgt spid="8"/>
                                        </p:tgtEl>
                                      </p:cBhvr>
                                    </p:animEffect>
                                    <p:set>
                                      <p:cBhvr>
                                        <p:cTn id="109" dur="1" fill="hold">
                                          <p:stCondLst>
                                            <p:cond delay="1999"/>
                                          </p:stCondLst>
                                        </p:cTn>
                                        <p:tgtEl>
                                          <p:spTgt spid="8"/>
                                        </p:tgtEl>
                                        <p:attrNameLst>
                                          <p:attrName>style.visibility</p:attrName>
                                        </p:attrNameLst>
                                      </p:cBhvr>
                                      <p:to>
                                        <p:strVal val="hidden"/>
                                      </p:to>
                                    </p:set>
                                  </p:childTnLst>
                                </p:cTn>
                              </p:par>
                              <p:par>
                                <p:cTn id="110" presetID="13" presetClass="exit" presetSubtype="32" fill="hold" grpId="3" nodeType="withEffect">
                                  <p:stCondLst>
                                    <p:cond delay="0"/>
                                  </p:stCondLst>
                                  <p:childTnLst>
                                    <p:animEffect transition="out" filter="plus(out)">
                                      <p:cBhvr>
                                        <p:cTn id="111" dur="2000"/>
                                        <p:tgtEl>
                                          <p:spTgt spid="12"/>
                                        </p:tgtEl>
                                      </p:cBhvr>
                                    </p:animEffect>
                                    <p:set>
                                      <p:cBhvr>
                                        <p:cTn id="112" dur="1" fill="hold">
                                          <p:stCondLst>
                                            <p:cond delay="1999"/>
                                          </p:stCondLst>
                                        </p:cTn>
                                        <p:tgtEl>
                                          <p:spTgt spid="12"/>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5"/>
                                        </p:tgtEl>
                                        <p:attrNameLst>
                                          <p:attrName>ppt_x</p:attrName>
                                        </p:attrNameLst>
                                      </p:cBhvr>
                                      <p:tavLst>
                                        <p:tav tm="0">
                                          <p:val>
                                            <p:strVal val="ppt_x"/>
                                          </p:val>
                                        </p:tav>
                                        <p:tav tm="100000">
                                          <p:val>
                                            <p:strVal val="0-ppt_w/2"/>
                                          </p:val>
                                        </p:tav>
                                      </p:tavLst>
                                    </p:anim>
                                    <p:anim calcmode="lin" valueType="num">
                                      <p:cBhvr additive="base">
                                        <p:cTn id="115" dur="2000"/>
                                        <p:tgtEl>
                                          <p:spTgt spid="5"/>
                                        </p:tgtEl>
                                        <p:attrNameLst>
                                          <p:attrName>ppt_y</p:attrName>
                                        </p:attrNameLst>
                                      </p:cBhvr>
                                      <p:tavLst>
                                        <p:tav tm="0">
                                          <p:val>
                                            <p:strVal val="ppt_y"/>
                                          </p:val>
                                        </p:tav>
                                        <p:tav tm="100000">
                                          <p:val>
                                            <p:strVal val="1+ppt_h/2"/>
                                          </p:val>
                                        </p:tav>
                                      </p:tavLst>
                                    </p:anim>
                                    <p:set>
                                      <p:cBhvr>
                                        <p:cTn id="116" dur="1" fill="hold">
                                          <p:stCondLst>
                                            <p:cond delay="1999"/>
                                          </p:stCondLst>
                                        </p:cTn>
                                        <p:tgtEl>
                                          <p:spTgt spid="5"/>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2000"/>
                                        <p:tgtEl>
                                          <p:spTgt spid="9"/>
                                        </p:tgtEl>
                                        <p:attrNameLst>
                                          <p:attrName>ppt_x</p:attrName>
                                        </p:attrNameLst>
                                      </p:cBhvr>
                                      <p:tavLst>
                                        <p:tav tm="0">
                                          <p:val>
                                            <p:strVal val="ppt_x"/>
                                          </p:val>
                                        </p:tav>
                                        <p:tav tm="100000">
                                          <p:val>
                                            <p:strVal val="0-ppt_w/2"/>
                                          </p:val>
                                        </p:tav>
                                      </p:tavLst>
                                    </p:anim>
                                    <p:anim calcmode="lin" valueType="num">
                                      <p:cBhvr additive="base">
                                        <p:cTn id="119" dur="2000"/>
                                        <p:tgtEl>
                                          <p:spTgt spid="9"/>
                                        </p:tgtEl>
                                        <p:attrNameLst>
                                          <p:attrName>ppt_y</p:attrName>
                                        </p:attrNameLst>
                                      </p:cBhvr>
                                      <p:tavLst>
                                        <p:tav tm="0">
                                          <p:val>
                                            <p:strVal val="ppt_y"/>
                                          </p:val>
                                        </p:tav>
                                        <p:tav tm="100000">
                                          <p:val>
                                            <p:strVal val="1+ppt_h/2"/>
                                          </p:val>
                                        </p:tav>
                                      </p:tavLst>
                                    </p:anim>
                                    <p:set>
                                      <p:cBhvr>
                                        <p:cTn id="120" dur="1" fill="hold">
                                          <p:stCondLst>
                                            <p:cond delay="1999"/>
                                          </p:stCondLst>
                                        </p:cTn>
                                        <p:tgtEl>
                                          <p:spTgt spid="9"/>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2000"/>
                                        <p:tgtEl>
                                          <p:spTgt spid="13"/>
                                        </p:tgtEl>
                                        <p:attrNameLst>
                                          <p:attrName>ppt_x</p:attrName>
                                        </p:attrNameLst>
                                      </p:cBhvr>
                                      <p:tavLst>
                                        <p:tav tm="0">
                                          <p:val>
                                            <p:strVal val="ppt_x"/>
                                          </p:val>
                                        </p:tav>
                                        <p:tav tm="100000">
                                          <p:val>
                                            <p:strVal val="0-ppt_w/2"/>
                                          </p:val>
                                        </p:tav>
                                      </p:tavLst>
                                    </p:anim>
                                    <p:anim calcmode="lin" valueType="num">
                                      <p:cBhvr additive="base">
                                        <p:cTn id="123" dur="2000"/>
                                        <p:tgtEl>
                                          <p:spTgt spid="13"/>
                                        </p:tgtEl>
                                        <p:attrNameLst>
                                          <p:attrName>ppt_y</p:attrName>
                                        </p:attrNameLst>
                                      </p:cBhvr>
                                      <p:tavLst>
                                        <p:tav tm="0">
                                          <p:val>
                                            <p:strVal val="ppt_y"/>
                                          </p:val>
                                        </p:tav>
                                        <p:tav tm="100000">
                                          <p:val>
                                            <p:strVal val="1+ppt_h/2"/>
                                          </p:val>
                                        </p:tav>
                                      </p:tavLst>
                                    </p:anim>
                                    <p:set>
                                      <p:cBhvr>
                                        <p:cTn id="124" dur="1" fill="hold">
                                          <p:stCondLst>
                                            <p:cond delay="1999"/>
                                          </p:stCondLst>
                                        </p:cTn>
                                        <p:tgtEl>
                                          <p:spTgt spid="13"/>
                                        </p:tgtEl>
                                        <p:attrNameLst>
                                          <p:attrName>style.visibility</p:attrName>
                                        </p:attrNameLst>
                                      </p:cBhvr>
                                      <p:to>
                                        <p:strVal val="hidden"/>
                                      </p:to>
                                    </p:set>
                                  </p:childTnLst>
                                </p:cTn>
                              </p:par>
                              <p:par>
                                <p:cTn id="125" presetID="13" presetClass="exit" presetSubtype="32" fill="hold" grpId="3" nodeType="withEffect">
                                  <p:stCondLst>
                                    <p:cond delay="0"/>
                                  </p:stCondLst>
                                  <p:childTnLst>
                                    <p:animEffect transition="out" filter="plus(out)">
                                      <p:cBhvr>
                                        <p:cTn id="126" dur="2000"/>
                                        <p:tgtEl>
                                          <p:spTgt spid="5"/>
                                        </p:tgtEl>
                                      </p:cBhvr>
                                    </p:animEffect>
                                    <p:set>
                                      <p:cBhvr>
                                        <p:cTn id="127" dur="1" fill="hold">
                                          <p:stCondLst>
                                            <p:cond delay="1999"/>
                                          </p:stCondLst>
                                        </p:cTn>
                                        <p:tgtEl>
                                          <p:spTgt spid="5"/>
                                        </p:tgtEl>
                                        <p:attrNameLst>
                                          <p:attrName>style.visibility</p:attrName>
                                        </p:attrNameLst>
                                      </p:cBhvr>
                                      <p:to>
                                        <p:strVal val="hidden"/>
                                      </p:to>
                                    </p:set>
                                  </p:childTnLst>
                                </p:cTn>
                              </p:par>
                              <p:par>
                                <p:cTn id="128" presetID="13" presetClass="exit" presetSubtype="32" fill="hold" grpId="3" nodeType="withEffect">
                                  <p:stCondLst>
                                    <p:cond delay="0"/>
                                  </p:stCondLst>
                                  <p:childTnLst>
                                    <p:animEffect transition="out" filter="plus(out)">
                                      <p:cBhvr>
                                        <p:cTn id="129" dur="2000"/>
                                        <p:tgtEl>
                                          <p:spTgt spid="9"/>
                                        </p:tgtEl>
                                      </p:cBhvr>
                                    </p:animEffect>
                                    <p:set>
                                      <p:cBhvr>
                                        <p:cTn id="130" dur="1" fill="hold">
                                          <p:stCondLst>
                                            <p:cond delay="1999"/>
                                          </p:stCondLst>
                                        </p:cTn>
                                        <p:tgtEl>
                                          <p:spTgt spid="9"/>
                                        </p:tgtEl>
                                        <p:attrNameLst>
                                          <p:attrName>style.visibility</p:attrName>
                                        </p:attrNameLst>
                                      </p:cBhvr>
                                      <p:to>
                                        <p:strVal val="hidden"/>
                                      </p:to>
                                    </p:set>
                                  </p:childTnLst>
                                </p:cTn>
                              </p:par>
                              <p:par>
                                <p:cTn id="131" presetID="13" presetClass="exit" presetSubtype="32" fill="hold" grpId="3" nodeType="withEffect">
                                  <p:stCondLst>
                                    <p:cond delay="0"/>
                                  </p:stCondLst>
                                  <p:childTnLst>
                                    <p:animEffect transition="out" filter="plus(out)">
                                      <p:cBhvr>
                                        <p:cTn id="132" dur="2000"/>
                                        <p:tgtEl>
                                          <p:spTgt spid="13"/>
                                        </p:tgtEl>
                                      </p:cBhvr>
                                    </p:animEffect>
                                    <p:set>
                                      <p:cBhvr>
                                        <p:cTn id="133" dur="1" fill="hold">
                                          <p:stCondLst>
                                            <p:cond delay="1999"/>
                                          </p:stCondLst>
                                        </p:cTn>
                                        <p:tgtEl>
                                          <p:spTgt spid="13"/>
                                        </p:tgtEl>
                                        <p:attrNameLst>
                                          <p:attrName>style.visibility</p:attrName>
                                        </p:attrNameLst>
                                      </p:cBhvr>
                                      <p:to>
                                        <p:strVal val="hidden"/>
                                      </p:to>
                                    </p:set>
                                  </p:childTnLst>
                                </p:cTn>
                              </p:par>
                              <p:par>
                                <p:cTn id="134" presetID="2" presetClass="exit" presetSubtype="3" fill="hold" grpId="2" nodeType="withEffect">
                                  <p:stCondLst>
                                    <p:cond delay="0"/>
                                  </p:stCondLst>
                                  <p:childTnLst>
                                    <p:anim calcmode="lin" valueType="num">
                                      <p:cBhvr additive="base">
                                        <p:cTn id="135" dur="2000"/>
                                        <p:tgtEl>
                                          <p:spTgt spid="6"/>
                                        </p:tgtEl>
                                        <p:attrNameLst>
                                          <p:attrName>ppt_x</p:attrName>
                                        </p:attrNameLst>
                                      </p:cBhvr>
                                      <p:tavLst>
                                        <p:tav tm="0">
                                          <p:val>
                                            <p:strVal val="ppt_x"/>
                                          </p:val>
                                        </p:tav>
                                        <p:tav tm="100000">
                                          <p:val>
                                            <p:strVal val="1+ppt_w/2"/>
                                          </p:val>
                                        </p:tav>
                                      </p:tavLst>
                                    </p:anim>
                                    <p:anim calcmode="lin" valueType="num">
                                      <p:cBhvr additive="base">
                                        <p:cTn id="136" dur="2000"/>
                                        <p:tgtEl>
                                          <p:spTgt spid="6"/>
                                        </p:tgtEl>
                                        <p:attrNameLst>
                                          <p:attrName>ppt_y</p:attrName>
                                        </p:attrNameLst>
                                      </p:cBhvr>
                                      <p:tavLst>
                                        <p:tav tm="0">
                                          <p:val>
                                            <p:strVal val="ppt_y"/>
                                          </p:val>
                                        </p:tav>
                                        <p:tav tm="100000">
                                          <p:val>
                                            <p:strVal val="0-ppt_h/2"/>
                                          </p:val>
                                        </p:tav>
                                      </p:tavLst>
                                    </p:anim>
                                    <p:set>
                                      <p:cBhvr>
                                        <p:cTn id="137" dur="1" fill="hold">
                                          <p:stCondLst>
                                            <p:cond delay="1999"/>
                                          </p:stCondLst>
                                        </p:cTn>
                                        <p:tgtEl>
                                          <p:spTgt spid="6"/>
                                        </p:tgtEl>
                                        <p:attrNameLst>
                                          <p:attrName>style.visibility</p:attrName>
                                        </p:attrNameLst>
                                      </p:cBhvr>
                                      <p:to>
                                        <p:strVal val="hidden"/>
                                      </p:to>
                                    </p:set>
                                  </p:childTnLst>
                                </p:cTn>
                              </p:par>
                              <p:par>
                                <p:cTn id="138" presetID="2" presetClass="exit" presetSubtype="3" fill="hold" grpId="2" nodeType="withEffect">
                                  <p:stCondLst>
                                    <p:cond delay="0"/>
                                  </p:stCondLst>
                                  <p:childTnLst>
                                    <p:anim calcmode="lin" valueType="num">
                                      <p:cBhvr additive="base">
                                        <p:cTn id="139" dur="2000"/>
                                        <p:tgtEl>
                                          <p:spTgt spid="10"/>
                                        </p:tgtEl>
                                        <p:attrNameLst>
                                          <p:attrName>ppt_x</p:attrName>
                                        </p:attrNameLst>
                                      </p:cBhvr>
                                      <p:tavLst>
                                        <p:tav tm="0">
                                          <p:val>
                                            <p:strVal val="ppt_x"/>
                                          </p:val>
                                        </p:tav>
                                        <p:tav tm="100000">
                                          <p:val>
                                            <p:strVal val="1+ppt_w/2"/>
                                          </p:val>
                                        </p:tav>
                                      </p:tavLst>
                                    </p:anim>
                                    <p:anim calcmode="lin" valueType="num">
                                      <p:cBhvr additive="base">
                                        <p:cTn id="140" dur="2000"/>
                                        <p:tgtEl>
                                          <p:spTgt spid="10"/>
                                        </p:tgtEl>
                                        <p:attrNameLst>
                                          <p:attrName>ppt_y</p:attrName>
                                        </p:attrNameLst>
                                      </p:cBhvr>
                                      <p:tavLst>
                                        <p:tav tm="0">
                                          <p:val>
                                            <p:strVal val="ppt_y"/>
                                          </p:val>
                                        </p:tav>
                                        <p:tav tm="100000">
                                          <p:val>
                                            <p:strVal val="0-ppt_h/2"/>
                                          </p:val>
                                        </p:tav>
                                      </p:tavLst>
                                    </p:anim>
                                    <p:set>
                                      <p:cBhvr>
                                        <p:cTn id="141" dur="1" fill="hold">
                                          <p:stCondLst>
                                            <p:cond delay="1999"/>
                                          </p:stCondLst>
                                        </p:cTn>
                                        <p:tgtEl>
                                          <p:spTgt spid="10"/>
                                        </p:tgtEl>
                                        <p:attrNameLst>
                                          <p:attrName>style.visibility</p:attrName>
                                        </p:attrNameLst>
                                      </p:cBhvr>
                                      <p:to>
                                        <p:strVal val="hidden"/>
                                      </p:to>
                                    </p:set>
                                  </p:childTnLst>
                                </p:cTn>
                              </p:par>
                              <p:par>
                                <p:cTn id="142" presetID="2" presetClass="exit" presetSubtype="3" fill="hold" grpId="2" nodeType="withEffect">
                                  <p:stCondLst>
                                    <p:cond delay="0"/>
                                  </p:stCondLst>
                                  <p:childTnLst>
                                    <p:anim calcmode="lin" valueType="num">
                                      <p:cBhvr additive="base">
                                        <p:cTn id="143" dur="2000"/>
                                        <p:tgtEl>
                                          <p:spTgt spid="15"/>
                                        </p:tgtEl>
                                        <p:attrNameLst>
                                          <p:attrName>ppt_x</p:attrName>
                                        </p:attrNameLst>
                                      </p:cBhvr>
                                      <p:tavLst>
                                        <p:tav tm="0">
                                          <p:val>
                                            <p:strVal val="ppt_x"/>
                                          </p:val>
                                        </p:tav>
                                        <p:tav tm="100000">
                                          <p:val>
                                            <p:strVal val="1+ppt_w/2"/>
                                          </p:val>
                                        </p:tav>
                                      </p:tavLst>
                                    </p:anim>
                                    <p:anim calcmode="lin" valueType="num">
                                      <p:cBhvr additive="base">
                                        <p:cTn id="144" dur="2000"/>
                                        <p:tgtEl>
                                          <p:spTgt spid="15"/>
                                        </p:tgtEl>
                                        <p:attrNameLst>
                                          <p:attrName>ppt_y</p:attrName>
                                        </p:attrNameLst>
                                      </p:cBhvr>
                                      <p:tavLst>
                                        <p:tav tm="0">
                                          <p:val>
                                            <p:strVal val="ppt_y"/>
                                          </p:val>
                                        </p:tav>
                                        <p:tav tm="100000">
                                          <p:val>
                                            <p:strVal val="0-ppt_h/2"/>
                                          </p:val>
                                        </p:tav>
                                      </p:tavLst>
                                    </p:anim>
                                    <p:set>
                                      <p:cBhvr>
                                        <p:cTn id="145" dur="1" fill="hold">
                                          <p:stCondLst>
                                            <p:cond delay="1999"/>
                                          </p:stCondLst>
                                        </p:cTn>
                                        <p:tgtEl>
                                          <p:spTgt spid="15"/>
                                        </p:tgtEl>
                                        <p:attrNameLst>
                                          <p:attrName>style.visibility</p:attrName>
                                        </p:attrNameLst>
                                      </p:cBhvr>
                                      <p:to>
                                        <p:strVal val="hidden"/>
                                      </p:to>
                                    </p:set>
                                  </p:childTnLst>
                                </p:cTn>
                              </p:par>
                              <p:par>
                                <p:cTn id="146" presetID="13" presetClass="exit" presetSubtype="32" fill="hold" grpId="3" nodeType="withEffect">
                                  <p:stCondLst>
                                    <p:cond delay="0"/>
                                  </p:stCondLst>
                                  <p:childTnLst>
                                    <p:animEffect transition="out" filter="plus(out)">
                                      <p:cBhvr>
                                        <p:cTn id="147" dur="2000"/>
                                        <p:tgtEl>
                                          <p:spTgt spid="6"/>
                                        </p:tgtEl>
                                      </p:cBhvr>
                                    </p:animEffect>
                                    <p:set>
                                      <p:cBhvr>
                                        <p:cTn id="148" dur="1" fill="hold">
                                          <p:stCondLst>
                                            <p:cond delay="1999"/>
                                          </p:stCondLst>
                                        </p:cTn>
                                        <p:tgtEl>
                                          <p:spTgt spid="6"/>
                                        </p:tgtEl>
                                        <p:attrNameLst>
                                          <p:attrName>style.visibility</p:attrName>
                                        </p:attrNameLst>
                                      </p:cBhvr>
                                      <p:to>
                                        <p:strVal val="hidden"/>
                                      </p:to>
                                    </p:set>
                                  </p:childTnLst>
                                </p:cTn>
                              </p:par>
                              <p:par>
                                <p:cTn id="149" presetID="13" presetClass="exit" presetSubtype="32" fill="hold" grpId="3" nodeType="withEffect">
                                  <p:stCondLst>
                                    <p:cond delay="0"/>
                                  </p:stCondLst>
                                  <p:childTnLst>
                                    <p:animEffect transition="out" filter="plus(out)">
                                      <p:cBhvr>
                                        <p:cTn id="150" dur="2000"/>
                                        <p:tgtEl>
                                          <p:spTgt spid="10"/>
                                        </p:tgtEl>
                                      </p:cBhvr>
                                    </p:animEffect>
                                    <p:set>
                                      <p:cBhvr>
                                        <p:cTn id="151" dur="1" fill="hold">
                                          <p:stCondLst>
                                            <p:cond delay="1999"/>
                                          </p:stCondLst>
                                        </p:cTn>
                                        <p:tgtEl>
                                          <p:spTgt spid="10"/>
                                        </p:tgtEl>
                                        <p:attrNameLst>
                                          <p:attrName>style.visibility</p:attrName>
                                        </p:attrNameLst>
                                      </p:cBhvr>
                                      <p:to>
                                        <p:strVal val="hidden"/>
                                      </p:to>
                                    </p:set>
                                  </p:childTnLst>
                                </p:cTn>
                              </p:par>
                              <p:par>
                                <p:cTn id="152" presetID="13" presetClass="exit" presetSubtype="32" fill="hold" grpId="3" nodeType="withEffect">
                                  <p:stCondLst>
                                    <p:cond delay="0"/>
                                  </p:stCondLst>
                                  <p:childTnLst>
                                    <p:animEffect transition="out" filter="plus(out)">
                                      <p:cBhvr>
                                        <p:cTn id="153" dur="2000"/>
                                        <p:tgtEl>
                                          <p:spTgt spid="15"/>
                                        </p:tgtEl>
                                      </p:cBhvr>
                                    </p:animEffect>
                                    <p:set>
                                      <p:cBhvr>
                                        <p:cTn id="154" dur="1" fill="hold">
                                          <p:stCondLst>
                                            <p:cond delay="1999"/>
                                          </p:stCondLst>
                                        </p:cTn>
                                        <p:tgtEl>
                                          <p:spTgt spid="15"/>
                                        </p:tgtEl>
                                        <p:attrNameLst>
                                          <p:attrName>style.visibility</p:attrName>
                                        </p:attrNameLst>
                                      </p:cBhvr>
                                      <p:to>
                                        <p:strVal val="hidden"/>
                                      </p:to>
                                    </p:set>
                                  </p:childTnLst>
                                </p:cTn>
                              </p:par>
                              <p:par>
                                <p:cTn id="155" presetID="2" presetClass="exit" presetSubtype="9" fill="hold" grpId="2" nodeType="withEffect">
                                  <p:stCondLst>
                                    <p:cond delay="0"/>
                                  </p:stCondLst>
                                  <p:childTnLst>
                                    <p:anim calcmode="lin" valueType="num">
                                      <p:cBhvr additive="base">
                                        <p:cTn id="156" dur="2000"/>
                                        <p:tgtEl>
                                          <p:spTgt spid="7"/>
                                        </p:tgtEl>
                                        <p:attrNameLst>
                                          <p:attrName>ppt_x</p:attrName>
                                        </p:attrNameLst>
                                      </p:cBhvr>
                                      <p:tavLst>
                                        <p:tav tm="0">
                                          <p:val>
                                            <p:strVal val="ppt_x"/>
                                          </p:val>
                                        </p:tav>
                                        <p:tav tm="100000">
                                          <p:val>
                                            <p:strVal val="0-ppt_w/2"/>
                                          </p:val>
                                        </p:tav>
                                      </p:tavLst>
                                    </p:anim>
                                    <p:anim calcmode="lin" valueType="num">
                                      <p:cBhvr additive="base">
                                        <p:cTn id="157" dur="2000"/>
                                        <p:tgtEl>
                                          <p:spTgt spid="7"/>
                                        </p:tgtEl>
                                        <p:attrNameLst>
                                          <p:attrName>ppt_y</p:attrName>
                                        </p:attrNameLst>
                                      </p:cBhvr>
                                      <p:tavLst>
                                        <p:tav tm="0">
                                          <p:val>
                                            <p:strVal val="ppt_y"/>
                                          </p:val>
                                        </p:tav>
                                        <p:tav tm="100000">
                                          <p:val>
                                            <p:strVal val="0-ppt_h/2"/>
                                          </p:val>
                                        </p:tav>
                                      </p:tavLst>
                                    </p:anim>
                                    <p:set>
                                      <p:cBhvr>
                                        <p:cTn id="158" dur="1" fill="hold">
                                          <p:stCondLst>
                                            <p:cond delay="1999"/>
                                          </p:stCondLst>
                                        </p:cTn>
                                        <p:tgtEl>
                                          <p:spTgt spid="7"/>
                                        </p:tgtEl>
                                        <p:attrNameLst>
                                          <p:attrName>style.visibility</p:attrName>
                                        </p:attrNameLst>
                                      </p:cBhvr>
                                      <p:to>
                                        <p:strVal val="hidden"/>
                                      </p:to>
                                    </p:set>
                                  </p:childTnLst>
                                </p:cTn>
                              </p:par>
                              <p:par>
                                <p:cTn id="159" presetID="2" presetClass="exit" presetSubtype="9" fill="hold" grpId="2" nodeType="withEffect">
                                  <p:stCondLst>
                                    <p:cond delay="0"/>
                                  </p:stCondLst>
                                  <p:childTnLst>
                                    <p:anim calcmode="lin" valueType="num">
                                      <p:cBhvr additive="base">
                                        <p:cTn id="160" dur="2000"/>
                                        <p:tgtEl>
                                          <p:spTgt spid="11"/>
                                        </p:tgtEl>
                                        <p:attrNameLst>
                                          <p:attrName>ppt_x</p:attrName>
                                        </p:attrNameLst>
                                      </p:cBhvr>
                                      <p:tavLst>
                                        <p:tav tm="0">
                                          <p:val>
                                            <p:strVal val="ppt_x"/>
                                          </p:val>
                                        </p:tav>
                                        <p:tav tm="100000">
                                          <p:val>
                                            <p:strVal val="0-ppt_w/2"/>
                                          </p:val>
                                        </p:tav>
                                      </p:tavLst>
                                    </p:anim>
                                    <p:anim calcmode="lin" valueType="num">
                                      <p:cBhvr additive="base">
                                        <p:cTn id="161" dur="2000"/>
                                        <p:tgtEl>
                                          <p:spTgt spid="11"/>
                                        </p:tgtEl>
                                        <p:attrNameLst>
                                          <p:attrName>ppt_y</p:attrName>
                                        </p:attrNameLst>
                                      </p:cBhvr>
                                      <p:tavLst>
                                        <p:tav tm="0">
                                          <p:val>
                                            <p:strVal val="ppt_y"/>
                                          </p:val>
                                        </p:tav>
                                        <p:tav tm="100000">
                                          <p:val>
                                            <p:strVal val="0-ppt_h/2"/>
                                          </p:val>
                                        </p:tav>
                                      </p:tavLst>
                                    </p:anim>
                                    <p:set>
                                      <p:cBhvr>
                                        <p:cTn id="162" dur="1" fill="hold">
                                          <p:stCondLst>
                                            <p:cond delay="1999"/>
                                          </p:stCondLst>
                                        </p:cTn>
                                        <p:tgtEl>
                                          <p:spTgt spid="11"/>
                                        </p:tgtEl>
                                        <p:attrNameLst>
                                          <p:attrName>style.visibility</p:attrName>
                                        </p:attrNameLst>
                                      </p:cBhvr>
                                      <p:to>
                                        <p:strVal val="hidden"/>
                                      </p:to>
                                    </p:set>
                                  </p:childTnLst>
                                </p:cTn>
                              </p:par>
                              <p:par>
                                <p:cTn id="163" presetID="2" presetClass="exit" presetSubtype="9" fill="hold" grpId="2" nodeType="withEffect">
                                  <p:stCondLst>
                                    <p:cond delay="0"/>
                                  </p:stCondLst>
                                  <p:childTnLst>
                                    <p:anim calcmode="lin" valueType="num">
                                      <p:cBhvr additive="base">
                                        <p:cTn id="164" dur="2000"/>
                                        <p:tgtEl>
                                          <p:spTgt spid="14"/>
                                        </p:tgtEl>
                                        <p:attrNameLst>
                                          <p:attrName>ppt_x</p:attrName>
                                        </p:attrNameLst>
                                      </p:cBhvr>
                                      <p:tavLst>
                                        <p:tav tm="0">
                                          <p:val>
                                            <p:strVal val="ppt_x"/>
                                          </p:val>
                                        </p:tav>
                                        <p:tav tm="100000">
                                          <p:val>
                                            <p:strVal val="0-ppt_w/2"/>
                                          </p:val>
                                        </p:tav>
                                      </p:tavLst>
                                    </p:anim>
                                    <p:anim calcmode="lin" valueType="num">
                                      <p:cBhvr additive="base">
                                        <p:cTn id="165" dur="2000"/>
                                        <p:tgtEl>
                                          <p:spTgt spid="14"/>
                                        </p:tgtEl>
                                        <p:attrNameLst>
                                          <p:attrName>ppt_y</p:attrName>
                                        </p:attrNameLst>
                                      </p:cBhvr>
                                      <p:tavLst>
                                        <p:tav tm="0">
                                          <p:val>
                                            <p:strVal val="ppt_y"/>
                                          </p:val>
                                        </p:tav>
                                        <p:tav tm="100000">
                                          <p:val>
                                            <p:strVal val="0-ppt_h/2"/>
                                          </p:val>
                                        </p:tav>
                                      </p:tavLst>
                                    </p:anim>
                                    <p:set>
                                      <p:cBhvr>
                                        <p:cTn id="166" dur="1" fill="hold">
                                          <p:stCondLst>
                                            <p:cond delay="1999"/>
                                          </p:stCondLst>
                                        </p:cTn>
                                        <p:tgtEl>
                                          <p:spTgt spid="14"/>
                                        </p:tgtEl>
                                        <p:attrNameLst>
                                          <p:attrName>style.visibility</p:attrName>
                                        </p:attrNameLst>
                                      </p:cBhvr>
                                      <p:to>
                                        <p:strVal val="hidden"/>
                                      </p:to>
                                    </p:set>
                                  </p:childTnLst>
                                </p:cTn>
                              </p:par>
                              <p:par>
                                <p:cTn id="167" presetID="13" presetClass="exit" presetSubtype="32" fill="hold" grpId="3" nodeType="withEffect">
                                  <p:stCondLst>
                                    <p:cond delay="0"/>
                                  </p:stCondLst>
                                  <p:childTnLst>
                                    <p:animEffect transition="out" filter="plus(out)">
                                      <p:cBhvr>
                                        <p:cTn id="168" dur="2000"/>
                                        <p:tgtEl>
                                          <p:spTgt spid="7"/>
                                        </p:tgtEl>
                                      </p:cBhvr>
                                    </p:animEffect>
                                    <p:set>
                                      <p:cBhvr>
                                        <p:cTn id="169" dur="1" fill="hold">
                                          <p:stCondLst>
                                            <p:cond delay="1999"/>
                                          </p:stCondLst>
                                        </p:cTn>
                                        <p:tgtEl>
                                          <p:spTgt spid="7"/>
                                        </p:tgtEl>
                                        <p:attrNameLst>
                                          <p:attrName>style.visibility</p:attrName>
                                        </p:attrNameLst>
                                      </p:cBhvr>
                                      <p:to>
                                        <p:strVal val="hidden"/>
                                      </p:to>
                                    </p:set>
                                  </p:childTnLst>
                                </p:cTn>
                              </p:par>
                              <p:par>
                                <p:cTn id="170" presetID="13" presetClass="exit" presetSubtype="32" fill="hold" grpId="3" nodeType="withEffect">
                                  <p:stCondLst>
                                    <p:cond delay="0"/>
                                  </p:stCondLst>
                                  <p:childTnLst>
                                    <p:animEffect transition="out" filter="plus(out)">
                                      <p:cBhvr>
                                        <p:cTn id="171" dur="2000"/>
                                        <p:tgtEl>
                                          <p:spTgt spid="11"/>
                                        </p:tgtEl>
                                      </p:cBhvr>
                                    </p:animEffect>
                                    <p:set>
                                      <p:cBhvr>
                                        <p:cTn id="172" dur="1" fill="hold">
                                          <p:stCondLst>
                                            <p:cond delay="1999"/>
                                          </p:stCondLst>
                                        </p:cTn>
                                        <p:tgtEl>
                                          <p:spTgt spid="11"/>
                                        </p:tgtEl>
                                        <p:attrNameLst>
                                          <p:attrName>style.visibility</p:attrName>
                                        </p:attrNameLst>
                                      </p:cBhvr>
                                      <p:to>
                                        <p:strVal val="hidden"/>
                                      </p:to>
                                    </p:set>
                                  </p:childTnLst>
                                </p:cTn>
                              </p:par>
                              <p:par>
                                <p:cTn id="173" presetID="13" presetClass="exit" presetSubtype="32" fill="hold" grpId="3" nodeType="withEffect">
                                  <p:stCondLst>
                                    <p:cond delay="0"/>
                                  </p:stCondLst>
                                  <p:childTnLst>
                                    <p:animEffect transition="out" filter="plus(out)">
                                      <p:cBhvr>
                                        <p:cTn id="174" dur="2000"/>
                                        <p:tgtEl>
                                          <p:spTgt spid="14"/>
                                        </p:tgtEl>
                                      </p:cBhvr>
                                    </p:animEffect>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4" presetClass="entr" presetSubtype="3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ox(out)">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79df8a1a82ec190263700b1223570ca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cstate="print">
            <a:duotone>
              <a:schemeClr val="accent1">
                <a:shade val="45000"/>
                <a:satMod val="135000"/>
              </a:schemeClr>
              <a:prstClr val="white"/>
            </a:duotone>
            <a:lum contrast="20000"/>
          </a:blip>
          <a:stretch>
            <a:fillRect/>
          </a:stretch>
        </p:blipFill>
        <p:spPr>
          <a:xfrm>
            <a:off x="2714612" y="0"/>
            <a:ext cx="1928826" cy="1928826"/>
          </a:xfrm>
          <a:prstGeom prst="rect">
            <a:avLst/>
          </a:prstGeom>
        </p:spPr>
      </p:pic>
      <p:pic>
        <p:nvPicPr>
          <p:cNvPr id="4" name="3 Imagen" descr="circle-447982_640.png"/>
          <p:cNvPicPr>
            <a:picLocks noChangeAspect="1"/>
          </p:cNvPicPr>
          <p:nvPr/>
        </p:nvPicPr>
        <p:blipFill>
          <a:blip r:embed="rId4" cstate="print">
            <a:duotone>
              <a:schemeClr val="accent1">
                <a:shade val="45000"/>
                <a:satMod val="135000"/>
              </a:schemeClr>
              <a:prstClr val="white"/>
            </a:duotone>
            <a:lum contrast="20000"/>
          </a:blip>
          <a:stretch>
            <a:fillRect/>
          </a:stretch>
        </p:blipFill>
        <p:spPr>
          <a:xfrm flipH="1">
            <a:off x="4357686" y="0"/>
            <a:ext cx="2056794" cy="1974522"/>
          </a:xfrm>
          <a:prstGeom prst="rect">
            <a:avLst/>
          </a:prstGeom>
        </p:spPr>
      </p:pic>
      <p:pic>
        <p:nvPicPr>
          <p:cNvPr id="5" name="4 Imagen" descr="circle-447982_640.png"/>
          <p:cNvPicPr>
            <a:picLocks noChangeAspect="1"/>
          </p:cNvPicPr>
          <p:nvPr/>
        </p:nvPicPr>
        <p:blipFill>
          <a:blip r:embed="rId3" cstate="print">
            <a:duotone>
              <a:schemeClr val="accent1">
                <a:shade val="45000"/>
                <a:satMod val="135000"/>
              </a:schemeClr>
              <a:prstClr val="white"/>
            </a:duotone>
            <a:lum contrast="20000"/>
          </a:blip>
          <a:stretch>
            <a:fillRect/>
          </a:stretch>
        </p:blipFill>
        <p:spPr>
          <a:xfrm>
            <a:off x="2714612" y="1285860"/>
            <a:ext cx="1928826" cy="1928826"/>
          </a:xfrm>
          <a:prstGeom prst="rect">
            <a:avLst/>
          </a:prstGeom>
        </p:spPr>
      </p:pic>
      <p:pic>
        <p:nvPicPr>
          <p:cNvPr id="6" name="5 Imagen" descr="circle-447982_640.png"/>
          <p:cNvPicPr>
            <a:picLocks noChangeAspect="1"/>
          </p:cNvPicPr>
          <p:nvPr/>
        </p:nvPicPr>
        <p:blipFill>
          <a:blip r:embed="rId4" cstate="print">
            <a:duotone>
              <a:schemeClr val="accent1">
                <a:shade val="45000"/>
                <a:satMod val="135000"/>
              </a:schemeClr>
              <a:prstClr val="white"/>
            </a:duotone>
            <a:lum contrast="20000"/>
          </a:blip>
          <a:stretch>
            <a:fillRect/>
          </a:stretch>
        </p:blipFill>
        <p:spPr>
          <a:xfrm flipH="1">
            <a:off x="4357686" y="1285860"/>
            <a:ext cx="2056794" cy="1974522"/>
          </a:xfrm>
          <a:prstGeom prst="rect">
            <a:avLst/>
          </a:prstGeom>
        </p:spPr>
      </p:pic>
      <p:pic>
        <p:nvPicPr>
          <p:cNvPr id="7" name="6 Imagen" descr="circle-447982_640.png"/>
          <p:cNvPicPr>
            <a:picLocks noChangeAspect="1"/>
          </p:cNvPicPr>
          <p:nvPr/>
        </p:nvPicPr>
        <p:blipFill>
          <a:blip r:embed="rId3" cstate="print">
            <a:duotone>
              <a:schemeClr val="accent1">
                <a:shade val="45000"/>
                <a:satMod val="135000"/>
              </a:schemeClr>
              <a:prstClr val="white"/>
            </a:duotone>
            <a:lum contrast="20000"/>
          </a:blip>
          <a:stretch>
            <a:fillRect/>
          </a:stretch>
        </p:blipFill>
        <p:spPr>
          <a:xfrm>
            <a:off x="2714612" y="2428892"/>
            <a:ext cx="1928826" cy="1928826"/>
          </a:xfrm>
          <a:prstGeom prst="rect">
            <a:avLst/>
          </a:prstGeom>
        </p:spPr>
      </p:pic>
      <p:pic>
        <p:nvPicPr>
          <p:cNvPr id="8" name="7 Imagen" descr="circle-447982_640.png"/>
          <p:cNvPicPr>
            <a:picLocks noChangeAspect="1"/>
          </p:cNvPicPr>
          <p:nvPr/>
        </p:nvPicPr>
        <p:blipFill>
          <a:blip r:embed="rId4" cstate="print">
            <a:duotone>
              <a:schemeClr val="accent1">
                <a:shade val="45000"/>
                <a:satMod val="135000"/>
              </a:schemeClr>
              <a:prstClr val="white"/>
            </a:duotone>
            <a:lum contrast="20000"/>
          </a:blip>
          <a:stretch>
            <a:fillRect/>
          </a:stretch>
        </p:blipFill>
        <p:spPr>
          <a:xfrm flipH="1">
            <a:off x="4357686" y="2428892"/>
            <a:ext cx="2056794" cy="1974522"/>
          </a:xfrm>
          <a:prstGeom prst="rect">
            <a:avLst/>
          </a:prstGeom>
        </p:spPr>
      </p:pic>
      <p:pic>
        <p:nvPicPr>
          <p:cNvPr id="9" name="8 Imagen" descr="circle-447982_640.png"/>
          <p:cNvPicPr>
            <a:picLocks noChangeAspect="1"/>
          </p:cNvPicPr>
          <p:nvPr/>
        </p:nvPicPr>
        <p:blipFill>
          <a:blip r:embed="rId3" cstate="print">
            <a:duotone>
              <a:schemeClr val="accent1">
                <a:shade val="45000"/>
                <a:satMod val="135000"/>
              </a:schemeClr>
              <a:prstClr val="white"/>
            </a:duotone>
            <a:lum contrast="20000"/>
          </a:blip>
          <a:stretch>
            <a:fillRect/>
          </a:stretch>
        </p:blipFill>
        <p:spPr>
          <a:xfrm>
            <a:off x="2714612" y="3714752"/>
            <a:ext cx="1928826" cy="1928826"/>
          </a:xfrm>
          <a:prstGeom prst="rect">
            <a:avLst/>
          </a:prstGeom>
        </p:spPr>
      </p:pic>
      <p:pic>
        <p:nvPicPr>
          <p:cNvPr id="10" name="9 Imagen" descr="circle-447982_640.png"/>
          <p:cNvPicPr>
            <a:picLocks noChangeAspect="1"/>
          </p:cNvPicPr>
          <p:nvPr/>
        </p:nvPicPr>
        <p:blipFill>
          <a:blip r:embed="rId4" cstate="print">
            <a:duotone>
              <a:schemeClr val="accent1">
                <a:shade val="45000"/>
                <a:satMod val="135000"/>
              </a:schemeClr>
              <a:prstClr val="white"/>
            </a:duotone>
            <a:lum contrast="20000"/>
          </a:blip>
          <a:stretch>
            <a:fillRect/>
          </a:stretch>
        </p:blipFill>
        <p:spPr>
          <a:xfrm flipH="1">
            <a:off x="4357686" y="3714752"/>
            <a:ext cx="2056794" cy="1974522"/>
          </a:xfrm>
          <a:prstGeom prst="rect">
            <a:avLst/>
          </a:prstGeom>
        </p:spPr>
      </p:pic>
      <p:sp>
        <p:nvSpPr>
          <p:cNvPr id="11" name="1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2233" y="0"/>
            <a:ext cx="9141767" cy="5143500"/>
          </a:xfrm>
          <a:prstGeom prst="rect">
            <a:avLst/>
          </a:prstGeom>
        </p:spPr>
      </p:pic>
      <p:sp>
        <p:nvSpPr>
          <p:cNvPr id="3" name="2 CuadroTexto"/>
          <p:cNvSpPr txBox="1"/>
          <p:nvPr/>
        </p:nvSpPr>
        <p:spPr>
          <a:xfrm>
            <a:off x="1785918" y="1142990"/>
            <a:ext cx="5500726" cy="2585323"/>
          </a:xfrm>
          <a:prstGeom prst="rect">
            <a:avLst/>
          </a:prstGeom>
          <a:noFill/>
        </p:spPr>
        <p:txBody>
          <a:bodyPr wrap="square" rtlCol="0">
            <a:spAutoFit/>
          </a:bodyPr>
          <a:lstStyle/>
          <a:p>
            <a:r>
              <a:rPr lang="es-PE" b="1" dirty="0" smtClean="0">
                <a:solidFill>
                  <a:schemeClr val="bg1"/>
                </a:solidFill>
              </a:rPr>
              <a:t>6. Mantienen su individualidad</a:t>
            </a:r>
            <a:endParaRPr lang="es-PE" dirty="0" smtClean="0">
              <a:solidFill>
                <a:schemeClr val="bg1"/>
              </a:solidFill>
            </a:endParaRPr>
          </a:p>
          <a:p>
            <a:endParaRPr lang="es-PE" dirty="0" smtClean="0">
              <a:solidFill>
                <a:schemeClr val="bg1"/>
              </a:solidFill>
            </a:endParaRPr>
          </a:p>
          <a:p>
            <a:r>
              <a:rPr lang="es-PE" dirty="0" smtClean="0">
                <a:solidFill>
                  <a:schemeClr val="bg1"/>
                </a:solidFill>
              </a:rPr>
              <a:t>Se consideran importantes y dedican tiempo a ellos mismos y a sus necesidades. Aunque a veces para otras personas puede parecer un comportamiento egoísta es una de las necesidades que tenemos como seres humanos, el de ser seres independientes, individuales y ser reconocidos por ser especiales.</a:t>
            </a:r>
          </a:p>
          <a:p>
            <a:endParaRPr lang="es-PE" dirty="0">
              <a:solidFill>
                <a:schemeClr val="bg1"/>
              </a:solidFill>
            </a:endParaRPr>
          </a:p>
        </p:txBody>
      </p:sp>
      <p:pic>
        <p:nvPicPr>
          <p:cNvPr id="4" name="Picture 4" descr="Resultado de imagen de flor de loto png"/>
          <p:cNvPicPr>
            <a:picLocks noChangeAspect="1" noChangeArrowheads="1"/>
          </p:cNvPicPr>
          <p:nvPr/>
        </p:nvPicPr>
        <p:blipFill>
          <a:blip r:embed="rId3"/>
          <a:srcRect/>
          <a:stretch>
            <a:fillRect/>
          </a:stretch>
        </p:blipFill>
        <p:spPr bwMode="auto">
          <a:xfrm>
            <a:off x="-214346" y="3167629"/>
            <a:ext cx="2571768" cy="1975871"/>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567ab99a5691ddd7aa4637a91c3f6c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1211811437.png"/>
          <p:cNvPicPr>
            <a:picLocks noChangeAspect="1"/>
          </p:cNvPicPr>
          <p:nvPr/>
        </p:nvPicPr>
        <p:blipFill>
          <a:blip r:embed="rId3">
            <a:duotone>
              <a:prstClr val="black"/>
              <a:srgbClr val="EA82DE">
                <a:tint val="45000"/>
                <a:satMod val="400000"/>
              </a:srgbClr>
            </a:duotone>
            <a:lum bright="30000"/>
          </a:blip>
          <a:srcRect l="10000" t="15000" r="20000" b="20000"/>
          <a:stretch>
            <a:fillRect/>
          </a:stretch>
        </p:blipFill>
        <p:spPr>
          <a:xfrm>
            <a:off x="4071934" y="1357304"/>
            <a:ext cx="1000132" cy="928694"/>
          </a:xfrm>
          <a:prstGeom prst="rect">
            <a:avLst/>
          </a:prstGeom>
        </p:spPr>
      </p:pic>
      <p:pic>
        <p:nvPicPr>
          <p:cNvPr id="6" name="5 Imagen" descr="1211811437.png"/>
          <p:cNvPicPr>
            <a:picLocks noChangeAspect="1"/>
          </p:cNvPicPr>
          <p:nvPr/>
        </p:nvPicPr>
        <p:blipFill>
          <a:blip r:embed="rId3">
            <a:duotone>
              <a:prstClr val="black"/>
              <a:srgbClr val="EA82DE">
                <a:tint val="45000"/>
                <a:satMod val="400000"/>
              </a:srgbClr>
            </a:duotone>
            <a:lum bright="30000"/>
          </a:blip>
          <a:srcRect l="10000" t="15000" r="20000" b="20000"/>
          <a:stretch>
            <a:fillRect/>
          </a:stretch>
        </p:blipFill>
        <p:spPr>
          <a:xfrm>
            <a:off x="4000496" y="2857502"/>
            <a:ext cx="1000132" cy="928694"/>
          </a:xfrm>
          <a:prstGeom prst="rect">
            <a:avLst/>
          </a:prstGeom>
        </p:spPr>
      </p:pic>
      <p:pic>
        <p:nvPicPr>
          <p:cNvPr id="7" name="6 Imagen" descr="1211811437.png"/>
          <p:cNvPicPr>
            <a:picLocks noChangeAspect="1"/>
          </p:cNvPicPr>
          <p:nvPr/>
        </p:nvPicPr>
        <p:blipFill>
          <a:blip r:embed="rId3">
            <a:duotone>
              <a:prstClr val="black"/>
              <a:srgbClr val="EA82DE">
                <a:tint val="45000"/>
                <a:satMod val="400000"/>
              </a:srgbClr>
            </a:duotone>
            <a:lum bright="30000"/>
          </a:blip>
          <a:srcRect l="10000" t="15000" r="15000" b="15000"/>
          <a:stretch>
            <a:fillRect/>
          </a:stretch>
        </p:blipFill>
        <p:spPr>
          <a:xfrm>
            <a:off x="3071802" y="2071684"/>
            <a:ext cx="1071570" cy="1000132"/>
          </a:xfrm>
          <a:prstGeom prst="rect">
            <a:avLst/>
          </a:prstGeom>
        </p:spPr>
      </p:pic>
      <p:pic>
        <p:nvPicPr>
          <p:cNvPr id="8" name="7 Imagen" descr="1211811437.png"/>
          <p:cNvPicPr>
            <a:picLocks noChangeAspect="1"/>
          </p:cNvPicPr>
          <p:nvPr/>
        </p:nvPicPr>
        <p:blipFill>
          <a:blip r:embed="rId3">
            <a:duotone>
              <a:prstClr val="black"/>
              <a:srgbClr val="EA82DE">
                <a:tint val="45000"/>
                <a:satMod val="400000"/>
              </a:srgbClr>
            </a:duotone>
            <a:lum bright="30000"/>
          </a:blip>
          <a:srcRect l="15000" t="10000" r="15000" b="15000"/>
          <a:stretch>
            <a:fillRect/>
          </a:stretch>
        </p:blipFill>
        <p:spPr>
          <a:xfrm>
            <a:off x="5072066" y="2000246"/>
            <a:ext cx="1000132" cy="1071570"/>
          </a:xfrm>
          <a:prstGeom prst="rect">
            <a:avLst/>
          </a:prstGeom>
        </p:spPr>
      </p:pic>
      <p:pic>
        <p:nvPicPr>
          <p:cNvPr id="9" name="8 Imagen" descr="1211811437.png"/>
          <p:cNvPicPr>
            <a:picLocks noChangeAspect="1"/>
          </p:cNvPicPr>
          <p:nvPr/>
        </p:nvPicPr>
        <p:blipFill>
          <a:blip r:embed="rId3">
            <a:duotone>
              <a:prstClr val="black"/>
              <a:srgbClr val="EA82DE">
                <a:tint val="45000"/>
                <a:satMod val="400000"/>
              </a:srgbClr>
            </a:duotone>
            <a:lum bright="30000"/>
          </a:blip>
          <a:srcRect l="15000" t="20000" r="20000" b="15000"/>
          <a:stretch>
            <a:fillRect/>
          </a:stretch>
        </p:blipFill>
        <p:spPr>
          <a:xfrm>
            <a:off x="4714876" y="1571618"/>
            <a:ext cx="928694" cy="928694"/>
          </a:xfrm>
          <a:prstGeom prst="rect">
            <a:avLst/>
          </a:prstGeom>
        </p:spPr>
      </p:pic>
      <p:pic>
        <p:nvPicPr>
          <p:cNvPr id="10" name="9 Imagen" descr="1211811437.png"/>
          <p:cNvPicPr>
            <a:picLocks noChangeAspect="1"/>
          </p:cNvPicPr>
          <p:nvPr/>
        </p:nvPicPr>
        <p:blipFill>
          <a:blip r:embed="rId3">
            <a:duotone>
              <a:prstClr val="black"/>
              <a:srgbClr val="EA82DE">
                <a:tint val="45000"/>
                <a:satMod val="400000"/>
              </a:srgbClr>
            </a:duotone>
            <a:lum bright="30000"/>
          </a:blip>
          <a:srcRect l="15000" t="20000" r="20000" b="15000"/>
          <a:stretch>
            <a:fillRect/>
          </a:stretch>
        </p:blipFill>
        <p:spPr>
          <a:xfrm>
            <a:off x="4714876" y="2786064"/>
            <a:ext cx="928694" cy="928694"/>
          </a:xfrm>
          <a:prstGeom prst="rect">
            <a:avLst/>
          </a:prstGeom>
        </p:spPr>
      </p:pic>
      <p:pic>
        <p:nvPicPr>
          <p:cNvPr id="11" name="10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3500430" y="1500180"/>
            <a:ext cx="928694" cy="928694"/>
          </a:xfrm>
          <a:prstGeom prst="rect">
            <a:avLst/>
          </a:prstGeom>
        </p:spPr>
      </p:pic>
      <p:pic>
        <p:nvPicPr>
          <p:cNvPr id="12" name="11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3428992" y="2643188"/>
            <a:ext cx="928694" cy="928694"/>
          </a:xfrm>
          <a:prstGeom prst="rect">
            <a:avLst/>
          </a:prstGeom>
        </p:spPr>
      </p:pic>
      <p:pic>
        <p:nvPicPr>
          <p:cNvPr id="13" name="12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4214810" y="714362"/>
            <a:ext cx="714380" cy="714380"/>
          </a:xfrm>
          <a:prstGeom prst="rect">
            <a:avLst/>
          </a:prstGeom>
        </p:spPr>
      </p:pic>
      <p:pic>
        <p:nvPicPr>
          <p:cNvPr id="14" name="13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5286380" y="928676"/>
            <a:ext cx="714380" cy="714380"/>
          </a:xfrm>
          <a:prstGeom prst="rect">
            <a:avLst/>
          </a:prstGeom>
        </p:spPr>
      </p:pic>
      <p:pic>
        <p:nvPicPr>
          <p:cNvPr id="15" name="14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5929322" y="2214560"/>
            <a:ext cx="714380" cy="714380"/>
          </a:xfrm>
          <a:prstGeom prst="rect">
            <a:avLst/>
          </a:prstGeom>
        </p:spPr>
      </p:pic>
      <p:pic>
        <p:nvPicPr>
          <p:cNvPr id="16" name="15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5429256" y="3429006"/>
            <a:ext cx="714380" cy="714380"/>
          </a:xfrm>
          <a:prstGeom prst="rect">
            <a:avLst/>
          </a:prstGeom>
        </p:spPr>
      </p:pic>
      <p:pic>
        <p:nvPicPr>
          <p:cNvPr id="17" name="16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4143372" y="3786196"/>
            <a:ext cx="714380" cy="714380"/>
          </a:xfrm>
          <a:prstGeom prst="rect">
            <a:avLst/>
          </a:prstGeom>
        </p:spPr>
      </p:pic>
      <p:pic>
        <p:nvPicPr>
          <p:cNvPr id="18" name="17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2928926" y="3357568"/>
            <a:ext cx="714380" cy="714380"/>
          </a:xfrm>
          <a:prstGeom prst="rect">
            <a:avLst/>
          </a:prstGeom>
        </p:spPr>
      </p:pic>
      <p:pic>
        <p:nvPicPr>
          <p:cNvPr id="19" name="18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2500298" y="2214560"/>
            <a:ext cx="714380" cy="714380"/>
          </a:xfrm>
          <a:prstGeom prst="rect">
            <a:avLst/>
          </a:prstGeom>
        </p:spPr>
      </p:pic>
      <p:pic>
        <p:nvPicPr>
          <p:cNvPr id="20" name="19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3071802" y="1000114"/>
            <a:ext cx="714380" cy="714380"/>
          </a:xfrm>
          <a:prstGeom prst="rect">
            <a:avLst/>
          </a:prstGeom>
        </p:spPr>
      </p:pic>
      <p:pic>
        <p:nvPicPr>
          <p:cNvPr id="21" name="20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5715008" y="500048"/>
            <a:ext cx="571504" cy="571504"/>
          </a:xfrm>
          <a:prstGeom prst="rect">
            <a:avLst/>
          </a:prstGeom>
        </p:spPr>
      </p:pic>
      <p:pic>
        <p:nvPicPr>
          <p:cNvPr id="22" name="21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6572264" y="2285998"/>
            <a:ext cx="571504" cy="571504"/>
          </a:xfrm>
          <a:prstGeom prst="rect">
            <a:avLst/>
          </a:prstGeom>
        </p:spPr>
      </p:pic>
      <p:pic>
        <p:nvPicPr>
          <p:cNvPr id="23" name="22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4286248" y="214296"/>
            <a:ext cx="571504" cy="571504"/>
          </a:xfrm>
          <a:prstGeom prst="rect">
            <a:avLst/>
          </a:prstGeom>
        </p:spPr>
      </p:pic>
      <p:pic>
        <p:nvPicPr>
          <p:cNvPr id="24" name="23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5929322" y="4000510"/>
            <a:ext cx="571504" cy="571504"/>
          </a:xfrm>
          <a:prstGeom prst="rect">
            <a:avLst/>
          </a:prstGeom>
        </p:spPr>
      </p:pic>
      <p:pic>
        <p:nvPicPr>
          <p:cNvPr id="25" name="24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4214810" y="4500576"/>
            <a:ext cx="571504" cy="571504"/>
          </a:xfrm>
          <a:prstGeom prst="rect">
            <a:avLst/>
          </a:prstGeom>
        </p:spPr>
      </p:pic>
      <p:pic>
        <p:nvPicPr>
          <p:cNvPr id="26" name="25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2500298" y="3857634"/>
            <a:ext cx="571504" cy="571504"/>
          </a:xfrm>
          <a:prstGeom prst="rect">
            <a:avLst/>
          </a:prstGeom>
        </p:spPr>
      </p:pic>
      <p:pic>
        <p:nvPicPr>
          <p:cNvPr id="27" name="26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1928794" y="2285998"/>
            <a:ext cx="571504" cy="571504"/>
          </a:xfrm>
          <a:prstGeom prst="rect">
            <a:avLst/>
          </a:prstGeom>
        </p:spPr>
      </p:pic>
      <p:pic>
        <p:nvPicPr>
          <p:cNvPr id="28" name="27 Imagen" descr="1211811437.png"/>
          <p:cNvPicPr>
            <a:picLocks noChangeAspect="1"/>
          </p:cNvPicPr>
          <p:nvPr/>
        </p:nvPicPr>
        <p:blipFill>
          <a:blip r:embed="rId3">
            <a:duotone>
              <a:prstClr val="black"/>
              <a:srgbClr val="EA82DE">
                <a:tint val="45000"/>
                <a:satMod val="400000"/>
              </a:srgbClr>
            </a:duotone>
            <a:lum bright="30000"/>
          </a:blip>
          <a:srcRect l="15000" t="15000" r="20000" b="20000"/>
          <a:stretch>
            <a:fillRect/>
          </a:stretch>
        </p:blipFill>
        <p:spPr>
          <a:xfrm>
            <a:off x="2714612" y="571486"/>
            <a:ext cx="571504" cy="571504"/>
          </a:xfrm>
          <a:prstGeom prst="rect">
            <a:avLst/>
          </a:prstGeom>
        </p:spPr>
      </p:pic>
      <p:pic>
        <p:nvPicPr>
          <p:cNvPr id="29" name="28 Imagen" descr="1211811437.png"/>
          <p:cNvPicPr>
            <a:picLocks noChangeAspect="1"/>
          </p:cNvPicPr>
          <p:nvPr/>
        </p:nvPicPr>
        <p:blipFill>
          <a:blip r:embed="rId4" cstate="print">
            <a:duotone>
              <a:prstClr val="black"/>
              <a:srgbClr val="EA82DE">
                <a:tint val="45000"/>
                <a:satMod val="400000"/>
              </a:srgbClr>
            </a:duotone>
            <a:lum bright="30000"/>
          </a:blip>
          <a:srcRect l="15000" t="15000" r="20000" b="20000"/>
          <a:stretch>
            <a:fillRect/>
          </a:stretch>
        </p:blipFill>
        <p:spPr>
          <a:xfrm>
            <a:off x="4357686" y="-214332"/>
            <a:ext cx="428628" cy="428628"/>
          </a:xfrm>
          <a:prstGeom prst="rect">
            <a:avLst/>
          </a:prstGeom>
        </p:spPr>
      </p:pic>
      <p:pic>
        <p:nvPicPr>
          <p:cNvPr id="30" name="29 Imagen" descr="1211811437.png"/>
          <p:cNvPicPr>
            <a:picLocks noChangeAspect="1"/>
          </p:cNvPicPr>
          <p:nvPr/>
        </p:nvPicPr>
        <p:blipFill>
          <a:blip r:embed="rId4" cstate="print">
            <a:duotone>
              <a:prstClr val="black"/>
              <a:srgbClr val="EA82DE">
                <a:tint val="45000"/>
                <a:satMod val="400000"/>
              </a:srgbClr>
            </a:duotone>
            <a:lum bright="30000"/>
          </a:blip>
          <a:srcRect l="15000" t="15000" r="20000" b="20000"/>
          <a:stretch>
            <a:fillRect/>
          </a:stretch>
        </p:blipFill>
        <p:spPr>
          <a:xfrm>
            <a:off x="6143636" y="142858"/>
            <a:ext cx="428628" cy="428628"/>
          </a:xfrm>
          <a:prstGeom prst="rect">
            <a:avLst/>
          </a:prstGeom>
        </p:spPr>
      </p:pic>
      <p:pic>
        <p:nvPicPr>
          <p:cNvPr id="31" name="30 Imagen" descr="1211811437.png"/>
          <p:cNvPicPr>
            <a:picLocks noChangeAspect="1"/>
          </p:cNvPicPr>
          <p:nvPr/>
        </p:nvPicPr>
        <p:blipFill>
          <a:blip r:embed="rId4" cstate="print">
            <a:duotone>
              <a:prstClr val="black"/>
              <a:srgbClr val="EA82DE">
                <a:tint val="45000"/>
                <a:satMod val="400000"/>
              </a:srgbClr>
            </a:duotone>
            <a:lum bright="30000"/>
          </a:blip>
          <a:srcRect l="15000" t="15000" r="20000" b="20000"/>
          <a:stretch>
            <a:fillRect/>
          </a:stretch>
        </p:blipFill>
        <p:spPr>
          <a:xfrm>
            <a:off x="7143768" y="2357436"/>
            <a:ext cx="428628" cy="428628"/>
          </a:xfrm>
          <a:prstGeom prst="rect">
            <a:avLst/>
          </a:prstGeom>
        </p:spPr>
      </p:pic>
      <p:pic>
        <p:nvPicPr>
          <p:cNvPr id="32" name="31 Imagen" descr="1211811437.png"/>
          <p:cNvPicPr>
            <a:picLocks noChangeAspect="1"/>
          </p:cNvPicPr>
          <p:nvPr/>
        </p:nvPicPr>
        <p:blipFill>
          <a:blip r:embed="rId4" cstate="print">
            <a:duotone>
              <a:prstClr val="black"/>
              <a:srgbClr val="EA82DE">
                <a:tint val="45000"/>
                <a:satMod val="400000"/>
              </a:srgbClr>
            </a:duotone>
            <a:lum bright="30000"/>
          </a:blip>
          <a:srcRect l="15000" t="15000" r="20000" b="20000"/>
          <a:stretch>
            <a:fillRect/>
          </a:stretch>
        </p:blipFill>
        <p:spPr>
          <a:xfrm>
            <a:off x="6357950" y="4500576"/>
            <a:ext cx="428628" cy="428628"/>
          </a:xfrm>
          <a:prstGeom prst="rect">
            <a:avLst/>
          </a:prstGeom>
        </p:spPr>
      </p:pic>
      <p:pic>
        <p:nvPicPr>
          <p:cNvPr id="33" name="32 Imagen" descr="1211811437.png"/>
          <p:cNvPicPr>
            <a:picLocks noChangeAspect="1"/>
          </p:cNvPicPr>
          <p:nvPr/>
        </p:nvPicPr>
        <p:blipFill>
          <a:blip r:embed="rId4" cstate="print">
            <a:duotone>
              <a:prstClr val="black"/>
              <a:srgbClr val="EA82DE">
                <a:tint val="45000"/>
                <a:satMod val="400000"/>
              </a:srgbClr>
            </a:duotone>
            <a:lum bright="30000"/>
          </a:blip>
          <a:srcRect l="15000" t="15000" r="20000" b="20000"/>
          <a:stretch>
            <a:fillRect/>
          </a:stretch>
        </p:blipFill>
        <p:spPr>
          <a:xfrm>
            <a:off x="4286248" y="5072080"/>
            <a:ext cx="428628" cy="428628"/>
          </a:xfrm>
          <a:prstGeom prst="rect">
            <a:avLst/>
          </a:prstGeom>
        </p:spPr>
      </p:pic>
      <p:pic>
        <p:nvPicPr>
          <p:cNvPr id="34" name="33 Imagen" descr="1211811437.png"/>
          <p:cNvPicPr>
            <a:picLocks noChangeAspect="1"/>
          </p:cNvPicPr>
          <p:nvPr/>
        </p:nvPicPr>
        <p:blipFill>
          <a:blip r:embed="rId4" cstate="print">
            <a:duotone>
              <a:prstClr val="black"/>
              <a:srgbClr val="EA82DE">
                <a:tint val="45000"/>
                <a:satMod val="400000"/>
              </a:srgbClr>
            </a:duotone>
            <a:lum bright="30000"/>
          </a:blip>
          <a:srcRect l="15000" t="15000" r="20000" b="20000"/>
          <a:stretch>
            <a:fillRect/>
          </a:stretch>
        </p:blipFill>
        <p:spPr>
          <a:xfrm>
            <a:off x="2143108" y="4214824"/>
            <a:ext cx="428628" cy="428628"/>
          </a:xfrm>
          <a:prstGeom prst="rect">
            <a:avLst/>
          </a:prstGeom>
        </p:spPr>
      </p:pic>
      <p:pic>
        <p:nvPicPr>
          <p:cNvPr id="35" name="34 Imagen" descr="1211811437.png"/>
          <p:cNvPicPr>
            <a:picLocks noChangeAspect="1"/>
          </p:cNvPicPr>
          <p:nvPr/>
        </p:nvPicPr>
        <p:blipFill>
          <a:blip r:embed="rId4" cstate="print">
            <a:duotone>
              <a:prstClr val="black"/>
              <a:srgbClr val="EA82DE">
                <a:tint val="45000"/>
                <a:satMod val="400000"/>
              </a:srgbClr>
            </a:duotone>
            <a:lum bright="30000"/>
          </a:blip>
          <a:srcRect l="15000" t="15000" r="20000" b="20000"/>
          <a:stretch>
            <a:fillRect/>
          </a:stretch>
        </p:blipFill>
        <p:spPr>
          <a:xfrm>
            <a:off x="1428728" y="2357436"/>
            <a:ext cx="428628" cy="428628"/>
          </a:xfrm>
          <a:prstGeom prst="rect">
            <a:avLst/>
          </a:prstGeom>
        </p:spPr>
      </p:pic>
      <p:pic>
        <p:nvPicPr>
          <p:cNvPr id="36" name="35 Imagen" descr="1211811437.png"/>
          <p:cNvPicPr>
            <a:picLocks noChangeAspect="1"/>
          </p:cNvPicPr>
          <p:nvPr/>
        </p:nvPicPr>
        <p:blipFill>
          <a:blip r:embed="rId4" cstate="print">
            <a:duotone>
              <a:prstClr val="black"/>
              <a:srgbClr val="EA82DE">
                <a:tint val="45000"/>
                <a:satMod val="400000"/>
              </a:srgbClr>
            </a:duotone>
            <a:lum bright="30000"/>
          </a:blip>
          <a:srcRect l="15000" t="15000" r="20000" b="20000"/>
          <a:stretch>
            <a:fillRect/>
          </a:stretch>
        </p:blipFill>
        <p:spPr>
          <a:xfrm>
            <a:off x="2428860" y="214296"/>
            <a:ext cx="428628" cy="428628"/>
          </a:xfrm>
          <a:prstGeom prst="rect">
            <a:avLst/>
          </a:prstGeom>
        </p:spPr>
      </p:pic>
      <p:sp>
        <p:nvSpPr>
          <p:cNvPr id="37" name="36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p:cTn id="29" dur="2000" fill="hold"/>
                                        <p:tgtEl>
                                          <p:spTgt spid="10"/>
                                        </p:tgtEl>
                                        <p:attrNameLst>
                                          <p:attrName>ppt_w</p:attrName>
                                        </p:attrNameLst>
                                      </p:cBhvr>
                                      <p:tavLst>
                                        <p:tav tm="0">
                                          <p:val>
                                            <p:fltVal val="0"/>
                                          </p:val>
                                        </p:tav>
                                        <p:tav tm="100000">
                                          <p:val>
                                            <p:strVal val="#ppt_w"/>
                                          </p:val>
                                        </p:tav>
                                      </p:tavLst>
                                    </p:anim>
                                    <p:anim calcmode="lin" valueType="num">
                                      <p:cBhvr>
                                        <p:cTn id="30" dur="2000" fill="hold"/>
                                        <p:tgtEl>
                                          <p:spTgt spid="10"/>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2000" fill="hold"/>
                                        <p:tgtEl>
                                          <p:spTgt spid="11"/>
                                        </p:tgtEl>
                                        <p:attrNameLst>
                                          <p:attrName>ppt_w</p:attrName>
                                        </p:attrNameLst>
                                      </p:cBhvr>
                                      <p:tavLst>
                                        <p:tav tm="0">
                                          <p:val>
                                            <p:fltVal val="0"/>
                                          </p:val>
                                        </p:tav>
                                        <p:tav tm="100000">
                                          <p:val>
                                            <p:strVal val="#ppt_w"/>
                                          </p:val>
                                        </p:tav>
                                      </p:tavLst>
                                    </p:anim>
                                    <p:anim calcmode="lin" valueType="num">
                                      <p:cBhvr>
                                        <p:cTn id="34" dur="2000" fill="hold"/>
                                        <p:tgtEl>
                                          <p:spTgt spid="11"/>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000" fill="hold"/>
                                        <p:tgtEl>
                                          <p:spTgt spid="12"/>
                                        </p:tgtEl>
                                        <p:attrNameLst>
                                          <p:attrName>ppt_w</p:attrName>
                                        </p:attrNameLst>
                                      </p:cBhvr>
                                      <p:tavLst>
                                        <p:tav tm="0">
                                          <p:val>
                                            <p:fltVal val="0"/>
                                          </p:val>
                                        </p:tav>
                                        <p:tav tm="100000">
                                          <p:val>
                                            <p:strVal val="#ppt_w"/>
                                          </p:val>
                                        </p:tav>
                                      </p:tavLst>
                                    </p:anim>
                                    <p:anim calcmode="lin" valueType="num">
                                      <p:cBhvr>
                                        <p:cTn id="38" dur="2000" fill="hold"/>
                                        <p:tgtEl>
                                          <p:spTgt spid="12"/>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2000" fill="hold"/>
                                        <p:tgtEl>
                                          <p:spTgt spid="13"/>
                                        </p:tgtEl>
                                        <p:attrNameLst>
                                          <p:attrName>ppt_w</p:attrName>
                                        </p:attrNameLst>
                                      </p:cBhvr>
                                      <p:tavLst>
                                        <p:tav tm="0">
                                          <p:val>
                                            <p:fltVal val="0"/>
                                          </p:val>
                                        </p:tav>
                                        <p:tav tm="100000">
                                          <p:val>
                                            <p:strVal val="#ppt_w"/>
                                          </p:val>
                                        </p:tav>
                                      </p:tavLst>
                                    </p:anim>
                                    <p:anim calcmode="lin" valueType="num">
                                      <p:cBhvr>
                                        <p:cTn id="42" dur="2000" fill="hold"/>
                                        <p:tgtEl>
                                          <p:spTgt spid="13"/>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2000" fill="hold"/>
                                        <p:tgtEl>
                                          <p:spTgt spid="14"/>
                                        </p:tgtEl>
                                        <p:attrNameLst>
                                          <p:attrName>ppt_w</p:attrName>
                                        </p:attrNameLst>
                                      </p:cBhvr>
                                      <p:tavLst>
                                        <p:tav tm="0">
                                          <p:val>
                                            <p:fltVal val="0"/>
                                          </p:val>
                                        </p:tav>
                                        <p:tav tm="100000">
                                          <p:val>
                                            <p:strVal val="#ppt_w"/>
                                          </p:val>
                                        </p:tav>
                                      </p:tavLst>
                                    </p:anim>
                                    <p:anim calcmode="lin" valueType="num">
                                      <p:cBhvr>
                                        <p:cTn id="46" dur="2000" fill="hold"/>
                                        <p:tgtEl>
                                          <p:spTgt spid="14"/>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2000" fill="hold"/>
                                        <p:tgtEl>
                                          <p:spTgt spid="15"/>
                                        </p:tgtEl>
                                        <p:attrNameLst>
                                          <p:attrName>ppt_w</p:attrName>
                                        </p:attrNameLst>
                                      </p:cBhvr>
                                      <p:tavLst>
                                        <p:tav tm="0">
                                          <p:val>
                                            <p:fltVal val="0"/>
                                          </p:val>
                                        </p:tav>
                                        <p:tav tm="100000">
                                          <p:val>
                                            <p:strVal val="#ppt_w"/>
                                          </p:val>
                                        </p:tav>
                                      </p:tavLst>
                                    </p:anim>
                                    <p:anim calcmode="lin" valueType="num">
                                      <p:cBhvr>
                                        <p:cTn id="50" dur="2000" fill="hold"/>
                                        <p:tgtEl>
                                          <p:spTgt spid="15"/>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2000" fill="hold"/>
                                        <p:tgtEl>
                                          <p:spTgt spid="16"/>
                                        </p:tgtEl>
                                        <p:attrNameLst>
                                          <p:attrName>ppt_w</p:attrName>
                                        </p:attrNameLst>
                                      </p:cBhvr>
                                      <p:tavLst>
                                        <p:tav tm="0">
                                          <p:val>
                                            <p:fltVal val="0"/>
                                          </p:val>
                                        </p:tav>
                                        <p:tav tm="100000">
                                          <p:val>
                                            <p:strVal val="#ppt_w"/>
                                          </p:val>
                                        </p:tav>
                                      </p:tavLst>
                                    </p:anim>
                                    <p:anim calcmode="lin" valueType="num">
                                      <p:cBhvr>
                                        <p:cTn id="54" dur="2000" fill="hold"/>
                                        <p:tgtEl>
                                          <p:spTgt spid="16"/>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2000" fill="hold"/>
                                        <p:tgtEl>
                                          <p:spTgt spid="17"/>
                                        </p:tgtEl>
                                        <p:attrNameLst>
                                          <p:attrName>ppt_w</p:attrName>
                                        </p:attrNameLst>
                                      </p:cBhvr>
                                      <p:tavLst>
                                        <p:tav tm="0">
                                          <p:val>
                                            <p:fltVal val="0"/>
                                          </p:val>
                                        </p:tav>
                                        <p:tav tm="100000">
                                          <p:val>
                                            <p:strVal val="#ppt_w"/>
                                          </p:val>
                                        </p:tav>
                                      </p:tavLst>
                                    </p:anim>
                                    <p:anim calcmode="lin" valueType="num">
                                      <p:cBhvr>
                                        <p:cTn id="58" dur="2000" fill="hold"/>
                                        <p:tgtEl>
                                          <p:spTgt spid="17"/>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p:cTn id="61" dur="2000" fill="hold"/>
                                        <p:tgtEl>
                                          <p:spTgt spid="18"/>
                                        </p:tgtEl>
                                        <p:attrNameLst>
                                          <p:attrName>ppt_w</p:attrName>
                                        </p:attrNameLst>
                                      </p:cBhvr>
                                      <p:tavLst>
                                        <p:tav tm="0">
                                          <p:val>
                                            <p:fltVal val="0"/>
                                          </p:val>
                                        </p:tav>
                                        <p:tav tm="100000">
                                          <p:val>
                                            <p:strVal val="#ppt_w"/>
                                          </p:val>
                                        </p:tav>
                                      </p:tavLst>
                                    </p:anim>
                                    <p:anim calcmode="lin" valueType="num">
                                      <p:cBhvr>
                                        <p:cTn id="62" dur="2000" fill="hold"/>
                                        <p:tgtEl>
                                          <p:spTgt spid="18"/>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p:cTn id="65" dur="2000" fill="hold"/>
                                        <p:tgtEl>
                                          <p:spTgt spid="19"/>
                                        </p:tgtEl>
                                        <p:attrNameLst>
                                          <p:attrName>ppt_w</p:attrName>
                                        </p:attrNameLst>
                                      </p:cBhvr>
                                      <p:tavLst>
                                        <p:tav tm="0">
                                          <p:val>
                                            <p:fltVal val="0"/>
                                          </p:val>
                                        </p:tav>
                                        <p:tav tm="100000">
                                          <p:val>
                                            <p:strVal val="#ppt_w"/>
                                          </p:val>
                                        </p:tav>
                                      </p:tavLst>
                                    </p:anim>
                                    <p:anim calcmode="lin" valueType="num">
                                      <p:cBhvr>
                                        <p:cTn id="66" dur="2000" fill="hold"/>
                                        <p:tgtEl>
                                          <p:spTgt spid="19"/>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p:cTn id="69" dur="2000" fill="hold"/>
                                        <p:tgtEl>
                                          <p:spTgt spid="20"/>
                                        </p:tgtEl>
                                        <p:attrNameLst>
                                          <p:attrName>ppt_w</p:attrName>
                                        </p:attrNameLst>
                                      </p:cBhvr>
                                      <p:tavLst>
                                        <p:tav tm="0">
                                          <p:val>
                                            <p:fltVal val="0"/>
                                          </p:val>
                                        </p:tav>
                                        <p:tav tm="100000">
                                          <p:val>
                                            <p:strVal val="#ppt_w"/>
                                          </p:val>
                                        </p:tav>
                                      </p:tavLst>
                                    </p:anim>
                                    <p:anim calcmode="lin" valueType="num">
                                      <p:cBhvr>
                                        <p:cTn id="70" dur="2000" fill="hold"/>
                                        <p:tgtEl>
                                          <p:spTgt spid="20"/>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2000" fill="hold"/>
                                        <p:tgtEl>
                                          <p:spTgt spid="21"/>
                                        </p:tgtEl>
                                        <p:attrNameLst>
                                          <p:attrName>ppt_w</p:attrName>
                                        </p:attrNameLst>
                                      </p:cBhvr>
                                      <p:tavLst>
                                        <p:tav tm="0">
                                          <p:val>
                                            <p:fltVal val="0"/>
                                          </p:val>
                                        </p:tav>
                                        <p:tav tm="100000">
                                          <p:val>
                                            <p:strVal val="#ppt_w"/>
                                          </p:val>
                                        </p:tav>
                                      </p:tavLst>
                                    </p:anim>
                                    <p:anim calcmode="lin" valueType="num">
                                      <p:cBhvr>
                                        <p:cTn id="74" dur="2000" fill="hold"/>
                                        <p:tgtEl>
                                          <p:spTgt spid="21"/>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2000" fill="hold"/>
                                        <p:tgtEl>
                                          <p:spTgt spid="22"/>
                                        </p:tgtEl>
                                        <p:attrNameLst>
                                          <p:attrName>ppt_w</p:attrName>
                                        </p:attrNameLst>
                                      </p:cBhvr>
                                      <p:tavLst>
                                        <p:tav tm="0">
                                          <p:val>
                                            <p:fltVal val="0"/>
                                          </p:val>
                                        </p:tav>
                                        <p:tav tm="100000">
                                          <p:val>
                                            <p:strVal val="#ppt_w"/>
                                          </p:val>
                                        </p:tav>
                                      </p:tavLst>
                                    </p:anim>
                                    <p:anim calcmode="lin" valueType="num">
                                      <p:cBhvr>
                                        <p:cTn id="78" dur="2000" fill="hold"/>
                                        <p:tgtEl>
                                          <p:spTgt spid="22"/>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p:cTn id="81" dur="2000" fill="hold"/>
                                        <p:tgtEl>
                                          <p:spTgt spid="23"/>
                                        </p:tgtEl>
                                        <p:attrNameLst>
                                          <p:attrName>ppt_w</p:attrName>
                                        </p:attrNameLst>
                                      </p:cBhvr>
                                      <p:tavLst>
                                        <p:tav tm="0">
                                          <p:val>
                                            <p:fltVal val="0"/>
                                          </p:val>
                                        </p:tav>
                                        <p:tav tm="100000">
                                          <p:val>
                                            <p:strVal val="#ppt_w"/>
                                          </p:val>
                                        </p:tav>
                                      </p:tavLst>
                                    </p:anim>
                                    <p:anim calcmode="lin" valueType="num">
                                      <p:cBhvr>
                                        <p:cTn id="82" dur="2000" fill="hold"/>
                                        <p:tgtEl>
                                          <p:spTgt spid="23"/>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p:cTn id="85" dur="2000" fill="hold"/>
                                        <p:tgtEl>
                                          <p:spTgt spid="24"/>
                                        </p:tgtEl>
                                        <p:attrNameLst>
                                          <p:attrName>ppt_w</p:attrName>
                                        </p:attrNameLst>
                                      </p:cBhvr>
                                      <p:tavLst>
                                        <p:tav tm="0">
                                          <p:val>
                                            <p:fltVal val="0"/>
                                          </p:val>
                                        </p:tav>
                                        <p:tav tm="100000">
                                          <p:val>
                                            <p:strVal val="#ppt_w"/>
                                          </p:val>
                                        </p:tav>
                                      </p:tavLst>
                                    </p:anim>
                                    <p:anim calcmode="lin" valueType="num">
                                      <p:cBhvr>
                                        <p:cTn id="86" dur="2000" fill="hold"/>
                                        <p:tgtEl>
                                          <p:spTgt spid="24"/>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p:cTn id="89" dur="2000" fill="hold"/>
                                        <p:tgtEl>
                                          <p:spTgt spid="25"/>
                                        </p:tgtEl>
                                        <p:attrNameLst>
                                          <p:attrName>ppt_w</p:attrName>
                                        </p:attrNameLst>
                                      </p:cBhvr>
                                      <p:tavLst>
                                        <p:tav tm="0">
                                          <p:val>
                                            <p:fltVal val="0"/>
                                          </p:val>
                                        </p:tav>
                                        <p:tav tm="100000">
                                          <p:val>
                                            <p:strVal val="#ppt_w"/>
                                          </p:val>
                                        </p:tav>
                                      </p:tavLst>
                                    </p:anim>
                                    <p:anim calcmode="lin" valueType="num">
                                      <p:cBhvr>
                                        <p:cTn id="90" dur="2000" fill="hold"/>
                                        <p:tgtEl>
                                          <p:spTgt spid="25"/>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p:cTn id="93" dur="2000" fill="hold"/>
                                        <p:tgtEl>
                                          <p:spTgt spid="26"/>
                                        </p:tgtEl>
                                        <p:attrNameLst>
                                          <p:attrName>ppt_w</p:attrName>
                                        </p:attrNameLst>
                                      </p:cBhvr>
                                      <p:tavLst>
                                        <p:tav tm="0">
                                          <p:val>
                                            <p:fltVal val="0"/>
                                          </p:val>
                                        </p:tav>
                                        <p:tav tm="100000">
                                          <p:val>
                                            <p:strVal val="#ppt_w"/>
                                          </p:val>
                                        </p:tav>
                                      </p:tavLst>
                                    </p:anim>
                                    <p:anim calcmode="lin" valueType="num">
                                      <p:cBhvr>
                                        <p:cTn id="94" dur="2000" fill="hold"/>
                                        <p:tgtEl>
                                          <p:spTgt spid="26"/>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p:cTn id="97" dur="2000" fill="hold"/>
                                        <p:tgtEl>
                                          <p:spTgt spid="27"/>
                                        </p:tgtEl>
                                        <p:attrNameLst>
                                          <p:attrName>ppt_w</p:attrName>
                                        </p:attrNameLst>
                                      </p:cBhvr>
                                      <p:tavLst>
                                        <p:tav tm="0">
                                          <p:val>
                                            <p:fltVal val="0"/>
                                          </p:val>
                                        </p:tav>
                                        <p:tav tm="100000">
                                          <p:val>
                                            <p:strVal val="#ppt_w"/>
                                          </p:val>
                                        </p:tav>
                                      </p:tavLst>
                                    </p:anim>
                                    <p:anim calcmode="lin" valueType="num">
                                      <p:cBhvr>
                                        <p:cTn id="98" dur="2000" fill="hold"/>
                                        <p:tgtEl>
                                          <p:spTgt spid="27"/>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p:cTn id="101" dur="2000" fill="hold"/>
                                        <p:tgtEl>
                                          <p:spTgt spid="28"/>
                                        </p:tgtEl>
                                        <p:attrNameLst>
                                          <p:attrName>ppt_w</p:attrName>
                                        </p:attrNameLst>
                                      </p:cBhvr>
                                      <p:tavLst>
                                        <p:tav tm="0">
                                          <p:val>
                                            <p:fltVal val="0"/>
                                          </p:val>
                                        </p:tav>
                                        <p:tav tm="100000">
                                          <p:val>
                                            <p:strVal val="#ppt_w"/>
                                          </p:val>
                                        </p:tav>
                                      </p:tavLst>
                                    </p:anim>
                                    <p:anim calcmode="lin" valueType="num">
                                      <p:cBhvr>
                                        <p:cTn id="102" dur="2000" fill="hold"/>
                                        <p:tgtEl>
                                          <p:spTgt spid="28"/>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p:cTn id="105" dur="2000" fill="hold"/>
                                        <p:tgtEl>
                                          <p:spTgt spid="29"/>
                                        </p:tgtEl>
                                        <p:attrNameLst>
                                          <p:attrName>ppt_w</p:attrName>
                                        </p:attrNameLst>
                                      </p:cBhvr>
                                      <p:tavLst>
                                        <p:tav tm="0">
                                          <p:val>
                                            <p:fltVal val="0"/>
                                          </p:val>
                                        </p:tav>
                                        <p:tav tm="100000">
                                          <p:val>
                                            <p:strVal val="#ppt_w"/>
                                          </p:val>
                                        </p:tav>
                                      </p:tavLst>
                                    </p:anim>
                                    <p:anim calcmode="lin" valueType="num">
                                      <p:cBhvr>
                                        <p:cTn id="106" dur="2000" fill="hold"/>
                                        <p:tgtEl>
                                          <p:spTgt spid="29"/>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p:cTn id="109" dur="2000" fill="hold"/>
                                        <p:tgtEl>
                                          <p:spTgt spid="30"/>
                                        </p:tgtEl>
                                        <p:attrNameLst>
                                          <p:attrName>ppt_w</p:attrName>
                                        </p:attrNameLst>
                                      </p:cBhvr>
                                      <p:tavLst>
                                        <p:tav tm="0">
                                          <p:val>
                                            <p:fltVal val="0"/>
                                          </p:val>
                                        </p:tav>
                                        <p:tav tm="100000">
                                          <p:val>
                                            <p:strVal val="#ppt_w"/>
                                          </p:val>
                                        </p:tav>
                                      </p:tavLst>
                                    </p:anim>
                                    <p:anim calcmode="lin" valueType="num">
                                      <p:cBhvr>
                                        <p:cTn id="110" dur="2000" fill="hold"/>
                                        <p:tgtEl>
                                          <p:spTgt spid="30"/>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31"/>
                                        </p:tgtEl>
                                        <p:attrNameLst>
                                          <p:attrName>style.visibility</p:attrName>
                                        </p:attrNameLst>
                                      </p:cBhvr>
                                      <p:to>
                                        <p:strVal val="visible"/>
                                      </p:to>
                                    </p:set>
                                    <p:anim calcmode="lin" valueType="num">
                                      <p:cBhvr>
                                        <p:cTn id="113" dur="2000" fill="hold"/>
                                        <p:tgtEl>
                                          <p:spTgt spid="31"/>
                                        </p:tgtEl>
                                        <p:attrNameLst>
                                          <p:attrName>ppt_w</p:attrName>
                                        </p:attrNameLst>
                                      </p:cBhvr>
                                      <p:tavLst>
                                        <p:tav tm="0">
                                          <p:val>
                                            <p:fltVal val="0"/>
                                          </p:val>
                                        </p:tav>
                                        <p:tav tm="100000">
                                          <p:val>
                                            <p:strVal val="#ppt_w"/>
                                          </p:val>
                                        </p:tav>
                                      </p:tavLst>
                                    </p:anim>
                                    <p:anim calcmode="lin" valueType="num">
                                      <p:cBhvr>
                                        <p:cTn id="114" dur="2000" fill="hold"/>
                                        <p:tgtEl>
                                          <p:spTgt spid="31"/>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2"/>
                                        </p:tgtEl>
                                        <p:attrNameLst>
                                          <p:attrName>style.visibility</p:attrName>
                                        </p:attrNameLst>
                                      </p:cBhvr>
                                      <p:to>
                                        <p:strVal val="visible"/>
                                      </p:to>
                                    </p:set>
                                    <p:anim calcmode="lin" valueType="num">
                                      <p:cBhvr>
                                        <p:cTn id="117" dur="2000" fill="hold"/>
                                        <p:tgtEl>
                                          <p:spTgt spid="32"/>
                                        </p:tgtEl>
                                        <p:attrNameLst>
                                          <p:attrName>ppt_w</p:attrName>
                                        </p:attrNameLst>
                                      </p:cBhvr>
                                      <p:tavLst>
                                        <p:tav tm="0">
                                          <p:val>
                                            <p:fltVal val="0"/>
                                          </p:val>
                                        </p:tav>
                                        <p:tav tm="100000">
                                          <p:val>
                                            <p:strVal val="#ppt_w"/>
                                          </p:val>
                                        </p:tav>
                                      </p:tavLst>
                                    </p:anim>
                                    <p:anim calcmode="lin" valueType="num">
                                      <p:cBhvr>
                                        <p:cTn id="118" dur="2000" fill="hold"/>
                                        <p:tgtEl>
                                          <p:spTgt spid="32"/>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3"/>
                                        </p:tgtEl>
                                        <p:attrNameLst>
                                          <p:attrName>style.visibility</p:attrName>
                                        </p:attrNameLst>
                                      </p:cBhvr>
                                      <p:to>
                                        <p:strVal val="visible"/>
                                      </p:to>
                                    </p:set>
                                    <p:anim calcmode="lin" valueType="num">
                                      <p:cBhvr>
                                        <p:cTn id="121" dur="2000" fill="hold"/>
                                        <p:tgtEl>
                                          <p:spTgt spid="33"/>
                                        </p:tgtEl>
                                        <p:attrNameLst>
                                          <p:attrName>ppt_w</p:attrName>
                                        </p:attrNameLst>
                                      </p:cBhvr>
                                      <p:tavLst>
                                        <p:tav tm="0">
                                          <p:val>
                                            <p:fltVal val="0"/>
                                          </p:val>
                                        </p:tav>
                                        <p:tav tm="100000">
                                          <p:val>
                                            <p:strVal val="#ppt_w"/>
                                          </p:val>
                                        </p:tav>
                                      </p:tavLst>
                                    </p:anim>
                                    <p:anim calcmode="lin" valueType="num">
                                      <p:cBhvr>
                                        <p:cTn id="122" dur="2000" fill="hold"/>
                                        <p:tgtEl>
                                          <p:spTgt spid="33"/>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34"/>
                                        </p:tgtEl>
                                        <p:attrNameLst>
                                          <p:attrName>style.visibility</p:attrName>
                                        </p:attrNameLst>
                                      </p:cBhvr>
                                      <p:to>
                                        <p:strVal val="visible"/>
                                      </p:to>
                                    </p:set>
                                    <p:anim calcmode="lin" valueType="num">
                                      <p:cBhvr>
                                        <p:cTn id="125" dur="2000" fill="hold"/>
                                        <p:tgtEl>
                                          <p:spTgt spid="34"/>
                                        </p:tgtEl>
                                        <p:attrNameLst>
                                          <p:attrName>ppt_w</p:attrName>
                                        </p:attrNameLst>
                                      </p:cBhvr>
                                      <p:tavLst>
                                        <p:tav tm="0">
                                          <p:val>
                                            <p:fltVal val="0"/>
                                          </p:val>
                                        </p:tav>
                                        <p:tav tm="100000">
                                          <p:val>
                                            <p:strVal val="#ppt_w"/>
                                          </p:val>
                                        </p:tav>
                                      </p:tavLst>
                                    </p:anim>
                                    <p:anim calcmode="lin" valueType="num">
                                      <p:cBhvr>
                                        <p:cTn id="126" dur="2000" fill="hold"/>
                                        <p:tgtEl>
                                          <p:spTgt spid="34"/>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35"/>
                                        </p:tgtEl>
                                        <p:attrNameLst>
                                          <p:attrName>style.visibility</p:attrName>
                                        </p:attrNameLst>
                                      </p:cBhvr>
                                      <p:to>
                                        <p:strVal val="visible"/>
                                      </p:to>
                                    </p:set>
                                    <p:anim calcmode="lin" valueType="num">
                                      <p:cBhvr>
                                        <p:cTn id="129" dur="2000" fill="hold"/>
                                        <p:tgtEl>
                                          <p:spTgt spid="35"/>
                                        </p:tgtEl>
                                        <p:attrNameLst>
                                          <p:attrName>ppt_w</p:attrName>
                                        </p:attrNameLst>
                                      </p:cBhvr>
                                      <p:tavLst>
                                        <p:tav tm="0">
                                          <p:val>
                                            <p:fltVal val="0"/>
                                          </p:val>
                                        </p:tav>
                                        <p:tav tm="100000">
                                          <p:val>
                                            <p:strVal val="#ppt_w"/>
                                          </p:val>
                                        </p:tav>
                                      </p:tavLst>
                                    </p:anim>
                                    <p:anim calcmode="lin" valueType="num">
                                      <p:cBhvr>
                                        <p:cTn id="130" dur="2000" fill="hold"/>
                                        <p:tgtEl>
                                          <p:spTgt spid="35"/>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36"/>
                                        </p:tgtEl>
                                        <p:attrNameLst>
                                          <p:attrName>style.visibility</p:attrName>
                                        </p:attrNameLst>
                                      </p:cBhvr>
                                      <p:to>
                                        <p:strVal val="visible"/>
                                      </p:to>
                                    </p:set>
                                    <p:anim calcmode="lin" valueType="num">
                                      <p:cBhvr>
                                        <p:cTn id="133" dur="2000" fill="hold"/>
                                        <p:tgtEl>
                                          <p:spTgt spid="36"/>
                                        </p:tgtEl>
                                        <p:attrNameLst>
                                          <p:attrName>ppt_w</p:attrName>
                                        </p:attrNameLst>
                                      </p:cBhvr>
                                      <p:tavLst>
                                        <p:tav tm="0">
                                          <p:val>
                                            <p:fltVal val="0"/>
                                          </p:val>
                                        </p:tav>
                                        <p:tav tm="100000">
                                          <p:val>
                                            <p:strVal val="#ppt_w"/>
                                          </p:val>
                                        </p:tav>
                                      </p:tavLst>
                                    </p:anim>
                                    <p:anim calcmode="lin" valueType="num">
                                      <p:cBhvr>
                                        <p:cTn id="134" dur="2000" fill="hold"/>
                                        <p:tgtEl>
                                          <p:spTgt spid="36"/>
                                        </p:tgtEl>
                                        <p:attrNameLst>
                                          <p:attrName>ppt_h</p:attrName>
                                        </p:attrNameLst>
                                      </p:cBhvr>
                                      <p:tavLst>
                                        <p:tav tm="0">
                                          <p:val>
                                            <p:fltVal val="0"/>
                                          </p:val>
                                        </p:tav>
                                        <p:tav tm="100000">
                                          <p:val>
                                            <p:strVal val="#ppt_h"/>
                                          </p:val>
                                        </p:tav>
                                      </p:tavLst>
                                    </p:anim>
                                  </p:childTnLst>
                                </p:cTn>
                              </p:par>
                              <p:par>
                                <p:cTn id="135" presetID="2" presetClass="entr" presetSubtype="9" fill="hold" nodeType="withEffect">
                                  <p:stCondLst>
                                    <p:cond delay="0"/>
                                  </p:stCondLst>
                                  <p:childTnLst>
                                    <p:set>
                                      <p:cBhvr>
                                        <p:cTn id="136" dur="1" fill="hold">
                                          <p:stCondLst>
                                            <p:cond delay="0"/>
                                          </p:stCondLst>
                                        </p:cTn>
                                        <p:tgtEl>
                                          <p:spTgt spid="11"/>
                                        </p:tgtEl>
                                        <p:attrNameLst>
                                          <p:attrName>style.visibility</p:attrName>
                                        </p:attrNameLst>
                                      </p:cBhvr>
                                      <p:to>
                                        <p:strVal val="visible"/>
                                      </p:to>
                                    </p:set>
                                    <p:anim calcmode="lin" valueType="num">
                                      <p:cBhvr additive="base">
                                        <p:cTn id="137" dur="2000" fill="hold"/>
                                        <p:tgtEl>
                                          <p:spTgt spid="11"/>
                                        </p:tgtEl>
                                        <p:attrNameLst>
                                          <p:attrName>ppt_x</p:attrName>
                                        </p:attrNameLst>
                                      </p:cBhvr>
                                      <p:tavLst>
                                        <p:tav tm="0">
                                          <p:val>
                                            <p:strVal val="0-#ppt_w/2"/>
                                          </p:val>
                                        </p:tav>
                                        <p:tav tm="100000">
                                          <p:val>
                                            <p:strVal val="#ppt_x"/>
                                          </p:val>
                                        </p:tav>
                                      </p:tavLst>
                                    </p:anim>
                                    <p:anim calcmode="lin" valueType="num">
                                      <p:cBhvr additive="base">
                                        <p:cTn id="138" dur="2000" fill="hold"/>
                                        <p:tgtEl>
                                          <p:spTgt spid="11"/>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20"/>
                                        </p:tgtEl>
                                        <p:attrNameLst>
                                          <p:attrName>style.visibility</p:attrName>
                                        </p:attrNameLst>
                                      </p:cBhvr>
                                      <p:to>
                                        <p:strVal val="visible"/>
                                      </p:to>
                                    </p:set>
                                    <p:anim calcmode="lin" valueType="num">
                                      <p:cBhvr additive="base">
                                        <p:cTn id="141" dur="2000" fill="hold"/>
                                        <p:tgtEl>
                                          <p:spTgt spid="20"/>
                                        </p:tgtEl>
                                        <p:attrNameLst>
                                          <p:attrName>ppt_x</p:attrName>
                                        </p:attrNameLst>
                                      </p:cBhvr>
                                      <p:tavLst>
                                        <p:tav tm="0">
                                          <p:val>
                                            <p:strVal val="0-#ppt_w/2"/>
                                          </p:val>
                                        </p:tav>
                                        <p:tav tm="100000">
                                          <p:val>
                                            <p:strVal val="#ppt_x"/>
                                          </p:val>
                                        </p:tav>
                                      </p:tavLst>
                                    </p:anim>
                                    <p:anim calcmode="lin" valueType="num">
                                      <p:cBhvr additive="base">
                                        <p:cTn id="142" dur="2000" fill="hold"/>
                                        <p:tgtEl>
                                          <p:spTgt spid="20"/>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additive="base">
                                        <p:cTn id="145" dur="2000" fill="hold"/>
                                        <p:tgtEl>
                                          <p:spTgt spid="28"/>
                                        </p:tgtEl>
                                        <p:attrNameLst>
                                          <p:attrName>ppt_x</p:attrName>
                                        </p:attrNameLst>
                                      </p:cBhvr>
                                      <p:tavLst>
                                        <p:tav tm="0">
                                          <p:val>
                                            <p:strVal val="0-#ppt_w/2"/>
                                          </p:val>
                                        </p:tav>
                                        <p:tav tm="100000">
                                          <p:val>
                                            <p:strVal val="#ppt_x"/>
                                          </p:val>
                                        </p:tav>
                                      </p:tavLst>
                                    </p:anim>
                                    <p:anim calcmode="lin" valueType="num">
                                      <p:cBhvr additive="base">
                                        <p:cTn id="146" dur="2000" fill="hold"/>
                                        <p:tgtEl>
                                          <p:spTgt spid="28"/>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36"/>
                                        </p:tgtEl>
                                        <p:attrNameLst>
                                          <p:attrName>style.visibility</p:attrName>
                                        </p:attrNameLst>
                                      </p:cBhvr>
                                      <p:to>
                                        <p:strVal val="visible"/>
                                      </p:to>
                                    </p:set>
                                    <p:anim calcmode="lin" valueType="num">
                                      <p:cBhvr additive="base">
                                        <p:cTn id="149" dur="2000" fill="hold"/>
                                        <p:tgtEl>
                                          <p:spTgt spid="36"/>
                                        </p:tgtEl>
                                        <p:attrNameLst>
                                          <p:attrName>ppt_x</p:attrName>
                                        </p:attrNameLst>
                                      </p:cBhvr>
                                      <p:tavLst>
                                        <p:tav tm="0">
                                          <p:val>
                                            <p:strVal val="0-#ppt_w/2"/>
                                          </p:val>
                                        </p:tav>
                                        <p:tav tm="100000">
                                          <p:val>
                                            <p:strVal val="#ppt_x"/>
                                          </p:val>
                                        </p:tav>
                                      </p:tavLst>
                                    </p:anim>
                                    <p:anim calcmode="lin" valueType="num">
                                      <p:cBhvr additive="base">
                                        <p:cTn id="150" dur="2000" fill="hold"/>
                                        <p:tgtEl>
                                          <p:spTgt spid="36"/>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5"/>
                                        </p:tgtEl>
                                        <p:attrNameLst>
                                          <p:attrName>style.visibility</p:attrName>
                                        </p:attrNameLst>
                                      </p:cBhvr>
                                      <p:to>
                                        <p:strVal val="visible"/>
                                      </p:to>
                                    </p:set>
                                    <p:anim calcmode="lin" valueType="num">
                                      <p:cBhvr additive="base">
                                        <p:cTn id="153" dur="2000" fill="hold"/>
                                        <p:tgtEl>
                                          <p:spTgt spid="5"/>
                                        </p:tgtEl>
                                        <p:attrNameLst>
                                          <p:attrName>ppt_x</p:attrName>
                                        </p:attrNameLst>
                                      </p:cBhvr>
                                      <p:tavLst>
                                        <p:tav tm="0">
                                          <p:val>
                                            <p:strVal val="#ppt_x"/>
                                          </p:val>
                                        </p:tav>
                                        <p:tav tm="100000">
                                          <p:val>
                                            <p:strVal val="#ppt_x"/>
                                          </p:val>
                                        </p:tav>
                                      </p:tavLst>
                                    </p:anim>
                                    <p:anim calcmode="lin" valueType="num">
                                      <p:cBhvr additive="base">
                                        <p:cTn id="154" dur="2000" fill="hold"/>
                                        <p:tgtEl>
                                          <p:spTgt spid="5"/>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13"/>
                                        </p:tgtEl>
                                        <p:attrNameLst>
                                          <p:attrName>style.visibility</p:attrName>
                                        </p:attrNameLst>
                                      </p:cBhvr>
                                      <p:to>
                                        <p:strVal val="visible"/>
                                      </p:to>
                                    </p:set>
                                    <p:anim calcmode="lin" valueType="num">
                                      <p:cBhvr additive="base">
                                        <p:cTn id="157" dur="2000" fill="hold"/>
                                        <p:tgtEl>
                                          <p:spTgt spid="13"/>
                                        </p:tgtEl>
                                        <p:attrNameLst>
                                          <p:attrName>ppt_x</p:attrName>
                                        </p:attrNameLst>
                                      </p:cBhvr>
                                      <p:tavLst>
                                        <p:tav tm="0">
                                          <p:val>
                                            <p:strVal val="#ppt_x"/>
                                          </p:val>
                                        </p:tav>
                                        <p:tav tm="100000">
                                          <p:val>
                                            <p:strVal val="#ppt_x"/>
                                          </p:val>
                                        </p:tav>
                                      </p:tavLst>
                                    </p:anim>
                                    <p:anim calcmode="lin" valueType="num">
                                      <p:cBhvr additive="base">
                                        <p:cTn id="158" dur="2000" fill="hold"/>
                                        <p:tgtEl>
                                          <p:spTgt spid="13"/>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23"/>
                                        </p:tgtEl>
                                        <p:attrNameLst>
                                          <p:attrName>style.visibility</p:attrName>
                                        </p:attrNameLst>
                                      </p:cBhvr>
                                      <p:to>
                                        <p:strVal val="visible"/>
                                      </p:to>
                                    </p:set>
                                    <p:anim calcmode="lin" valueType="num">
                                      <p:cBhvr additive="base">
                                        <p:cTn id="161" dur="2000" fill="hold"/>
                                        <p:tgtEl>
                                          <p:spTgt spid="23"/>
                                        </p:tgtEl>
                                        <p:attrNameLst>
                                          <p:attrName>ppt_x</p:attrName>
                                        </p:attrNameLst>
                                      </p:cBhvr>
                                      <p:tavLst>
                                        <p:tav tm="0">
                                          <p:val>
                                            <p:strVal val="#ppt_x"/>
                                          </p:val>
                                        </p:tav>
                                        <p:tav tm="100000">
                                          <p:val>
                                            <p:strVal val="#ppt_x"/>
                                          </p:val>
                                        </p:tav>
                                      </p:tavLst>
                                    </p:anim>
                                    <p:anim calcmode="lin" valueType="num">
                                      <p:cBhvr additive="base">
                                        <p:cTn id="162" dur="2000" fill="hold"/>
                                        <p:tgtEl>
                                          <p:spTgt spid="23"/>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29"/>
                                        </p:tgtEl>
                                        <p:attrNameLst>
                                          <p:attrName>style.visibility</p:attrName>
                                        </p:attrNameLst>
                                      </p:cBhvr>
                                      <p:to>
                                        <p:strVal val="visible"/>
                                      </p:to>
                                    </p:set>
                                    <p:anim calcmode="lin" valueType="num">
                                      <p:cBhvr additive="base">
                                        <p:cTn id="165" dur="2000" fill="hold"/>
                                        <p:tgtEl>
                                          <p:spTgt spid="29"/>
                                        </p:tgtEl>
                                        <p:attrNameLst>
                                          <p:attrName>ppt_x</p:attrName>
                                        </p:attrNameLst>
                                      </p:cBhvr>
                                      <p:tavLst>
                                        <p:tav tm="0">
                                          <p:val>
                                            <p:strVal val="#ppt_x"/>
                                          </p:val>
                                        </p:tav>
                                        <p:tav tm="100000">
                                          <p:val>
                                            <p:strVal val="#ppt_x"/>
                                          </p:val>
                                        </p:tav>
                                      </p:tavLst>
                                    </p:anim>
                                    <p:anim calcmode="lin" valueType="num">
                                      <p:cBhvr additive="base">
                                        <p:cTn id="166" dur="2000" fill="hold"/>
                                        <p:tgtEl>
                                          <p:spTgt spid="29"/>
                                        </p:tgtEl>
                                        <p:attrNameLst>
                                          <p:attrName>ppt_y</p:attrName>
                                        </p:attrNameLst>
                                      </p:cBhvr>
                                      <p:tavLst>
                                        <p:tav tm="0">
                                          <p:val>
                                            <p:strVal val="0-#ppt_h/2"/>
                                          </p:val>
                                        </p:tav>
                                        <p:tav tm="100000">
                                          <p:val>
                                            <p:strVal val="#ppt_y"/>
                                          </p:val>
                                        </p:tav>
                                      </p:tavLst>
                                    </p:anim>
                                  </p:childTnLst>
                                </p:cTn>
                              </p:par>
                              <p:par>
                                <p:cTn id="167" presetID="2" presetClass="entr" presetSubtype="3" fill="hold" nodeType="withEffect">
                                  <p:stCondLst>
                                    <p:cond delay="0"/>
                                  </p:stCondLst>
                                  <p:childTnLst>
                                    <p:set>
                                      <p:cBhvr>
                                        <p:cTn id="168" dur="1" fill="hold">
                                          <p:stCondLst>
                                            <p:cond delay="0"/>
                                          </p:stCondLst>
                                        </p:cTn>
                                        <p:tgtEl>
                                          <p:spTgt spid="9"/>
                                        </p:tgtEl>
                                        <p:attrNameLst>
                                          <p:attrName>style.visibility</p:attrName>
                                        </p:attrNameLst>
                                      </p:cBhvr>
                                      <p:to>
                                        <p:strVal val="visible"/>
                                      </p:to>
                                    </p:set>
                                    <p:anim calcmode="lin" valueType="num">
                                      <p:cBhvr additive="base">
                                        <p:cTn id="169" dur="2000" fill="hold"/>
                                        <p:tgtEl>
                                          <p:spTgt spid="9"/>
                                        </p:tgtEl>
                                        <p:attrNameLst>
                                          <p:attrName>ppt_x</p:attrName>
                                        </p:attrNameLst>
                                      </p:cBhvr>
                                      <p:tavLst>
                                        <p:tav tm="0">
                                          <p:val>
                                            <p:strVal val="1+#ppt_w/2"/>
                                          </p:val>
                                        </p:tav>
                                        <p:tav tm="100000">
                                          <p:val>
                                            <p:strVal val="#ppt_x"/>
                                          </p:val>
                                        </p:tav>
                                      </p:tavLst>
                                    </p:anim>
                                    <p:anim calcmode="lin" valueType="num">
                                      <p:cBhvr additive="base">
                                        <p:cTn id="170" dur="2000" fill="hold"/>
                                        <p:tgtEl>
                                          <p:spTgt spid="9"/>
                                        </p:tgtEl>
                                        <p:attrNameLst>
                                          <p:attrName>ppt_y</p:attrName>
                                        </p:attrNameLst>
                                      </p:cBhvr>
                                      <p:tavLst>
                                        <p:tav tm="0">
                                          <p:val>
                                            <p:strVal val="0-#ppt_h/2"/>
                                          </p:val>
                                        </p:tav>
                                        <p:tav tm="100000">
                                          <p:val>
                                            <p:strVal val="#ppt_y"/>
                                          </p:val>
                                        </p:tav>
                                      </p:tavLst>
                                    </p:anim>
                                  </p:childTnLst>
                                </p:cTn>
                              </p:par>
                              <p:par>
                                <p:cTn id="171" presetID="2" presetClass="entr" presetSubtype="3" fill="hold" nodeType="withEffect">
                                  <p:stCondLst>
                                    <p:cond delay="0"/>
                                  </p:stCondLst>
                                  <p:childTnLst>
                                    <p:set>
                                      <p:cBhvr>
                                        <p:cTn id="172" dur="1" fill="hold">
                                          <p:stCondLst>
                                            <p:cond delay="0"/>
                                          </p:stCondLst>
                                        </p:cTn>
                                        <p:tgtEl>
                                          <p:spTgt spid="14"/>
                                        </p:tgtEl>
                                        <p:attrNameLst>
                                          <p:attrName>style.visibility</p:attrName>
                                        </p:attrNameLst>
                                      </p:cBhvr>
                                      <p:to>
                                        <p:strVal val="visible"/>
                                      </p:to>
                                    </p:set>
                                    <p:anim calcmode="lin" valueType="num">
                                      <p:cBhvr additive="base">
                                        <p:cTn id="173" dur="2000" fill="hold"/>
                                        <p:tgtEl>
                                          <p:spTgt spid="14"/>
                                        </p:tgtEl>
                                        <p:attrNameLst>
                                          <p:attrName>ppt_x</p:attrName>
                                        </p:attrNameLst>
                                      </p:cBhvr>
                                      <p:tavLst>
                                        <p:tav tm="0">
                                          <p:val>
                                            <p:strVal val="1+#ppt_w/2"/>
                                          </p:val>
                                        </p:tav>
                                        <p:tav tm="100000">
                                          <p:val>
                                            <p:strVal val="#ppt_x"/>
                                          </p:val>
                                        </p:tav>
                                      </p:tavLst>
                                    </p:anim>
                                    <p:anim calcmode="lin" valueType="num">
                                      <p:cBhvr additive="base">
                                        <p:cTn id="174" dur="2000" fill="hold"/>
                                        <p:tgtEl>
                                          <p:spTgt spid="14"/>
                                        </p:tgtEl>
                                        <p:attrNameLst>
                                          <p:attrName>ppt_y</p:attrName>
                                        </p:attrNameLst>
                                      </p:cBhvr>
                                      <p:tavLst>
                                        <p:tav tm="0">
                                          <p:val>
                                            <p:strVal val="0-#ppt_h/2"/>
                                          </p:val>
                                        </p:tav>
                                        <p:tav tm="100000">
                                          <p:val>
                                            <p:strVal val="#ppt_y"/>
                                          </p:val>
                                        </p:tav>
                                      </p:tavLst>
                                    </p:anim>
                                  </p:childTnLst>
                                </p:cTn>
                              </p:par>
                              <p:par>
                                <p:cTn id="175" presetID="2" presetClass="entr" presetSubtype="3" fill="hold" nodeType="withEffect">
                                  <p:stCondLst>
                                    <p:cond delay="0"/>
                                  </p:stCondLst>
                                  <p:childTnLst>
                                    <p:set>
                                      <p:cBhvr>
                                        <p:cTn id="176" dur="1" fill="hold">
                                          <p:stCondLst>
                                            <p:cond delay="0"/>
                                          </p:stCondLst>
                                        </p:cTn>
                                        <p:tgtEl>
                                          <p:spTgt spid="21"/>
                                        </p:tgtEl>
                                        <p:attrNameLst>
                                          <p:attrName>style.visibility</p:attrName>
                                        </p:attrNameLst>
                                      </p:cBhvr>
                                      <p:to>
                                        <p:strVal val="visible"/>
                                      </p:to>
                                    </p:set>
                                    <p:anim calcmode="lin" valueType="num">
                                      <p:cBhvr additive="base">
                                        <p:cTn id="177" dur="2000" fill="hold"/>
                                        <p:tgtEl>
                                          <p:spTgt spid="21"/>
                                        </p:tgtEl>
                                        <p:attrNameLst>
                                          <p:attrName>ppt_x</p:attrName>
                                        </p:attrNameLst>
                                      </p:cBhvr>
                                      <p:tavLst>
                                        <p:tav tm="0">
                                          <p:val>
                                            <p:strVal val="1+#ppt_w/2"/>
                                          </p:val>
                                        </p:tav>
                                        <p:tav tm="100000">
                                          <p:val>
                                            <p:strVal val="#ppt_x"/>
                                          </p:val>
                                        </p:tav>
                                      </p:tavLst>
                                    </p:anim>
                                    <p:anim calcmode="lin" valueType="num">
                                      <p:cBhvr additive="base">
                                        <p:cTn id="178" dur="2000" fill="hold"/>
                                        <p:tgtEl>
                                          <p:spTgt spid="21"/>
                                        </p:tgtEl>
                                        <p:attrNameLst>
                                          <p:attrName>ppt_y</p:attrName>
                                        </p:attrNameLst>
                                      </p:cBhvr>
                                      <p:tavLst>
                                        <p:tav tm="0">
                                          <p:val>
                                            <p:strVal val="0-#ppt_h/2"/>
                                          </p:val>
                                        </p:tav>
                                        <p:tav tm="100000">
                                          <p:val>
                                            <p:strVal val="#ppt_y"/>
                                          </p:val>
                                        </p:tav>
                                      </p:tavLst>
                                    </p:anim>
                                  </p:childTnLst>
                                </p:cTn>
                              </p:par>
                              <p:par>
                                <p:cTn id="179" presetID="2" presetClass="entr" presetSubtype="3" fill="hold" nodeType="withEffect">
                                  <p:stCondLst>
                                    <p:cond delay="0"/>
                                  </p:stCondLst>
                                  <p:childTnLst>
                                    <p:set>
                                      <p:cBhvr>
                                        <p:cTn id="180" dur="1" fill="hold">
                                          <p:stCondLst>
                                            <p:cond delay="0"/>
                                          </p:stCondLst>
                                        </p:cTn>
                                        <p:tgtEl>
                                          <p:spTgt spid="30"/>
                                        </p:tgtEl>
                                        <p:attrNameLst>
                                          <p:attrName>style.visibility</p:attrName>
                                        </p:attrNameLst>
                                      </p:cBhvr>
                                      <p:to>
                                        <p:strVal val="visible"/>
                                      </p:to>
                                    </p:set>
                                    <p:anim calcmode="lin" valueType="num">
                                      <p:cBhvr additive="base">
                                        <p:cTn id="181" dur="2000" fill="hold"/>
                                        <p:tgtEl>
                                          <p:spTgt spid="30"/>
                                        </p:tgtEl>
                                        <p:attrNameLst>
                                          <p:attrName>ppt_x</p:attrName>
                                        </p:attrNameLst>
                                      </p:cBhvr>
                                      <p:tavLst>
                                        <p:tav tm="0">
                                          <p:val>
                                            <p:strVal val="1+#ppt_w/2"/>
                                          </p:val>
                                        </p:tav>
                                        <p:tav tm="100000">
                                          <p:val>
                                            <p:strVal val="#ppt_x"/>
                                          </p:val>
                                        </p:tav>
                                      </p:tavLst>
                                    </p:anim>
                                    <p:anim calcmode="lin" valueType="num">
                                      <p:cBhvr additive="base">
                                        <p:cTn id="182" dur="2000" fill="hold"/>
                                        <p:tgtEl>
                                          <p:spTgt spid="30"/>
                                        </p:tgtEl>
                                        <p:attrNameLst>
                                          <p:attrName>ppt_y</p:attrName>
                                        </p:attrNameLst>
                                      </p:cBhvr>
                                      <p:tavLst>
                                        <p:tav tm="0">
                                          <p:val>
                                            <p:strVal val="0-#ppt_h/2"/>
                                          </p:val>
                                        </p:tav>
                                        <p:tav tm="100000">
                                          <p:val>
                                            <p:strVal val="#ppt_y"/>
                                          </p:val>
                                        </p:tav>
                                      </p:tavLst>
                                    </p:anim>
                                  </p:childTnLst>
                                </p:cTn>
                              </p:par>
                              <p:par>
                                <p:cTn id="183" presetID="2" presetClass="entr" presetSubtype="2" fill="hold" nodeType="withEffect">
                                  <p:stCondLst>
                                    <p:cond delay="0"/>
                                  </p:stCondLst>
                                  <p:childTnLst>
                                    <p:set>
                                      <p:cBhvr>
                                        <p:cTn id="184" dur="1" fill="hold">
                                          <p:stCondLst>
                                            <p:cond delay="0"/>
                                          </p:stCondLst>
                                        </p:cTn>
                                        <p:tgtEl>
                                          <p:spTgt spid="8"/>
                                        </p:tgtEl>
                                        <p:attrNameLst>
                                          <p:attrName>style.visibility</p:attrName>
                                        </p:attrNameLst>
                                      </p:cBhvr>
                                      <p:to>
                                        <p:strVal val="visible"/>
                                      </p:to>
                                    </p:set>
                                    <p:anim calcmode="lin" valueType="num">
                                      <p:cBhvr additive="base">
                                        <p:cTn id="185" dur="2000" fill="hold"/>
                                        <p:tgtEl>
                                          <p:spTgt spid="8"/>
                                        </p:tgtEl>
                                        <p:attrNameLst>
                                          <p:attrName>ppt_x</p:attrName>
                                        </p:attrNameLst>
                                      </p:cBhvr>
                                      <p:tavLst>
                                        <p:tav tm="0">
                                          <p:val>
                                            <p:strVal val="1+#ppt_w/2"/>
                                          </p:val>
                                        </p:tav>
                                        <p:tav tm="100000">
                                          <p:val>
                                            <p:strVal val="#ppt_x"/>
                                          </p:val>
                                        </p:tav>
                                      </p:tavLst>
                                    </p:anim>
                                    <p:anim calcmode="lin" valueType="num">
                                      <p:cBhvr additive="base">
                                        <p:cTn id="186" dur="2000" fill="hold"/>
                                        <p:tgtEl>
                                          <p:spTgt spid="8"/>
                                        </p:tgtEl>
                                        <p:attrNameLst>
                                          <p:attrName>ppt_y</p:attrName>
                                        </p:attrNameLst>
                                      </p:cBhvr>
                                      <p:tavLst>
                                        <p:tav tm="0">
                                          <p:val>
                                            <p:strVal val="#ppt_y"/>
                                          </p:val>
                                        </p:tav>
                                        <p:tav tm="100000">
                                          <p:val>
                                            <p:strVal val="#ppt_y"/>
                                          </p:val>
                                        </p:tav>
                                      </p:tavLst>
                                    </p:anim>
                                  </p:childTnLst>
                                </p:cTn>
                              </p:par>
                              <p:par>
                                <p:cTn id="187" presetID="2" presetClass="entr" presetSubtype="2" fill="hold" nodeType="withEffect">
                                  <p:stCondLst>
                                    <p:cond delay="0"/>
                                  </p:stCondLst>
                                  <p:childTnLst>
                                    <p:set>
                                      <p:cBhvr>
                                        <p:cTn id="188" dur="1" fill="hold">
                                          <p:stCondLst>
                                            <p:cond delay="0"/>
                                          </p:stCondLst>
                                        </p:cTn>
                                        <p:tgtEl>
                                          <p:spTgt spid="15"/>
                                        </p:tgtEl>
                                        <p:attrNameLst>
                                          <p:attrName>style.visibility</p:attrName>
                                        </p:attrNameLst>
                                      </p:cBhvr>
                                      <p:to>
                                        <p:strVal val="visible"/>
                                      </p:to>
                                    </p:set>
                                    <p:anim calcmode="lin" valueType="num">
                                      <p:cBhvr additive="base">
                                        <p:cTn id="189" dur="2000" fill="hold"/>
                                        <p:tgtEl>
                                          <p:spTgt spid="15"/>
                                        </p:tgtEl>
                                        <p:attrNameLst>
                                          <p:attrName>ppt_x</p:attrName>
                                        </p:attrNameLst>
                                      </p:cBhvr>
                                      <p:tavLst>
                                        <p:tav tm="0">
                                          <p:val>
                                            <p:strVal val="1+#ppt_w/2"/>
                                          </p:val>
                                        </p:tav>
                                        <p:tav tm="100000">
                                          <p:val>
                                            <p:strVal val="#ppt_x"/>
                                          </p:val>
                                        </p:tav>
                                      </p:tavLst>
                                    </p:anim>
                                    <p:anim calcmode="lin" valueType="num">
                                      <p:cBhvr additive="base">
                                        <p:cTn id="190" dur="2000" fill="hold"/>
                                        <p:tgtEl>
                                          <p:spTgt spid="15"/>
                                        </p:tgtEl>
                                        <p:attrNameLst>
                                          <p:attrName>ppt_y</p:attrName>
                                        </p:attrNameLst>
                                      </p:cBhvr>
                                      <p:tavLst>
                                        <p:tav tm="0">
                                          <p:val>
                                            <p:strVal val="#ppt_y"/>
                                          </p:val>
                                        </p:tav>
                                        <p:tav tm="100000">
                                          <p:val>
                                            <p:strVal val="#ppt_y"/>
                                          </p:val>
                                        </p:tav>
                                      </p:tavLst>
                                    </p:anim>
                                  </p:childTnLst>
                                </p:cTn>
                              </p:par>
                              <p:par>
                                <p:cTn id="191" presetID="2" presetClass="entr" presetSubtype="2" fill="hold" nodeType="withEffect">
                                  <p:stCondLst>
                                    <p:cond delay="0"/>
                                  </p:stCondLst>
                                  <p:childTnLst>
                                    <p:set>
                                      <p:cBhvr>
                                        <p:cTn id="192" dur="1" fill="hold">
                                          <p:stCondLst>
                                            <p:cond delay="0"/>
                                          </p:stCondLst>
                                        </p:cTn>
                                        <p:tgtEl>
                                          <p:spTgt spid="22"/>
                                        </p:tgtEl>
                                        <p:attrNameLst>
                                          <p:attrName>style.visibility</p:attrName>
                                        </p:attrNameLst>
                                      </p:cBhvr>
                                      <p:to>
                                        <p:strVal val="visible"/>
                                      </p:to>
                                    </p:set>
                                    <p:anim calcmode="lin" valueType="num">
                                      <p:cBhvr additive="base">
                                        <p:cTn id="193" dur="2000" fill="hold"/>
                                        <p:tgtEl>
                                          <p:spTgt spid="22"/>
                                        </p:tgtEl>
                                        <p:attrNameLst>
                                          <p:attrName>ppt_x</p:attrName>
                                        </p:attrNameLst>
                                      </p:cBhvr>
                                      <p:tavLst>
                                        <p:tav tm="0">
                                          <p:val>
                                            <p:strVal val="1+#ppt_w/2"/>
                                          </p:val>
                                        </p:tav>
                                        <p:tav tm="100000">
                                          <p:val>
                                            <p:strVal val="#ppt_x"/>
                                          </p:val>
                                        </p:tav>
                                      </p:tavLst>
                                    </p:anim>
                                    <p:anim calcmode="lin" valueType="num">
                                      <p:cBhvr additive="base">
                                        <p:cTn id="194" dur="2000" fill="hold"/>
                                        <p:tgtEl>
                                          <p:spTgt spid="22"/>
                                        </p:tgtEl>
                                        <p:attrNameLst>
                                          <p:attrName>ppt_y</p:attrName>
                                        </p:attrNameLst>
                                      </p:cBhvr>
                                      <p:tavLst>
                                        <p:tav tm="0">
                                          <p:val>
                                            <p:strVal val="#ppt_y"/>
                                          </p:val>
                                        </p:tav>
                                        <p:tav tm="100000">
                                          <p:val>
                                            <p:strVal val="#ppt_y"/>
                                          </p:val>
                                        </p:tav>
                                      </p:tavLst>
                                    </p:anim>
                                  </p:childTnLst>
                                </p:cTn>
                              </p:par>
                              <p:par>
                                <p:cTn id="195" presetID="2" presetClass="entr" presetSubtype="2" fill="hold" nodeType="withEffect">
                                  <p:stCondLst>
                                    <p:cond delay="0"/>
                                  </p:stCondLst>
                                  <p:childTnLst>
                                    <p:set>
                                      <p:cBhvr>
                                        <p:cTn id="196" dur="1" fill="hold">
                                          <p:stCondLst>
                                            <p:cond delay="0"/>
                                          </p:stCondLst>
                                        </p:cTn>
                                        <p:tgtEl>
                                          <p:spTgt spid="31"/>
                                        </p:tgtEl>
                                        <p:attrNameLst>
                                          <p:attrName>style.visibility</p:attrName>
                                        </p:attrNameLst>
                                      </p:cBhvr>
                                      <p:to>
                                        <p:strVal val="visible"/>
                                      </p:to>
                                    </p:set>
                                    <p:anim calcmode="lin" valueType="num">
                                      <p:cBhvr additive="base">
                                        <p:cTn id="197" dur="2000" fill="hold"/>
                                        <p:tgtEl>
                                          <p:spTgt spid="31"/>
                                        </p:tgtEl>
                                        <p:attrNameLst>
                                          <p:attrName>ppt_x</p:attrName>
                                        </p:attrNameLst>
                                      </p:cBhvr>
                                      <p:tavLst>
                                        <p:tav tm="0">
                                          <p:val>
                                            <p:strVal val="1+#ppt_w/2"/>
                                          </p:val>
                                        </p:tav>
                                        <p:tav tm="100000">
                                          <p:val>
                                            <p:strVal val="#ppt_x"/>
                                          </p:val>
                                        </p:tav>
                                      </p:tavLst>
                                    </p:anim>
                                    <p:anim calcmode="lin" valueType="num">
                                      <p:cBhvr additive="base">
                                        <p:cTn id="198" dur="2000" fill="hold"/>
                                        <p:tgtEl>
                                          <p:spTgt spid="31"/>
                                        </p:tgtEl>
                                        <p:attrNameLst>
                                          <p:attrName>ppt_y</p:attrName>
                                        </p:attrNameLst>
                                      </p:cBhvr>
                                      <p:tavLst>
                                        <p:tav tm="0">
                                          <p:val>
                                            <p:strVal val="#ppt_y"/>
                                          </p:val>
                                        </p:tav>
                                        <p:tav tm="100000">
                                          <p:val>
                                            <p:strVal val="#ppt_y"/>
                                          </p:val>
                                        </p:tav>
                                      </p:tavLst>
                                    </p:anim>
                                  </p:childTnLst>
                                </p:cTn>
                              </p:par>
                              <p:par>
                                <p:cTn id="199" presetID="2" presetClass="entr" presetSubtype="6" fill="hold" nodeType="withEffect">
                                  <p:stCondLst>
                                    <p:cond delay="0"/>
                                  </p:stCondLst>
                                  <p:childTnLst>
                                    <p:set>
                                      <p:cBhvr>
                                        <p:cTn id="200" dur="1" fill="hold">
                                          <p:stCondLst>
                                            <p:cond delay="0"/>
                                          </p:stCondLst>
                                        </p:cTn>
                                        <p:tgtEl>
                                          <p:spTgt spid="10"/>
                                        </p:tgtEl>
                                        <p:attrNameLst>
                                          <p:attrName>style.visibility</p:attrName>
                                        </p:attrNameLst>
                                      </p:cBhvr>
                                      <p:to>
                                        <p:strVal val="visible"/>
                                      </p:to>
                                    </p:set>
                                    <p:anim calcmode="lin" valueType="num">
                                      <p:cBhvr additive="base">
                                        <p:cTn id="201" dur="2000" fill="hold"/>
                                        <p:tgtEl>
                                          <p:spTgt spid="10"/>
                                        </p:tgtEl>
                                        <p:attrNameLst>
                                          <p:attrName>ppt_x</p:attrName>
                                        </p:attrNameLst>
                                      </p:cBhvr>
                                      <p:tavLst>
                                        <p:tav tm="0">
                                          <p:val>
                                            <p:strVal val="1+#ppt_w/2"/>
                                          </p:val>
                                        </p:tav>
                                        <p:tav tm="100000">
                                          <p:val>
                                            <p:strVal val="#ppt_x"/>
                                          </p:val>
                                        </p:tav>
                                      </p:tavLst>
                                    </p:anim>
                                    <p:anim calcmode="lin" valueType="num">
                                      <p:cBhvr additive="base">
                                        <p:cTn id="202" dur="2000" fill="hold"/>
                                        <p:tgtEl>
                                          <p:spTgt spid="10"/>
                                        </p:tgtEl>
                                        <p:attrNameLst>
                                          <p:attrName>ppt_y</p:attrName>
                                        </p:attrNameLst>
                                      </p:cBhvr>
                                      <p:tavLst>
                                        <p:tav tm="0">
                                          <p:val>
                                            <p:strVal val="1+#ppt_h/2"/>
                                          </p:val>
                                        </p:tav>
                                        <p:tav tm="100000">
                                          <p:val>
                                            <p:strVal val="#ppt_y"/>
                                          </p:val>
                                        </p:tav>
                                      </p:tavLst>
                                    </p:anim>
                                  </p:childTnLst>
                                </p:cTn>
                              </p:par>
                              <p:par>
                                <p:cTn id="203" presetID="2" presetClass="entr" presetSubtype="6" fill="hold" nodeType="withEffect">
                                  <p:stCondLst>
                                    <p:cond delay="0"/>
                                  </p:stCondLst>
                                  <p:childTnLst>
                                    <p:set>
                                      <p:cBhvr>
                                        <p:cTn id="204" dur="1" fill="hold">
                                          <p:stCondLst>
                                            <p:cond delay="0"/>
                                          </p:stCondLst>
                                        </p:cTn>
                                        <p:tgtEl>
                                          <p:spTgt spid="16"/>
                                        </p:tgtEl>
                                        <p:attrNameLst>
                                          <p:attrName>style.visibility</p:attrName>
                                        </p:attrNameLst>
                                      </p:cBhvr>
                                      <p:to>
                                        <p:strVal val="visible"/>
                                      </p:to>
                                    </p:set>
                                    <p:anim calcmode="lin" valueType="num">
                                      <p:cBhvr additive="base">
                                        <p:cTn id="205" dur="2000" fill="hold"/>
                                        <p:tgtEl>
                                          <p:spTgt spid="16"/>
                                        </p:tgtEl>
                                        <p:attrNameLst>
                                          <p:attrName>ppt_x</p:attrName>
                                        </p:attrNameLst>
                                      </p:cBhvr>
                                      <p:tavLst>
                                        <p:tav tm="0">
                                          <p:val>
                                            <p:strVal val="1+#ppt_w/2"/>
                                          </p:val>
                                        </p:tav>
                                        <p:tav tm="100000">
                                          <p:val>
                                            <p:strVal val="#ppt_x"/>
                                          </p:val>
                                        </p:tav>
                                      </p:tavLst>
                                    </p:anim>
                                    <p:anim calcmode="lin" valueType="num">
                                      <p:cBhvr additive="base">
                                        <p:cTn id="206" dur="2000" fill="hold"/>
                                        <p:tgtEl>
                                          <p:spTgt spid="16"/>
                                        </p:tgtEl>
                                        <p:attrNameLst>
                                          <p:attrName>ppt_y</p:attrName>
                                        </p:attrNameLst>
                                      </p:cBhvr>
                                      <p:tavLst>
                                        <p:tav tm="0">
                                          <p:val>
                                            <p:strVal val="1+#ppt_h/2"/>
                                          </p:val>
                                        </p:tav>
                                        <p:tav tm="100000">
                                          <p:val>
                                            <p:strVal val="#ppt_y"/>
                                          </p:val>
                                        </p:tav>
                                      </p:tavLst>
                                    </p:anim>
                                  </p:childTnLst>
                                </p:cTn>
                              </p:par>
                              <p:par>
                                <p:cTn id="207" presetID="2" presetClass="entr" presetSubtype="6" fill="hold" nodeType="withEffect">
                                  <p:stCondLst>
                                    <p:cond delay="0"/>
                                  </p:stCondLst>
                                  <p:childTnLst>
                                    <p:set>
                                      <p:cBhvr>
                                        <p:cTn id="208" dur="1" fill="hold">
                                          <p:stCondLst>
                                            <p:cond delay="0"/>
                                          </p:stCondLst>
                                        </p:cTn>
                                        <p:tgtEl>
                                          <p:spTgt spid="24"/>
                                        </p:tgtEl>
                                        <p:attrNameLst>
                                          <p:attrName>style.visibility</p:attrName>
                                        </p:attrNameLst>
                                      </p:cBhvr>
                                      <p:to>
                                        <p:strVal val="visible"/>
                                      </p:to>
                                    </p:set>
                                    <p:anim calcmode="lin" valueType="num">
                                      <p:cBhvr additive="base">
                                        <p:cTn id="209" dur="2000" fill="hold"/>
                                        <p:tgtEl>
                                          <p:spTgt spid="24"/>
                                        </p:tgtEl>
                                        <p:attrNameLst>
                                          <p:attrName>ppt_x</p:attrName>
                                        </p:attrNameLst>
                                      </p:cBhvr>
                                      <p:tavLst>
                                        <p:tav tm="0">
                                          <p:val>
                                            <p:strVal val="1+#ppt_w/2"/>
                                          </p:val>
                                        </p:tav>
                                        <p:tav tm="100000">
                                          <p:val>
                                            <p:strVal val="#ppt_x"/>
                                          </p:val>
                                        </p:tav>
                                      </p:tavLst>
                                    </p:anim>
                                    <p:anim calcmode="lin" valueType="num">
                                      <p:cBhvr additive="base">
                                        <p:cTn id="210" dur="2000" fill="hold"/>
                                        <p:tgtEl>
                                          <p:spTgt spid="24"/>
                                        </p:tgtEl>
                                        <p:attrNameLst>
                                          <p:attrName>ppt_y</p:attrName>
                                        </p:attrNameLst>
                                      </p:cBhvr>
                                      <p:tavLst>
                                        <p:tav tm="0">
                                          <p:val>
                                            <p:strVal val="1+#ppt_h/2"/>
                                          </p:val>
                                        </p:tav>
                                        <p:tav tm="100000">
                                          <p:val>
                                            <p:strVal val="#ppt_y"/>
                                          </p:val>
                                        </p:tav>
                                      </p:tavLst>
                                    </p:anim>
                                  </p:childTnLst>
                                </p:cTn>
                              </p:par>
                              <p:par>
                                <p:cTn id="211" presetID="2" presetClass="entr" presetSubtype="6" fill="hold" nodeType="withEffect">
                                  <p:stCondLst>
                                    <p:cond delay="0"/>
                                  </p:stCondLst>
                                  <p:childTnLst>
                                    <p:set>
                                      <p:cBhvr>
                                        <p:cTn id="212" dur="1" fill="hold">
                                          <p:stCondLst>
                                            <p:cond delay="0"/>
                                          </p:stCondLst>
                                        </p:cTn>
                                        <p:tgtEl>
                                          <p:spTgt spid="32"/>
                                        </p:tgtEl>
                                        <p:attrNameLst>
                                          <p:attrName>style.visibility</p:attrName>
                                        </p:attrNameLst>
                                      </p:cBhvr>
                                      <p:to>
                                        <p:strVal val="visible"/>
                                      </p:to>
                                    </p:set>
                                    <p:anim calcmode="lin" valueType="num">
                                      <p:cBhvr additive="base">
                                        <p:cTn id="213" dur="2000" fill="hold"/>
                                        <p:tgtEl>
                                          <p:spTgt spid="32"/>
                                        </p:tgtEl>
                                        <p:attrNameLst>
                                          <p:attrName>ppt_x</p:attrName>
                                        </p:attrNameLst>
                                      </p:cBhvr>
                                      <p:tavLst>
                                        <p:tav tm="0">
                                          <p:val>
                                            <p:strVal val="1+#ppt_w/2"/>
                                          </p:val>
                                        </p:tav>
                                        <p:tav tm="100000">
                                          <p:val>
                                            <p:strVal val="#ppt_x"/>
                                          </p:val>
                                        </p:tav>
                                      </p:tavLst>
                                    </p:anim>
                                    <p:anim calcmode="lin" valueType="num">
                                      <p:cBhvr additive="base">
                                        <p:cTn id="214" dur="2000" fill="hold"/>
                                        <p:tgtEl>
                                          <p:spTgt spid="32"/>
                                        </p:tgtEl>
                                        <p:attrNameLst>
                                          <p:attrName>ppt_y</p:attrName>
                                        </p:attrNameLst>
                                      </p:cBhvr>
                                      <p:tavLst>
                                        <p:tav tm="0">
                                          <p:val>
                                            <p:strVal val="1+#ppt_h/2"/>
                                          </p:val>
                                        </p:tav>
                                        <p:tav tm="100000">
                                          <p:val>
                                            <p:strVal val="#ppt_y"/>
                                          </p:val>
                                        </p:tav>
                                      </p:tavLst>
                                    </p:anim>
                                  </p:childTnLst>
                                </p:cTn>
                              </p:par>
                              <p:par>
                                <p:cTn id="215" presetID="2" presetClass="entr" presetSubtype="4" fill="hold" nodeType="withEffect">
                                  <p:stCondLst>
                                    <p:cond delay="0"/>
                                  </p:stCondLst>
                                  <p:childTnLst>
                                    <p:set>
                                      <p:cBhvr>
                                        <p:cTn id="216" dur="1" fill="hold">
                                          <p:stCondLst>
                                            <p:cond delay="0"/>
                                          </p:stCondLst>
                                        </p:cTn>
                                        <p:tgtEl>
                                          <p:spTgt spid="6"/>
                                        </p:tgtEl>
                                        <p:attrNameLst>
                                          <p:attrName>style.visibility</p:attrName>
                                        </p:attrNameLst>
                                      </p:cBhvr>
                                      <p:to>
                                        <p:strVal val="visible"/>
                                      </p:to>
                                    </p:set>
                                    <p:anim calcmode="lin" valueType="num">
                                      <p:cBhvr additive="base">
                                        <p:cTn id="217" dur="2000" fill="hold"/>
                                        <p:tgtEl>
                                          <p:spTgt spid="6"/>
                                        </p:tgtEl>
                                        <p:attrNameLst>
                                          <p:attrName>ppt_x</p:attrName>
                                        </p:attrNameLst>
                                      </p:cBhvr>
                                      <p:tavLst>
                                        <p:tav tm="0">
                                          <p:val>
                                            <p:strVal val="#ppt_x"/>
                                          </p:val>
                                        </p:tav>
                                        <p:tav tm="100000">
                                          <p:val>
                                            <p:strVal val="#ppt_x"/>
                                          </p:val>
                                        </p:tav>
                                      </p:tavLst>
                                    </p:anim>
                                    <p:anim calcmode="lin" valueType="num">
                                      <p:cBhvr additive="base">
                                        <p:cTn id="218" dur="2000" fill="hold"/>
                                        <p:tgtEl>
                                          <p:spTgt spid="6"/>
                                        </p:tgtEl>
                                        <p:attrNameLst>
                                          <p:attrName>ppt_y</p:attrName>
                                        </p:attrNameLst>
                                      </p:cBhvr>
                                      <p:tavLst>
                                        <p:tav tm="0">
                                          <p:val>
                                            <p:strVal val="1+#ppt_h/2"/>
                                          </p:val>
                                        </p:tav>
                                        <p:tav tm="100000">
                                          <p:val>
                                            <p:strVal val="#ppt_y"/>
                                          </p:val>
                                        </p:tav>
                                      </p:tavLst>
                                    </p:anim>
                                  </p:childTnLst>
                                </p:cTn>
                              </p:par>
                              <p:par>
                                <p:cTn id="219" presetID="2" presetClass="entr" presetSubtype="4" fill="hold" nodeType="withEffect">
                                  <p:stCondLst>
                                    <p:cond delay="0"/>
                                  </p:stCondLst>
                                  <p:childTnLst>
                                    <p:set>
                                      <p:cBhvr>
                                        <p:cTn id="220" dur="1" fill="hold">
                                          <p:stCondLst>
                                            <p:cond delay="0"/>
                                          </p:stCondLst>
                                        </p:cTn>
                                        <p:tgtEl>
                                          <p:spTgt spid="17"/>
                                        </p:tgtEl>
                                        <p:attrNameLst>
                                          <p:attrName>style.visibility</p:attrName>
                                        </p:attrNameLst>
                                      </p:cBhvr>
                                      <p:to>
                                        <p:strVal val="visible"/>
                                      </p:to>
                                    </p:set>
                                    <p:anim calcmode="lin" valueType="num">
                                      <p:cBhvr additive="base">
                                        <p:cTn id="221" dur="2000" fill="hold"/>
                                        <p:tgtEl>
                                          <p:spTgt spid="17"/>
                                        </p:tgtEl>
                                        <p:attrNameLst>
                                          <p:attrName>ppt_x</p:attrName>
                                        </p:attrNameLst>
                                      </p:cBhvr>
                                      <p:tavLst>
                                        <p:tav tm="0">
                                          <p:val>
                                            <p:strVal val="#ppt_x"/>
                                          </p:val>
                                        </p:tav>
                                        <p:tav tm="100000">
                                          <p:val>
                                            <p:strVal val="#ppt_x"/>
                                          </p:val>
                                        </p:tav>
                                      </p:tavLst>
                                    </p:anim>
                                    <p:anim calcmode="lin" valueType="num">
                                      <p:cBhvr additive="base">
                                        <p:cTn id="222" dur="2000" fill="hold"/>
                                        <p:tgtEl>
                                          <p:spTgt spid="17"/>
                                        </p:tgtEl>
                                        <p:attrNameLst>
                                          <p:attrName>ppt_y</p:attrName>
                                        </p:attrNameLst>
                                      </p:cBhvr>
                                      <p:tavLst>
                                        <p:tav tm="0">
                                          <p:val>
                                            <p:strVal val="1+#ppt_h/2"/>
                                          </p:val>
                                        </p:tav>
                                        <p:tav tm="100000">
                                          <p:val>
                                            <p:strVal val="#ppt_y"/>
                                          </p:val>
                                        </p:tav>
                                      </p:tavLst>
                                    </p:anim>
                                  </p:childTnLst>
                                </p:cTn>
                              </p:par>
                              <p:par>
                                <p:cTn id="223" presetID="2" presetClass="entr" presetSubtype="4" fill="hold" nodeType="withEffect">
                                  <p:stCondLst>
                                    <p:cond delay="0"/>
                                  </p:stCondLst>
                                  <p:childTnLst>
                                    <p:set>
                                      <p:cBhvr>
                                        <p:cTn id="224" dur="1" fill="hold">
                                          <p:stCondLst>
                                            <p:cond delay="0"/>
                                          </p:stCondLst>
                                        </p:cTn>
                                        <p:tgtEl>
                                          <p:spTgt spid="25"/>
                                        </p:tgtEl>
                                        <p:attrNameLst>
                                          <p:attrName>style.visibility</p:attrName>
                                        </p:attrNameLst>
                                      </p:cBhvr>
                                      <p:to>
                                        <p:strVal val="visible"/>
                                      </p:to>
                                    </p:set>
                                    <p:anim calcmode="lin" valueType="num">
                                      <p:cBhvr additive="base">
                                        <p:cTn id="225" dur="2000" fill="hold"/>
                                        <p:tgtEl>
                                          <p:spTgt spid="25"/>
                                        </p:tgtEl>
                                        <p:attrNameLst>
                                          <p:attrName>ppt_x</p:attrName>
                                        </p:attrNameLst>
                                      </p:cBhvr>
                                      <p:tavLst>
                                        <p:tav tm="0">
                                          <p:val>
                                            <p:strVal val="#ppt_x"/>
                                          </p:val>
                                        </p:tav>
                                        <p:tav tm="100000">
                                          <p:val>
                                            <p:strVal val="#ppt_x"/>
                                          </p:val>
                                        </p:tav>
                                      </p:tavLst>
                                    </p:anim>
                                    <p:anim calcmode="lin" valueType="num">
                                      <p:cBhvr additive="base">
                                        <p:cTn id="226" dur="2000" fill="hold"/>
                                        <p:tgtEl>
                                          <p:spTgt spid="25"/>
                                        </p:tgtEl>
                                        <p:attrNameLst>
                                          <p:attrName>ppt_y</p:attrName>
                                        </p:attrNameLst>
                                      </p:cBhvr>
                                      <p:tavLst>
                                        <p:tav tm="0">
                                          <p:val>
                                            <p:strVal val="1+#ppt_h/2"/>
                                          </p:val>
                                        </p:tav>
                                        <p:tav tm="100000">
                                          <p:val>
                                            <p:strVal val="#ppt_y"/>
                                          </p:val>
                                        </p:tav>
                                      </p:tavLst>
                                    </p:anim>
                                  </p:childTnLst>
                                </p:cTn>
                              </p:par>
                              <p:par>
                                <p:cTn id="227" presetID="2" presetClass="entr" presetSubtype="4" fill="hold" nodeType="withEffect">
                                  <p:stCondLst>
                                    <p:cond delay="0"/>
                                  </p:stCondLst>
                                  <p:childTnLst>
                                    <p:set>
                                      <p:cBhvr>
                                        <p:cTn id="228" dur="1" fill="hold">
                                          <p:stCondLst>
                                            <p:cond delay="0"/>
                                          </p:stCondLst>
                                        </p:cTn>
                                        <p:tgtEl>
                                          <p:spTgt spid="33"/>
                                        </p:tgtEl>
                                        <p:attrNameLst>
                                          <p:attrName>style.visibility</p:attrName>
                                        </p:attrNameLst>
                                      </p:cBhvr>
                                      <p:to>
                                        <p:strVal val="visible"/>
                                      </p:to>
                                    </p:set>
                                    <p:anim calcmode="lin" valueType="num">
                                      <p:cBhvr additive="base">
                                        <p:cTn id="229" dur="2000" fill="hold"/>
                                        <p:tgtEl>
                                          <p:spTgt spid="33"/>
                                        </p:tgtEl>
                                        <p:attrNameLst>
                                          <p:attrName>ppt_x</p:attrName>
                                        </p:attrNameLst>
                                      </p:cBhvr>
                                      <p:tavLst>
                                        <p:tav tm="0">
                                          <p:val>
                                            <p:strVal val="#ppt_x"/>
                                          </p:val>
                                        </p:tav>
                                        <p:tav tm="100000">
                                          <p:val>
                                            <p:strVal val="#ppt_x"/>
                                          </p:val>
                                        </p:tav>
                                      </p:tavLst>
                                    </p:anim>
                                    <p:anim calcmode="lin" valueType="num">
                                      <p:cBhvr additive="base">
                                        <p:cTn id="230" dur="2000" fill="hold"/>
                                        <p:tgtEl>
                                          <p:spTgt spid="33"/>
                                        </p:tgtEl>
                                        <p:attrNameLst>
                                          <p:attrName>ppt_y</p:attrName>
                                        </p:attrNameLst>
                                      </p:cBhvr>
                                      <p:tavLst>
                                        <p:tav tm="0">
                                          <p:val>
                                            <p:strVal val="1+#ppt_h/2"/>
                                          </p:val>
                                        </p:tav>
                                        <p:tav tm="100000">
                                          <p:val>
                                            <p:strVal val="#ppt_y"/>
                                          </p:val>
                                        </p:tav>
                                      </p:tavLst>
                                    </p:anim>
                                  </p:childTnLst>
                                </p:cTn>
                              </p:par>
                              <p:par>
                                <p:cTn id="231" presetID="2" presetClass="entr" presetSubtype="12" fill="hold" nodeType="withEffect">
                                  <p:stCondLst>
                                    <p:cond delay="0"/>
                                  </p:stCondLst>
                                  <p:childTnLst>
                                    <p:set>
                                      <p:cBhvr>
                                        <p:cTn id="232" dur="1" fill="hold">
                                          <p:stCondLst>
                                            <p:cond delay="0"/>
                                          </p:stCondLst>
                                        </p:cTn>
                                        <p:tgtEl>
                                          <p:spTgt spid="12"/>
                                        </p:tgtEl>
                                        <p:attrNameLst>
                                          <p:attrName>style.visibility</p:attrName>
                                        </p:attrNameLst>
                                      </p:cBhvr>
                                      <p:to>
                                        <p:strVal val="visible"/>
                                      </p:to>
                                    </p:set>
                                    <p:anim calcmode="lin" valueType="num">
                                      <p:cBhvr additive="base">
                                        <p:cTn id="233" dur="2000" fill="hold"/>
                                        <p:tgtEl>
                                          <p:spTgt spid="12"/>
                                        </p:tgtEl>
                                        <p:attrNameLst>
                                          <p:attrName>ppt_x</p:attrName>
                                        </p:attrNameLst>
                                      </p:cBhvr>
                                      <p:tavLst>
                                        <p:tav tm="0">
                                          <p:val>
                                            <p:strVal val="0-#ppt_w/2"/>
                                          </p:val>
                                        </p:tav>
                                        <p:tav tm="100000">
                                          <p:val>
                                            <p:strVal val="#ppt_x"/>
                                          </p:val>
                                        </p:tav>
                                      </p:tavLst>
                                    </p:anim>
                                    <p:anim calcmode="lin" valueType="num">
                                      <p:cBhvr additive="base">
                                        <p:cTn id="234" dur="2000" fill="hold"/>
                                        <p:tgtEl>
                                          <p:spTgt spid="12"/>
                                        </p:tgtEl>
                                        <p:attrNameLst>
                                          <p:attrName>ppt_y</p:attrName>
                                        </p:attrNameLst>
                                      </p:cBhvr>
                                      <p:tavLst>
                                        <p:tav tm="0">
                                          <p:val>
                                            <p:strVal val="1+#ppt_h/2"/>
                                          </p:val>
                                        </p:tav>
                                        <p:tav tm="100000">
                                          <p:val>
                                            <p:strVal val="#ppt_y"/>
                                          </p:val>
                                        </p:tav>
                                      </p:tavLst>
                                    </p:anim>
                                  </p:childTnLst>
                                </p:cTn>
                              </p:par>
                              <p:par>
                                <p:cTn id="235" presetID="2" presetClass="entr" presetSubtype="12" fill="hold" nodeType="withEffect">
                                  <p:stCondLst>
                                    <p:cond delay="0"/>
                                  </p:stCondLst>
                                  <p:childTnLst>
                                    <p:set>
                                      <p:cBhvr>
                                        <p:cTn id="236" dur="1" fill="hold">
                                          <p:stCondLst>
                                            <p:cond delay="0"/>
                                          </p:stCondLst>
                                        </p:cTn>
                                        <p:tgtEl>
                                          <p:spTgt spid="18"/>
                                        </p:tgtEl>
                                        <p:attrNameLst>
                                          <p:attrName>style.visibility</p:attrName>
                                        </p:attrNameLst>
                                      </p:cBhvr>
                                      <p:to>
                                        <p:strVal val="visible"/>
                                      </p:to>
                                    </p:set>
                                    <p:anim calcmode="lin" valueType="num">
                                      <p:cBhvr additive="base">
                                        <p:cTn id="237" dur="2000" fill="hold"/>
                                        <p:tgtEl>
                                          <p:spTgt spid="18"/>
                                        </p:tgtEl>
                                        <p:attrNameLst>
                                          <p:attrName>ppt_x</p:attrName>
                                        </p:attrNameLst>
                                      </p:cBhvr>
                                      <p:tavLst>
                                        <p:tav tm="0">
                                          <p:val>
                                            <p:strVal val="0-#ppt_w/2"/>
                                          </p:val>
                                        </p:tav>
                                        <p:tav tm="100000">
                                          <p:val>
                                            <p:strVal val="#ppt_x"/>
                                          </p:val>
                                        </p:tav>
                                      </p:tavLst>
                                    </p:anim>
                                    <p:anim calcmode="lin" valueType="num">
                                      <p:cBhvr additive="base">
                                        <p:cTn id="238" dur="2000" fill="hold"/>
                                        <p:tgtEl>
                                          <p:spTgt spid="18"/>
                                        </p:tgtEl>
                                        <p:attrNameLst>
                                          <p:attrName>ppt_y</p:attrName>
                                        </p:attrNameLst>
                                      </p:cBhvr>
                                      <p:tavLst>
                                        <p:tav tm="0">
                                          <p:val>
                                            <p:strVal val="1+#ppt_h/2"/>
                                          </p:val>
                                        </p:tav>
                                        <p:tav tm="100000">
                                          <p:val>
                                            <p:strVal val="#ppt_y"/>
                                          </p:val>
                                        </p:tav>
                                      </p:tavLst>
                                    </p:anim>
                                  </p:childTnLst>
                                </p:cTn>
                              </p:par>
                              <p:par>
                                <p:cTn id="239" presetID="2" presetClass="entr" presetSubtype="12" fill="hold" nodeType="withEffect">
                                  <p:stCondLst>
                                    <p:cond delay="0"/>
                                  </p:stCondLst>
                                  <p:childTnLst>
                                    <p:set>
                                      <p:cBhvr>
                                        <p:cTn id="240" dur="1" fill="hold">
                                          <p:stCondLst>
                                            <p:cond delay="0"/>
                                          </p:stCondLst>
                                        </p:cTn>
                                        <p:tgtEl>
                                          <p:spTgt spid="26"/>
                                        </p:tgtEl>
                                        <p:attrNameLst>
                                          <p:attrName>style.visibility</p:attrName>
                                        </p:attrNameLst>
                                      </p:cBhvr>
                                      <p:to>
                                        <p:strVal val="visible"/>
                                      </p:to>
                                    </p:set>
                                    <p:anim calcmode="lin" valueType="num">
                                      <p:cBhvr additive="base">
                                        <p:cTn id="241" dur="2000" fill="hold"/>
                                        <p:tgtEl>
                                          <p:spTgt spid="26"/>
                                        </p:tgtEl>
                                        <p:attrNameLst>
                                          <p:attrName>ppt_x</p:attrName>
                                        </p:attrNameLst>
                                      </p:cBhvr>
                                      <p:tavLst>
                                        <p:tav tm="0">
                                          <p:val>
                                            <p:strVal val="0-#ppt_w/2"/>
                                          </p:val>
                                        </p:tav>
                                        <p:tav tm="100000">
                                          <p:val>
                                            <p:strVal val="#ppt_x"/>
                                          </p:val>
                                        </p:tav>
                                      </p:tavLst>
                                    </p:anim>
                                    <p:anim calcmode="lin" valueType="num">
                                      <p:cBhvr additive="base">
                                        <p:cTn id="242" dur="2000" fill="hold"/>
                                        <p:tgtEl>
                                          <p:spTgt spid="26"/>
                                        </p:tgtEl>
                                        <p:attrNameLst>
                                          <p:attrName>ppt_y</p:attrName>
                                        </p:attrNameLst>
                                      </p:cBhvr>
                                      <p:tavLst>
                                        <p:tav tm="0">
                                          <p:val>
                                            <p:strVal val="1+#ppt_h/2"/>
                                          </p:val>
                                        </p:tav>
                                        <p:tav tm="100000">
                                          <p:val>
                                            <p:strVal val="#ppt_y"/>
                                          </p:val>
                                        </p:tav>
                                      </p:tavLst>
                                    </p:anim>
                                  </p:childTnLst>
                                </p:cTn>
                              </p:par>
                              <p:par>
                                <p:cTn id="243" presetID="2" presetClass="entr" presetSubtype="12" fill="hold" nodeType="withEffect">
                                  <p:stCondLst>
                                    <p:cond delay="0"/>
                                  </p:stCondLst>
                                  <p:childTnLst>
                                    <p:set>
                                      <p:cBhvr>
                                        <p:cTn id="244" dur="1" fill="hold">
                                          <p:stCondLst>
                                            <p:cond delay="0"/>
                                          </p:stCondLst>
                                        </p:cTn>
                                        <p:tgtEl>
                                          <p:spTgt spid="34"/>
                                        </p:tgtEl>
                                        <p:attrNameLst>
                                          <p:attrName>style.visibility</p:attrName>
                                        </p:attrNameLst>
                                      </p:cBhvr>
                                      <p:to>
                                        <p:strVal val="visible"/>
                                      </p:to>
                                    </p:set>
                                    <p:anim calcmode="lin" valueType="num">
                                      <p:cBhvr additive="base">
                                        <p:cTn id="245" dur="2000" fill="hold"/>
                                        <p:tgtEl>
                                          <p:spTgt spid="34"/>
                                        </p:tgtEl>
                                        <p:attrNameLst>
                                          <p:attrName>ppt_x</p:attrName>
                                        </p:attrNameLst>
                                      </p:cBhvr>
                                      <p:tavLst>
                                        <p:tav tm="0">
                                          <p:val>
                                            <p:strVal val="0-#ppt_w/2"/>
                                          </p:val>
                                        </p:tav>
                                        <p:tav tm="100000">
                                          <p:val>
                                            <p:strVal val="#ppt_x"/>
                                          </p:val>
                                        </p:tav>
                                      </p:tavLst>
                                    </p:anim>
                                    <p:anim calcmode="lin" valueType="num">
                                      <p:cBhvr additive="base">
                                        <p:cTn id="246" dur="2000" fill="hold"/>
                                        <p:tgtEl>
                                          <p:spTgt spid="34"/>
                                        </p:tgtEl>
                                        <p:attrNameLst>
                                          <p:attrName>ppt_y</p:attrName>
                                        </p:attrNameLst>
                                      </p:cBhvr>
                                      <p:tavLst>
                                        <p:tav tm="0">
                                          <p:val>
                                            <p:strVal val="1+#ppt_h/2"/>
                                          </p:val>
                                        </p:tav>
                                        <p:tav tm="100000">
                                          <p:val>
                                            <p:strVal val="#ppt_y"/>
                                          </p:val>
                                        </p:tav>
                                      </p:tavLst>
                                    </p:anim>
                                  </p:childTnLst>
                                </p:cTn>
                              </p:par>
                              <p:par>
                                <p:cTn id="247" presetID="2" presetClass="entr" presetSubtype="8" fill="hold" nodeType="withEffect">
                                  <p:stCondLst>
                                    <p:cond delay="0"/>
                                  </p:stCondLst>
                                  <p:childTnLst>
                                    <p:set>
                                      <p:cBhvr>
                                        <p:cTn id="248" dur="1" fill="hold">
                                          <p:stCondLst>
                                            <p:cond delay="0"/>
                                          </p:stCondLst>
                                        </p:cTn>
                                        <p:tgtEl>
                                          <p:spTgt spid="7"/>
                                        </p:tgtEl>
                                        <p:attrNameLst>
                                          <p:attrName>style.visibility</p:attrName>
                                        </p:attrNameLst>
                                      </p:cBhvr>
                                      <p:to>
                                        <p:strVal val="visible"/>
                                      </p:to>
                                    </p:set>
                                    <p:anim calcmode="lin" valueType="num">
                                      <p:cBhvr additive="base">
                                        <p:cTn id="249" dur="2000" fill="hold"/>
                                        <p:tgtEl>
                                          <p:spTgt spid="7"/>
                                        </p:tgtEl>
                                        <p:attrNameLst>
                                          <p:attrName>ppt_x</p:attrName>
                                        </p:attrNameLst>
                                      </p:cBhvr>
                                      <p:tavLst>
                                        <p:tav tm="0">
                                          <p:val>
                                            <p:strVal val="0-#ppt_w/2"/>
                                          </p:val>
                                        </p:tav>
                                        <p:tav tm="100000">
                                          <p:val>
                                            <p:strVal val="#ppt_x"/>
                                          </p:val>
                                        </p:tav>
                                      </p:tavLst>
                                    </p:anim>
                                    <p:anim calcmode="lin" valueType="num">
                                      <p:cBhvr additive="base">
                                        <p:cTn id="250" dur="2000" fill="hold"/>
                                        <p:tgtEl>
                                          <p:spTgt spid="7"/>
                                        </p:tgtEl>
                                        <p:attrNameLst>
                                          <p:attrName>ppt_y</p:attrName>
                                        </p:attrNameLst>
                                      </p:cBhvr>
                                      <p:tavLst>
                                        <p:tav tm="0">
                                          <p:val>
                                            <p:strVal val="#ppt_y"/>
                                          </p:val>
                                        </p:tav>
                                        <p:tav tm="100000">
                                          <p:val>
                                            <p:strVal val="#ppt_y"/>
                                          </p:val>
                                        </p:tav>
                                      </p:tavLst>
                                    </p:anim>
                                  </p:childTnLst>
                                </p:cTn>
                              </p:par>
                              <p:par>
                                <p:cTn id="251" presetID="2" presetClass="entr" presetSubtype="8" fill="hold" nodeType="withEffect">
                                  <p:stCondLst>
                                    <p:cond delay="0"/>
                                  </p:stCondLst>
                                  <p:childTnLst>
                                    <p:set>
                                      <p:cBhvr>
                                        <p:cTn id="252" dur="1" fill="hold">
                                          <p:stCondLst>
                                            <p:cond delay="0"/>
                                          </p:stCondLst>
                                        </p:cTn>
                                        <p:tgtEl>
                                          <p:spTgt spid="19"/>
                                        </p:tgtEl>
                                        <p:attrNameLst>
                                          <p:attrName>style.visibility</p:attrName>
                                        </p:attrNameLst>
                                      </p:cBhvr>
                                      <p:to>
                                        <p:strVal val="visible"/>
                                      </p:to>
                                    </p:set>
                                    <p:anim calcmode="lin" valueType="num">
                                      <p:cBhvr additive="base">
                                        <p:cTn id="253" dur="2000" fill="hold"/>
                                        <p:tgtEl>
                                          <p:spTgt spid="19"/>
                                        </p:tgtEl>
                                        <p:attrNameLst>
                                          <p:attrName>ppt_x</p:attrName>
                                        </p:attrNameLst>
                                      </p:cBhvr>
                                      <p:tavLst>
                                        <p:tav tm="0">
                                          <p:val>
                                            <p:strVal val="0-#ppt_w/2"/>
                                          </p:val>
                                        </p:tav>
                                        <p:tav tm="100000">
                                          <p:val>
                                            <p:strVal val="#ppt_x"/>
                                          </p:val>
                                        </p:tav>
                                      </p:tavLst>
                                    </p:anim>
                                    <p:anim calcmode="lin" valueType="num">
                                      <p:cBhvr additive="base">
                                        <p:cTn id="254" dur="2000" fill="hold"/>
                                        <p:tgtEl>
                                          <p:spTgt spid="19"/>
                                        </p:tgtEl>
                                        <p:attrNameLst>
                                          <p:attrName>ppt_y</p:attrName>
                                        </p:attrNameLst>
                                      </p:cBhvr>
                                      <p:tavLst>
                                        <p:tav tm="0">
                                          <p:val>
                                            <p:strVal val="#ppt_y"/>
                                          </p:val>
                                        </p:tav>
                                        <p:tav tm="100000">
                                          <p:val>
                                            <p:strVal val="#ppt_y"/>
                                          </p:val>
                                        </p:tav>
                                      </p:tavLst>
                                    </p:anim>
                                  </p:childTnLst>
                                </p:cTn>
                              </p:par>
                              <p:par>
                                <p:cTn id="255" presetID="2" presetClass="entr" presetSubtype="8" fill="hold" nodeType="withEffect">
                                  <p:stCondLst>
                                    <p:cond delay="0"/>
                                  </p:stCondLst>
                                  <p:childTnLst>
                                    <p:set>
                                      <p:cBhvr>
                                        <p:cTn id="256" dur="1" fill="hold">
                                          <p:stCondLst>
                                            <p:cond delay="0"/>
                                          </p:stCondLst>
                                        </p:cTn>
                                        <p:tgtEl>
                                          <p:spTgt spid="27"/>
                                        </p:tgtEl>
                                        <p:attrNameLst>
                                          <p:attrName>style.visibility</p:attrName>
                                        </p:attrNameLst>
                                      </p:cBhvr>
                                      <p:to>
                                        <p:strVal val="visible"/>
                                      </p:to>
                                    </p:set>
                                    <p:anim calcmode="lin" valueType="num">
                                      <p:cBhvr additive="base">
                                        <p:cTn id="257" dur="2000" fill="hold"/>
                                        <p:tgtEl>
                                          <p:spTgt spid="27"/>
                                        </p:tgtEl>
                                        <p:attrNameLst>
                                          <p:attrName>ppt_x</p:attrName>
                                        </p:attrNameLst>
                                      </p:cBhvr>
                                      <p:tavLst>
                                        <p:tav tm="0">
                                          <p:val>
                                            <p:strVal val="0-#ppt_w/2"/>
                                          </p:val>
                                        </p:tav>
                                        <p:tav tm="100000">
                                          <p:val>
                                            <p:strVal val="#ppt_x"/>
                                          </p:val>
                                        </p:tav>
                                      </p:tavLst>
                                    </p:anim>
                                    <p:anim calcmode="lin" valueType="num">
                                      <p:cBhvr additive="base">
                                        <p:cTn id="258" dur="2000" fill="hold"/>
                                        <p:tgtEl>
                                          <p:spTgt spid="27"/>
                                        </p:tgtEl>
                                        <p:attrNameLst>
                                          <p:attrName>ppt_y</p:attrName>
                                        </p:attrNameLst>
                                      </p:cBhvr>
                                      <p:tavLst>
                                        <p:tav tm="0">
                                          <p:val>
                                            <p:strVal val="#ppt_y"/>
                                          </p:val>
                                        </p:tav>
                                        <p:tav tm="100000">
                                          <p:val>
                                            <p:strVal val="#ppt_y"/>
                                          </p:val>
                                        </p:tav>
                                      </p:tavLst>
                                    </p:anim>
                                  </p:childTnLst>
                                </p:cTn>
                              </p:par>
                              <p:par>
                                <p:cTn id="259" presetID="2" presetClass="entr" presetSubtype="8" fill="hold" nodeType="withEffect">
                                  <p:stCondLst>
                                    <p:cond delay="0"/>
                                  </p:stCondLst>
                                  <p:childTnLst>
                                    <p:set>
                                      <p:cBhvr>
                                        <p:cTn id="260" dur="1" fill="hold">
                                          <p:stCondLst>
                                            <p:cond delay="0"/>
                                          </p:stCondLst>
                                        </p:cTn>
                                        <p:tgtEl>
                                          <p:spTgt spid="35"/>
                                        </p:tgtEl>
                                        <p:attrNameLst>
                                          <p:attrName>style.visibility</p:attrName>
                                        </p:attrNameLst>
                                      </p:cBhvr>
                                      <p:to>
                                        <p:strVal val="visible"/>
                                      </p:to>
                                    </p:set>
                                    <p:anim calcmode="lin" valueType="num">
                                      <p:cBhvr additive="base">
                                        <p:cTn id="261" dur="2000" fill="hold"/>
                                        <p:tgtEl>
                                          <p:spTgt spid="35"/>
                                        </p:tgtEl>
                                        <p:attrNameLst>
                                          <p:attrName>ppt_x</p:attrName>
                                        </p:attrNameLst>
                                      </p:cBhvr>
                                      <p:tavLst>
                                        <p:tav tm="0">
                                          <p:val>
                                            <p:strVal val="0-#ppt_w/2"/>
                                          </p:val>
                                        </p:tav>
                                        <p:tav tm="100000">
                                          <p:val>
                                            <p:strVal val="#ppt_x"/>
                                          </p:val>
                                        </p:tav>
                                      </p:tavLst>
                                    </p:anim>
                                    <p:anim calcmode="lin" valueType="num">
                                      <p:cBhvr additive="base">
                                        <p:cTn id="262" dur="2000" fill="hold"/>
                                        <p:tgtEl>
                                          <p:spTgt spid="35"/>
                                        </p:tgtEl>
                                        <p:attrNameLst>
                                          <p:attrName>ppt_y</p:attrName>
                                        </p:attrNameLst>
                                      </p:cBhvr>
                                      <p:tavLst>
                                        <p:tav tm="0">
                                          <p:val>
                                            <p:strVal val="#ppt_y"/>
                                          </p:val>
                                        </p:tav>
                                        <p:tav tm="100000">
                                          <p:val>
                                            <p:strVal val="#ppt_y"/>
                                          </p:val>
                                        </p:tav>
                                      </p:tavLst>
                                    </p:anim>
                                  </p:childTnLst>
                                </p:cTn>
                              </p:par>
                              <p:par>
                                <p:cTn id="263" presetID="8" presetClass="emph" presetSubtype="0" fill="hold" nodeType="withEffect">
                                  <p:stCondLst>
                                    <p:cond delay="0"/>
                                  </p:stCondLst>
                                  <p:childTnLst>
                                    <p:animRot by="21600000">
                                      <p:cBhvr>
                                        <p:cTn id="264" dur="2000" fill="hold"/>
                                        <p:tgtEl>
                                          <p:spTgt spid="5"/>
                                        </p:tgtEl>
                                        <p:attrNameLst>
                                          <p:attrName>r</p:attrName>
                                        </p:attrNameLst>
                                      </p:cBhvr>
                                    </p:animRot>
                                  </p:childTnLst>
                                </p:cTn>
                              </p:par>
                              <p:par>
                                <p:cTn id="265" presetID="8" presetClass="emph" presetSubtype="0" fill="hold" nodeType="withEffect">
                                  <p:stCondLst>
                                    <p:cond delay="0"/>
                                  </p:stCondLst>
                                  <p:childTnLst>
                                    <p:animRot by="21600000">
                                      <p:cBhvr>
                                        <p:cTn id="266" dur="2000" fill="hold"/>
                                        <p:tgtEl>
                                          <p:spTgt spid="6"/>
                                        </p:tgtEl>
                                        <p:attrNameLst>
                                          <p:attrName>r</p:attrName>
                                        </p:attrNameLst>
                                      </p:cBhvr>
                                    </p:animRot>
                                  </p:childTnLst>
                                </p:cTn>
                              </p:par>
                              <p:par>
                                <p:cTn id="267" presetID="8" presetClass="emph" presetSubtype="0" fill="hold" nodeType="withEffect">
                                  <p:stCondLst>
                                    <p:cond delay="0"/>
                                  </p:stCondLst>
                                  <p:childTnLst>
                                    <p:animRot by="21600000">
                                      <p:cBhvr>
                                        <p:cTn id="268" dur="2000" fill="hold"/>
                                        <p:tgtEl>
                                          <p:spTgt spid="7"/>
                                        </p:tgtEl>
                                        <p:attrNameLst>
                                          <p:attrName>r</p:attrName>
                                        </p:attrNameLst>
                                      </p:cBhvr>
                                    </p:animRot>
                                  </p:childTnLst>
                                </p:cTn>
                              </p:par>
                              <p:par>
                                <p:cTn id="269" presetID="8" presetClass="emph" presetSubtype="0" fill="hold" nodeType="withEffect">
                                  <p:stCondLst>
                                    <p:cond delay="0"/>
                                  </p:stCondLst>
                                  <p:childTnLst>
                                    <p:animRot by="21600000">
                                      <p:cBhvr>
                                        <p:cTn id="270" dur="2000" fill="hold"/>
                                        <p:tgtEl>
                                          <p:spTgt spid="8"/>
                                        </p:tgtEl>
                                        <p:attrNameLst>
                                          <p:attrName>r</p:attrName>
                                        </p:attrNameLst>
                                      </p:cBhvr>
                                    </p:animRot>
                                  </p:childTnLst>
                                </p:cTn>
                              </p:par>
                              <p:par>
                                <p:cTn id="271" presetID="8" presetClass="emph" presetSubtype="0" fill="hold" nodeType="withEffect">
                                  <p:stCondLst>
                                    <p:cond delay="0"/>
                                  </p:stCondLst>
                                  <p:childTnLst>
                                    <p:animRot by="21600000">
                                      <p:cBhvr>
                                        <p:cTn id="272" dur="2000" fill="hold"/>
                                        <p:tgtEl>
                                          <p:spTgt spid="9"/>
                                        </p:tgtEl>
                                        <p:attrNameLst>
                                          <p:attrName>r</p:attrName>
                                        </p:attrNameLst>
                                      </p:cBhvr>
                                    </p:animRot>
                                  </p:childTnLst>
                                </p:cTn>
                              </p:par>
                              <p:par>
                                <p:cTn id="273" presetID="8" presetClass="emph" presetSubtype="0" fill="hold" nodeType="withEffect">
                                  <p:stCondLst>
                                    <p:cond delay="0"/>
                                  </p:stCondLst>
                                  <p:childTnLst>
                                    <p:animRot by="21600000">
                                      <p:cBhvr>
                                        <p:cTn id="274" dur="2000" fill="hold"/>
                                        <p:tgtEl>
                                          <p:spTgt spid="10"/>
                                        </p:tgtEl>
                                        <p:attrNameLst>
                                          <p:attrName>r</p:attrName>
                                        </p:attrNameLst>
                                      </p:cBhvr>
                                    </p:animRot>
                                  </p:childTnLst>
                                </p:cTn>
                              </p:par>
                              <p:par>
                                <p:cTn id="275" presetID="8" presetClass="emph" presetSubtype="0" fill="hold" nodeType="withEffect">
                                  <p:stCondLst>
                                    <p:cond delay="0"/>
                                  </p:stCondLst>
                                  <p:childTnLst>
                                    <p:animRot by="21600000">
                                      <p:cBhvr>
                                        <p:cTn id="276" dur="2000" fill="hold"/>
                                        <p:tgtEl>
                                          <p:spTgt spid="11"/>
                                        </p:tgtEl>
                                        <p:attrNameLst>
                                          <p:attrName>r</p:attrName>
                                        </p:attrNameLst>
                                      </p:cBhvr>
                                    </p:animRot>
                                  </p:childTnLst>
                                </p:cTn>
                              </p:par>
                              <p:par>
                                <p:cTn id="277" presetID="8" presetClass="emph" presetSubtype="0" fill="hold" nodeType="withEffect">
                                  <p:stCondLst>
                                    <p:cond delay="0"/>
                                  </p:stCondLst>
                                  <p:childTnLst>
                                    <p:animRot by="21600000">
                                      <p:cBhvr>
                                        <p:cTn id="278" dur="2000" fill="hold"/>
                                        <p:tgtEl>
                                          <p:spTgt spid="12"/>
                                        </p:tgtEl>
                                        <p:attrNameLst>
                                          <p:attrName>r</p:attrName>
                                        </p:attrNameLst>
                                      </p:cBhvr>
                                    </p:animRot>
                                  </p:childTnLst>
                                </p:cTn>
                              </p:par>
                              <p:par>
                                <p:cTn id="279" presetID="8" presetClass="emph" presetSubtype="0" fill="hold" nodeType="withEffect">
                                  <p:stCondLst>
                                    <p:cond delay="0"/>
                                  </p:stCondLst>
                                  <p:childTnLst>
                                    <p:animRot by="21600000">
                                      <p:cBhvr>
                                        <p:cTn id="280" dur="2000" fill="hold"/>
                                        <p:tgtEl>
                                          <p:spTgt spid="13"/>
                                        </p:tgtEl>
                                        <p:attrNameLst>
                                          <p:attrName>r</p:attrName>
                                        </p:attrNameLst>
                                      </p:cBhvr>
                                    </p:animRot>
                                  </p:childTnLst>
                                </p:cTn>
                              </p:par>
                              <p:par>
                                <p:cTn id="281" presetID="8" presetClass="emph" presetSubtype="0" fill="hold" nodeType="withEffect">
                                  <p:stCondLst>
                                    <p:cond delay="0"/>
                                  </p:stCondLst>
                                  <p:childTnLst>
                                    <p:animRot by="21600000">
                                      <p:cBhvr>
                                        <p:cTn id="282" dur="2000" fill="hold"/>
                                        <p:tgtEl>
                                          <p:spTgt spid="14"/>
                                        </p:tgtEl>
                                        <p:attrNameLst>
                                          <p:attrName>r</p:attrName>
                                        </p:attrNameLst>
                                      </p:cBhvr>
                                    </p:animRot>
                                  </p:childTnLst>
                                </p:cTn>
                              </p:par>
                              <p:par>
                                <p:cTn id="283" presetID="8" presetClass="emph" presetSubtype="0" fill="hold" nodeType="withEffect">
                                  <p:stCondLst>
                                    <p:cond delay="0"/>
                                  </p:stCondLst>
                                  <p:childTnLst>
                                    <p:animRot by="21600000">
                                      <p:cBhvr>
                                        <p:cTn id="284" dur="2000" fill="hold"/>
                                        <p:tgtEl>
                                          <p:spTgt spid="15"/>
                                        </p:tgtEl>
                                        <p:attrNameLst>
                                          <p:attrName>r</p:attrName>
                                        </p:attrNameLst>
                                      </p:cBhvr>
                                    </p:animRot>
                                  </p:childTnLst>
                                </p:cTn>
                              </p:par>
                              <p:par>
                                <p:cTn id="285" presetID="8" presetClass="emph" presetSubtype="0" fill="hold" nodeType="withEffect">
                                  <p:stCondLst>
                                    <p:cond delay="0"/>
                                  </p:stCondLst>
                                  <p:childTnLst>
                                    <p:animRot by="21600000">
                                      <p:cBhvr>
                                        <p:cTn id="286" dur="2000" fill="hold"/>
                                        <p:tgtEl>
                                          <p:spTgt spid="16"/>
                                        </p:tgtEl>
                                        <p:attrNameLst>
                                          <p:attrName>r</p:attrName>
                                        </p:attrNameLst>
                                      </p:cBhvr>
                                    </p:animRot>
                                  </p:childTnLst>
                                </p:cTn>
                              </p:par>
                              <p:par>
                                <p:cTn id="287" presetID="8" presetClass="emph" presetSubtype="0" fill="hold" nodeType="withEffect">
                                  <p:stCondLst>
                                    <p:cond delay="0"/>
                                  </p:stCondLst>
                                  <p:childTnLst>
                                    <p:animRot by="21600000">
                                      <p:cBhvr>
                                        <p:cTn id="288" dur="2000" fill="hold"/>
                                        <p:tgtEl>
                                          <p:spTgt spid="17"/>
                                        </p:tgtEl>
                                        <p:attrNameLst>
                                          <p:attrName>r</p:attrName>
                                        </p:attrNameLst>
                                      </p:cBhvr>
                                    </p:animRot>
                                  </p:childTnLst>
                                </p:cTn>
                              </p:par>
                              <p:par>
                                <p:cTn id="289" presetID="8" presetClass="emph" presetSubtype="0" fill="hold" nodeType="withEffect">
                                  <p:stCondLst>
                                    <p:cond delay="0"/>
                                  </p:stCondLst>
                                  <p:childTnLst>
                                    <p:animRot by="21600000">
                                      <p:cBhvr>
                                        <p:cTn id="290" dur="2000" fill="hold"/>
                                        <p:tgtEl>
                                          <p:spTgt spid="18"/>
                                        </p:tgtEl>
                                        <p:attrNameLst>
                                          <p:attrName>r</p:attrName>
                                        </p:attrNameLst>
                                      </p:cBhvr>
                                    </p:animRot>
                                  </p:childTnLst>
                                </p:cTn>
                              </p:par>
                              <p:par>
                                <p:cTn id="291" presetID="8" presetClass="emph" presetSubtype="0" fill="hold" nodeType="withEffect">
                                  <p:stCondLst>
                                    <p:cond delay="0"/>
                                  </p:stCondLst>
                                  <p:childTnLst>
                                    <p:animRot by="21600000">
                                      <p:cBhvr>
                                        <p:cTn id="292" dur="2000" fill="hold"/>
                                        <p:tgtEl>
                                          <p:spTgt spid="19"/>
                                        </p:tgtEl>
                                        <p:attrNameLst>
                                          <p:attrName>r</p:attrName>
                                        </p:attrNameLst>
                                      </p:cBhvr>
                                    </p:animRot>
                                  </p:childTnLst>
                                </p:cTn>
                              </p:par>
                              <p:par>
                                <p:cTn id="293" presetID="8" presetClass="emph" presetSubtype="0" fill="hold" nodeType="withEffect">
                                  <p:stCondLst>
                                    <p:cond delay="0"/>
                                  </p:stCondLst>
                                  <p:childTnLst>
                                    <p:animRot by="21600000">
                                      <p:cBhvr>
                                        <p:cTn id="294" dur="2000" fill="hold"/>
                                        <p:tgtEl>
                                          <p:spTgt spid="20"/>
                                        </p:tgtEl>
                                        <p:attrNameLst>
                                          <p:attrName>r</p:attrName>
                                        </p:attrNameLst>
                                      </p:cBhvr>
                                    </p:animRot>
                                  </p:childTnLst>
                                </p:cTn>
                              </p:par>
                              <p:par>
                                <p:cTn id="295" presetID="8" presetClass="emph" presetSubtype="0" fill="hold" nodeType="withEffect">
                                  <p:stCondLst>
                                    <p:cond delay="0"/>
                                  </p:stCondLst>
                                  <p:childTnLst>
                                    <p:animRot by="21600000">
                                      <p:cBhvr>
                                        <p:cTn id="296" dur="2000" fill="hold"/>
                                        <p:tgtEl>
                                          <p:spTgt spid="21"/>
                                        </p:tgtEl>
                                        <p:attrNameLst>
                                          <p:attrName>r</p:attrName>
                                        </p:attrNameLst>
                                      </p:cBhvr>
                                    </p:animRot>
                                  </p:childTnLst>
                                </p:cTn>
                              </p:par>
                              <p:par>
                                <p:cTn id="297" presetID="8" presetClass="emph" presetSubtype="0" fill="hold" nodeType="withEffect">
                                  <p:stCondLst>
                                    <p:cond delay="0"/>
                                  </p:stCondLst>
                                  <p:childTnLst>
                                    <p:animRot by="21600000">
                                      <p:cBhvr>
                                        <p:cTn id="298" dur="2000" fill="hold"/>
                                        <p:tgtEl>
                                          <p:spTgt spid="22"/>
                                        </p:tgtEl>
                                        <p:attrNameLst>
                                          <p:attrName>r</p:attrName>
                                        </p:attrNameLst>
                                      </p:cBhvr>
                                    </p:animRot>
                                  </p:childTnLst>
                                </p:cTn>
                              </p:par>
                              <p:par>
                                <p:cTn id="299" presetID="8" presetClass="emph" presetSubtype="0" fill="hold" nodeType="withEffect">
                                  <p:stCondLst>
                                    <p:cond delay="0"/>
                                  </p:stCondLst>
                                  <p:childTnLst>
                                    <p:animRot by="21600000">
                                      <p:cBhvr>
                                        <p:cTn id="300" dur="2000" fill="hold"/>
                                        <p:tgtEl>
                                          <p:spTgt spid="23"/>
                                        </p:tgtEl>
                                        <p:attrNameLst>
                                          <p:attrName>r</p:attrName>
                                        </p:attrNameLst>
                                      </p:cBhvr>
                                    </p:animRot>
                                  </p:childTnLst>
                                </p:cTn>
                              </p:par>
                              <p:par>
                                <p:cTn id="301" presetID="8" presetClass="emph" presetSubtype="0" fill="hold" nodeType="withEffect">
                                  <p:stCondLst>
                                    <p:cond delay="0"/>
                                  </p:stCondLst>
                                  <p:childTnLst>
                                    <p:animRot by="21600000">
                                      <p:cBhvr>
                                        <p:cTn id="302" dur="2000" fill="hold"/>
                                        <p:tgtEl>
                                          <p:spTgt spid="24"/>
                                        </p:tgtEl>
                                        <p:attrNameLst>
                                          <p:attrName>r</p:attrName>
                                        </p:attrNameLst>
                                      </p:cBhvr>
                                    </p:animRot>
                                  </p:childTnLst>
                                </p:cTn>
                              </p:par>
                              <p:par>
                                <p:cTn id="303" presetID="8" presetClass="emph" presetSubtype="0" fill="hold" nodeType="withEffect">
                                  <p:stCondLst>
                                    <p:cond delay="0"/>
                                  </p:stCondLst>
                                  <p:childTnLst>
                                    <p:animRot by="21600000">
                                      <p:cBhvr>
                                        <p:cTn id="304" dur="2000" fill="hold"/>
                                        <p:tgtEl>
                                          <p:spTgt spid="25"/>
                                        </p:tgtEl>
                                        <p:attrNameLst>
                                          <p:attrName>r</p:attrName>
                                        </p:attrNameLst>
                                      </p:cBhvr>
                                    </p:animRot>
                                  </p:childTnLst>
                                </p:cTn>
                              </p:par>
                              <p:par>
                                <p:cTn id="305" presetID="8" presetClass="emph" presetSubtype="0" fill="hold" nodeType="withEffect">
                                  <p:stCondLst>
                                    <p:cond delay="0"/>
                                  </p:stCondLst>
                                  <p:childTnLst>
                                    <p:animRot by="21600000">
                                      <p:cBhvr>
                                        <p:cTn id="306" dur="2000" fill="hold"/>
                                        <p:tgtEl>
                                          <p:spTgt spid="26"/>
                                        </p:tgtEl>
                                        <p:attrNameLst>
                                          <p:attrName>r</p:attrName>
                                        </p:attrNameLst>
                                      </p:cBhvr>
                                    </p:animRot>
                                  </p:childTnLst>
                                </p:cTn>
                              </p:par>
                              <p:par>
                                <p:cTn id="307" presetID="8" presetClass="emph" presetSubtype="0" fill="hold" nodeType="withEffect">
                                  <p:stCondLst>
                                    <p:cond delay="0"/>
                                  </p:stCondLst>
                                  <p:childTnLst>
                                    <p:animRot by="21600000">
                                      <p:cBhvr>
                                        <p:cTn id="308" dur="2000" fill="hold"/>
                                        <p:tgtEl>
                                          <p:spTgt spid="27"/>
                                        </p:tgtEl>
                                        <p:attrNameLst>
                                          <p:attrName>r</p:attrName>
                                        </p:attrNameLst>
                                      </p:cBhvr>
                                    </p:animRot>
                                  </p:childTnLst>
                                </p:cTn>
                              </p:par>
                              <p:par>
                                <p:cTn id="309" presetID="8" presetClass="emph" presetSubtype="0" fill="hold" nodeType="withEffect">
                                  <p:stCondLst>
                                    <p:cond delay="0"/>
                                  </p:stCondLst>
                                  <p:childTnLst>
                                    <p:animRot by="21600000">
                                      <p:cBhvr>
                                        <p:cTn id="310" dur="2000" fill="hold"/>
                                        <p:tgtEl>
                                          <p:spTgt spid="28"/>
                                        </p:tgtEl>
                                        <p:attrNameLst>
                                          <p:attrName>r</p:attrName>
                                        </p:attrNameLst>
                                      </p:cBhvr>
                                    </p:animRot>
                                  </p:childTnLst>
                                </p:cTn>
                              </p:par>
                              <p:par>
                                <p:cTn id="311" presetID="8" presetClass="emph" presetSubtype="0" fill="hold" nodeType="withEffect">
                                  <p:stCondLst>
                                    <p:cond delay="0"/>
                                  </p:stCondLst>
                                  <p:childTnLst>
                                    <p:animRot by="21600000">
                                      <p:cBhvr>
                                        <p:cTn id="312" dur="2000" fill="hold"/>
                                        <p:tgtEl>
                                          <p:spTgt spid="29"/>
                                        </p:tgtEl>
                                        <p:attrNameLst>
                                          <p:attrName>r</p:attrName>
                                        </p:attrNameLst>
                                      </p:cBhvr>
                                    </p:animRot>
                                  </p:childTnLst>
                                </p:cTn>
                              </p:par>
                              <p:par>
                                <p:cTn id="313" presetID="8" presetClass="emph" presetSubtype="0" fill="hold" nodeType="withEffect">
                                  <p:stCondLst>
                                    <p:cond delay="0"/>
                                  </p:stCondLst>
                                  <p:childTnLst>
                                    <p:animRot by="21600000">
                                      <p:cBhvr>
                                        <p:cTn id="314" dur="2000" fill="hold"/>
                                        <p:tgtEl>
                                          <p:spTgt spid="30"/>
                                        </p:tgtEl>
                                        <p:attrNameLst>
                                          <p:attrName>r</p:attrName>
                                        </p:attrNameLst>
                                      </p:cBhvr>
                                    </p:animRot>
                                  </p:childTnLst>
                                </p:cTn>
                              </p:par>
                              <p:par>
                                <p:cTn id="315" presetID="8" presetClass="emph" presetSubtype="0" fill="hold" nodeType="withEffect">
                                  <p:stCondLst>
                                    <p:cond delay="0"/>
                                  </p:stCondLst>
                                  <p:childTnLst>
                                    <p:animRot by="21600000">
                                      <p:cBhvr>
                                        <p:cTn id="316" dur="2000" fill="hold"/>
                                        <p:tgtEl>
                                          <p:spTgt spid="31"/>
                                        </p:tgtEl>
                                        <p:attrNameLst>
                                          <p:attrName>r</p:attrName>
                                        </p:attrNameLst>
                                      </p:cBhvr>
                                    </p:animRot>
                                  </p:childTnLst>
                                </p:cTn>
                              </p:par>
                              <p:par>
                                <p:cTn id="317" presetID="8" presetClass="emph" presetSubtype="0" fill="hold" nodeType="withEffect">
                                  <p:stCondLst>
                                    <p:cond delay="0"/>
                                  </p:stCondLst>
                                  <p:childTnLst>
                                    <p:animRot by="21600000">
                                      <p:cBhvr>
                                        <p:cTn id="318" dur="2000" fill="hold"/>
                                        <p:tgtEl>
                                          <p:spTgt spid="32"/>
                                        </p:tgtEl>
                                        <p:attrNameLst>
                                          <p:attrName>r</p:attrName>
                                        </p:attrNameLst>
                                      </p:cBhvr>
                                    </p:animRot>
                                  </p:childTnLst>
                                </p:cTn>
                              </p:par>
                              <p:par>
                                <p:cTn id="319" presetID="8" presetClass="emph" presetSubtype="0" fill="hold" nodeType="withEffect">
                                  <p:stCondLst>
                                    <p:cond delay="0"/>
                                  </p:stCondLst>
                                  <p:childTnLst>
                                    <p:animRot by="21600000">
                                      <p:cBhvr>
                                        <p:cTn id="320" dur="2000" fill="hold"/>
                                        <p:tgtEl>
                                          <p:spTgt spid="33"/>
                                        </p:tgtEl>
                                        <p:attrNameLst>
                                          <p:attrName>r</p:attrName>
                                        </p:attrNameLst>
                                      </p:cBhvr>
                                    </p:animRot>
                                  </p:childTnLst>
                                </p:cTn>
                              </p:par>
                              <p:par>
                                <p:cTn id="321" presetID="8" presetClass="emph" presetSubtype="0" fill="hold" nodeType="withEffect">
                                  <p:stCondLst>
                                    <p:cond delay="0"/>
                                  </p:stCondLst>
                                  <p:childTnLst>
                                    <p:animRot by="21600000">
                                      <p:cBhvr>
                                        <p:cTn id="322" dur="2000" fill="hold"/>
                                        <p:tgtEl>
                                          <p:spTgt spid="34"/>
                                        </p:tgtEl>
                                        <p:attrNameLst>
                                          <p:attrName>r</p:attrName>
                                        </p:attrNameLst>
                                      </p:cBhvr>
                                    </p:animRot>
                                  </p:childTnLst>
                                </p:cTn>
                              </p:par>
                              <p:par>
                                <p:cTn id="323" presetID="8" presetClass="emph" presetSubtype="0" fill="hold" nodeType="withEffect">
                                  <p:stCondLst>
                                    <p:cond delay="0"/>
                                  </p:stCondLst>
                                  <p:childTnLst>
                                    <p:animRot by="21600000">
                                      <p:cBhvr>
                                        <p:cTn id="324" dur="2000" fill="hold"/>
                                        <p:tgtEl>
                                          <p:spTgt spid="35"/>
                                        </p:tgtEl>
                                        <p:attrNameLst>
                                          <p:attrName>r</p:attrName>
                                        </p:attrNameLst>
                                      </p:cBhvr>
                                    </p:animRot>
                                  </p:childTnLst>
                                </p:cTn>
                              </p:par>
                              <p:par>
                                <p:cTn id="325" presetID="8" presetClass="emph" presetSubtype="0" fill="hold" nodeType="withEffect">
                                  <p:stCondLst>
                                    <p:cond delay="0"/>
                                  </p:stCondLst>
                                  <p:childTnLst>
                                    <p:animRot by="21600000">
                                      <p:cBhvr>
                                        <p:cTn id="326" dur="2000" fill="hold"/>
                                        <p:tgtEl>
                                          <p:spTgt spid="36"/>
                                        </p:tgtEl>
                                        <p:attrNameLst>
                                          <p:attrName>r</p:attrName>
                                        </p:attrNameLst>
                                      </p:cBhvr>
                                    </p:animRot>
                                  </p:childTnLst>
                                </p:cTn>
                              </p:par>
                            </p:childTnLst>
                          </p:cTn>
                        </p:par>
                        <p:par>
                          <p:cTn id="327" fill="hold">
                            <p:stCondLst>
                              <p:cond delay="2000"/>
                            </p:stCondLst>
                            <p:childTnLst>
                              <p:par>
                                <p:cTn id="328" presetID="23" presetClass="exit" presetSubtype="544" fill="hold" nodeType="afterEffect">
                                  <p:stCondLst>
                                    <p:cond delay="0"/>
                                  </p:stCondLst>
                                  <p:childTnLst>
                                    <p:anim calcmode="lin" valueType="num">
                                      <p:cBhvr>
                                        <p:cTn id="329" dur="2000"/>
                                        <p:tgtEl>
                                          <p:spTgt spid="5"/>
                                        </p:tgtEl>
                                        <p:attrNameLst>
                                          <p:attrName>ppt_w</p:attrName>
                                        </p:attrNameLst>
                                      </p:cBhvr>
                                      <p:tavLst>
                                        <p:tav tm="0">
                                          <p:val>
                                            <p:strVal val="ppt_w"/>
                                          </p:val>
                                        </p:tav>
                                        <p:tav tm="100000">
                                          <p:val>
                                            <p:fltVal val="0"/>
                                          </p:val>
                                        </p:tav>
                                      </p:tavLst>
                                    </p:anim>
                                    <p:anim calcmode="lin" valueType="num">
                                      <p:cBhvr>
                                        <p:cTn id="330" dur="2000"/>
                                        <p:tgtEl>
                                          <p:spTgt spid="5"/>
                                        </p:tgtEl>
                                        <p:attrNameLst>
                                          <p:attrName>ppt_h</p:attrName>
                                        </p:attrNameLst>
                                      </p:cBhvr>
                                      <p:tavLst>
                                        <p:tav tm="0">
                                          <p:val>
                                            <p:strVal val="ppt_h"/>
                                          </p:val>
                                        </p:tav>
                                        <p:tav tm="100000">
                                          <p:val>
                                            <p:fltVal val="0"/>
                                          </p:val>
                                        </p:tav>
                                      </p:tavLst>
                                    </p:anim>
                                    <p:anim calcmode="lin" valueType="num">
                                      <p:cBhvr>
                                        <p:cTn id="331" dur="2000"/>
                                        <p:tgtEl>
                                          <p:spTgt spid="5"/>
                                        </p:tgtEl>
                                        <p:attrNameLst>
                                          <p:attrName>ppt_x</p:attrName>
                                        </p:attrNameLst>
                                      </p:cBhvr>
                                      <p:tavLst>
                                        <p:tav tm="0">
                                          <p:val>
                                            <p:strVal val="ppt_x"/>
                                          </p:val>
                                        </p:tav>
                                        <p:tav tm="100000">
                                          <p:val>
                                            <p:fltVal val="0.5"/>
                                          </p:val>
                                        </p:tav>
                                      </p:tavLst>
                                    </p:anim>
                                    <p:anim calcmode="lin" valueType="num">
                                      <p:cBhvr>
                                        <p:cTn id="332" dur="2000"/>
                                        <p:tgtEl>
                                          <p:spTgt spid="5"/>
                                        </p:tgtEl>
                                        <p:attrNameLst>
                                          <p:attrName>ppt_y</p:attrName>
                                        </p:attrNameLst>
                                      </p:cBhvr>
                                      <p:tavLst>
                                        <p:tav tm="0">
                                          <p:val>
                                            <p:strVal val="ppt_y"/>
                                          </p:val>
                                        </p:tav>
                                        <p:tav tm="100000">
                                          <p:val>
                                            <p:fltVal val="0.5"/>
                                          </p:val>
                                        </p:tav>
                                      </p:tavLst>
                                    </p:anim>
                                    <p:set>
                                      <p:cBhvr>
                                        <p:cTn id="333" dur="1" fill="hold">
                                          <p:stCondLst>
                                            <p:cond delay="1999"/>
                                          </p:stCondLst>
                                        </p:cTn>
                                        <p:tgtEl>
                                          <p:spTgt spid="5"/>
                                        </p:tgtEl>
                                        <p:attrNameLst>
                                          <p:attrName>style.visibility</p:attrName>
                                        </p:attrNameLst>
                                      </p:cBhvr>
                                      <p:to>
                                        <p:strVal val="hidden"/>
                                      </p:to>
                                    </p:set>
                                  </p:childTnLst>
                                </p:cTn>
                              </p:par>
                              <p:par>
                                <p:cTn id="334" presetID="23" presetClass="exit" presetSubtype="544" fill="hold" nodeType="withEffect">
                                  <p:stCondLst>
                                    <p:cond delay="0"/>
                                  </p:stCondLst>
                                  <p:childTnLst>
                                    <p:anim calcmode="lin" valueType="num">
                                      <p:cBhvr>
                                        <p:cTn id="335" dur="2000"/>
                                        <p:tgtEl>
                                          <p:spTgt spid="6"/>
                                        </p:tgtEl>
                                        <p:attrNameLst>
                                          <p:attrName>ppt_w</p:attrName>
                                        </p:attrNameLst>
                                      </p:cBhvr>
                                      <p:tavLst>
                                        <p:tav tm="0">
                                          <p:val>
                                            <p:strVal val="ppt_w"/>
                                          </p:val>
                                        </p:tav>
                                        <p:tav tm="100000">
                                          <p:val>
                                            <p:fltVal val="0"/>
                                          </p:val>
                                        </p:tav>
                                      </p:tavLst>
                                    </p:anim>
                                    <p:anim calcmode="lin" valueType="num">
                                      <p:cBhvr>
                                        <p:cTn id="336" dur="2000"/>
                                        <p:tgtEl>
                                          <p:spTgt spid="6"/>
                                        </p:tgtEl>
                                        <p:attrNameLst>
                                          <p:attrName>ppt_h</p:attrName>
                                        </p:attrNameLst>
                                      </p:cBhvr>
                                      <p:tavLst>
                                        <p:tav tm="0">
                                          <p:val>
                                            <p:strVal val="ppt_h"/>
                                          </p:val>
                                        </p:tav>
                                        <p:tav tm="100000">
                                          <p:val>
                                            <p:fltVal val="0"/>
                                          </p:val>
                                        </p:tav>
                                      </p:tavLst>
                                    </p:anim>
                                    <p:anim calcmode="lin" valueType="num">
                                      <p:cBhvr>
                                        <p:cTn id="337" dur="2000"/>
                                        <p:tgtEl>
                                          <p:spTgt spid="6"/>
                                        </p:tgtEl>
                                        <p:attrNameLst>
                                          <p:attrName>ppt_x</p:attrName>
                                        </p:attrNameLst>
                                      </p:cBhvr>
                                      <p:tavLst>
                                        <p:tav tm="0">
                                          <p:val>
                                            <p:strVal val="ppt_x"/>
                                          </p:val>
                                        </p:tav>
                                        <p:tav tm="100000">
                                          <p:val>
                                            <p:fltVal val="0.5"/>
                                          </p:val>
                                        </p:tav>
                                      </p:tavLst>
                                    </p:anim>
                                    <p:anim calcmode="lin" valueType="num">
                                      <p:cBhvr>
                                        <p:cTn id="338" dur="2000"/>
                                        <p:tgtEl>
                                          <p:spTgt spid="6"/>
                                        </p:tgtEl>
                                        <p:attrNameLst>
                                          <p:attrName>ppt_y</p:attrName>
                                        </p:attrNameLst>
                                      </p:cBhvr>
                                      <p:tavLst>
                                        <p:tav tm="0">
                                          <p:val>
                                            <p:strVal val="ppt_y"/>
                                          </p:val>
                                        </p:tav>
                                        <p:tav tm="100000">
                                          <p:val>
                                            <p:fltVal val="0.5"/>
                                          </p:val>
                                        </p:tav>
                                      </p:tavLst>
                                    </p:anim>
                                    <p:set>
                                      <p:cBhvr>
                                        <p:cTn id="339" dur="1" fill="hold">
                                          <p:stCondLst>
                                            <p:cond delay="1999"/>
                                          </p:stCondLst>
                                        </p:cTn>
                                        <p:tgtEl>
                                          <p:spTgt spid="6"/>
                                        </p:tgtEl>
                                        <p:attrNameLst>
                                          <p:attrName>style.visibility</p:attrName>
                                        </p:attrNameLst>
                                      </p:cBhvr>
                                      <p:to>
                                        <p:strVal val="hidden"/>
                                      </p:to>
                                    </p:set>
                                  </p:childTnLst>
                                </p:cTn>
                              </p:par>
                              <p:par>
                                <p:cTn id="340" presetID="23" presetClass="exit" presetSubtype="544" fill="hold" nodeType="withEffect">
                                  <p:stCondLst>
                                    <p:cond delay="0"/>
                                  </p:stCondLst>
                                  <p:childTnLst>
                                    <p:anim calcmode="lin" valueType="num">
                                      <p:cBhvr>
                                        <p:cTn id="341" dur="2000"/>
                                        <p:tgtEl>
                                          <p:spTgt spid="7"/>
                                        </p:tgtEl>
                                        <p:attrNameLst>
                                          <p:attrName>ppt_w</p:attrName>
                                        </p:attrNameLst>
                                      </p:cBhvr>
                                      <p:tavLst>
                                        <p:tav tm="0">
                                          <p:val>
                                            <p:strVal val="ppt_w"/>
                                          </p:val>
                                        </p:tav>
                                        <p:tav tm="100000">
                                          <p:val>
                                            <p:fltVal val="0"/>
                                          </p:val>
                                        </p:tav>
                                      </p:tavLst>
                                    </p:anim>
                                    <p:anim calcmode="lin" valueType="num">
                                      <p:cBhvr>
                                        <p:cTn id="342" dur="2000"/>
                                        <p:tgtEl>
                                          <p:spTgt spid="7"/>
                                        </p:tgtEl>
                                        <p:attrNameLst>
                                          <p:attrName>ppt_h</p:attrName>
                                        </p:attrNameLst>
                                      </p:cBhvr>
                                      <p:tavLst>
                                        <p:tav tm="0">
                                          <p:val>
                                            <p:strVal val="ppt_h"/>
                                          </p:val>
                                        </p:tav>
                                        <p:tav tm="100000">
                                          <p:val>
                                            <p:fltVal val="0"/>
                                          </p:val>
                                        </p:tav>
                                      </p:tavLst>
                                    </p:anim>
                                    <p:anim calcmode="lin" valueType="num">
                                      <p:cBhvr>
                                        <p:cTn id="343" dur="2000"/>
                                        <p:tgtEl>
                                          <p:spTgt spid="7"/>
                                        </p:tgtEl>
                                        <p:attrNameLst>
                                          <p:attrName>ppt_x</p:attrName>
                                        </p:attrNameLst>
                                      </p:cBhvr>
                                      <p:tavLst>
                                        <p:tav tm="0">
                                          <p:val>
                                            <p:strVal val="ppt_x"/>
                                          </p:val>
                                        </p:tav>
                                        <p:tav tm="100000">
                                          <p:val>
                                            <p:fltVal val="0.5"/>
                                          </p:val>
                                        </p:tav>
                                      </p:tavLst>
                                    </p:anim>
                                    <p:anim calcmode="lin" valueType="num">
                                      <p:cBhvr>
                                        <p:cTn id="344" dur="2000"/>
                                        <p:tgtEl>
                                          <p:spTgt spid="7"/>
                                        </p:tgtEl>
                                        <p:attrNameLst>
                                          <p:attrName>ppt_y</p:attrName>
                                        </p:attrNameLst>
                                      </p:cBhvr>
                                      <p:tavLst>
                                        <p:tav tm="0">
                                          <p:val>
                                            <p:strVal val="ppt_y"/>
                                          </p:val>
                                        </p:tav>
                                        <p:tav tm="100000">
                                          <p:val>
                                            <p:fltVal val="0.5"/>
                                          </p:val>
                                        </p:tav>
                                      </p:tavLst>
                                    </p:anim>
                                    <p:set>
                                      <p:cBhvr>
                                        <p:cTn id="345" dur="1" fill="hold">
                                          <p:stCondLst>
                                            <p:cond delay="1999"/>
                                          </p:stCondLst>
                                        </p:cTn>
                                        <p:tgtEl>
                                          <p:spTgt spid="7"/>
                                        </p:tgtEl>
                                        <p:attrNameLst>
                                          <p:attrName>style.visibility</p:attrName>
                                        </p:attrNameLst>
                                      </p:cBhvr>
                                      <p:to>
                                        <p:strVal val="hidden"/>
                                      </p:to>
                                    </p:set>
                                  </p:childTnLst>
                                </p:cTn>
                              </p:par>
                              <p:par>
                                <p:cTn id="346" presetID="23" presetClass="exit" presetSubtype="544" fill="hold" nodeType="withEffect">
                                  <p:stCondLst>
                                    <p:cond delay="0"/>
                                  </p:stCondLst>
                                  <p:childTnLst>
                                    <p:anim calcmode="lin" valueType="num">
                                      <p:cBhvr>
                                        <p:cTn id="347" dur="2000"/>
                                        <p:tgtEl>
                                          <p:spTgt spid="8"/>
                                        </p:tgtEl>
                                        <p:attrNameLst>
                                          <p:attrName>ppt_w</p:attrName>
                                        </p:attrNameLst>
                                      </p:cBhvr>
                                      <p:tavLst>
                                        <p:tav tm="0">
                                          <p:val>
                                            <p:strVal val="ppt_w"/>
                                          </p:val>
                                        </p:tav>
                                        <p:tav tm="100000">
                                          <p:val>
                                            <p:fltVal val="0"/>
                                          </p:val>
                                        </p:tav>
                                      </p:tavLst>
                                    </p:anim>
                                    <p:anim calcmode="lin" valueType="num">
                                      <p:cBhvr>
                                        <p:cTn id="348" dur="2000"/>
                                        <p:tgtEl>
                                          <p:spTgt spid="8"/>
                                        </p:tgtEl>
                                        <p:attrNameLst>
                                          <p:attrName>ppt_h</p:attrName>
                                        </p:attrNameLst>
                                      </p:cBhvr>
                                      <p:tavLst>
                                        <p:tav tm="0">
                                          <p:val>
                                            <p:strVal val="ppt_h"/>
                                          </p:val>
                                        </p:tav>
                                        <p:tav tm="100000">
                                          <p:val>
                                            <p:fltVal val="0"/>
                                          </p:val>
                                        </p:tav>
                                      </p:tavLst>
                                    </p:anim>
                                    <p:anim calcmode="lin" valueType="num">
                                      <p:cBhvr>
                                        <p:cTn id="349" dur="2000"/>
                                        <p:tgtEl>
                                          <p:spTgt spid="8"/>
                                        </p:tgtEl>
                                        <p:attrNameLst>
                                          <p:attrName>ppt_x</p:attrName>
                                        </p:attrNameLst>
                                      </p:cBhvr>
                                      <p:tavLst>
                                        <p:tav tm="0">
                                          <p:val>
                                            <p:strVal val="ppt_x"/>
                                          </p:val>
                                        </p:tav>
                                        <p:tav tm="100000">
                                          <p:val>
                                            <p:fltVal val="0.5"/>
                                          </p:val>
                                        </p:tav>
                                      </p:tavLst>
                                    </p:anim>
                                    <p:anim calcmode="lin" valueType="num">
                                      <p:cBhvr>
                                        <p:cTn id="350" dur="2000"/>
                                        <p:tgtEl>
                                          <p:spTgt spid="8"/>
                                        </p:tgtEl>
                                        <p:attrNameLst>
                                          <p:attrName>ppt_y</p:attrName>
                                        </p:attrNameLst>
                                      </p:cBhvr>
                                      <p:tavLst>
                                        <p:tav tm="0">
                                          <p:val>
                                            <p:strVal val="ppt_y"/>
                                          </p:val>
                                        </p:tav>
                                        <p:tav tm="100000">
                                          <p:val>
                                            <p:fltVal val="0.5"/>
                                          </p:val>
                                        </p:tav>
                                      </p:tavLst>
                                    </p:anim>
                                    <p:set>
                                      <p:cBhvr>
                                        <p:cTn id="351" dur="1" fill="hold">
                                          <p:stCondLst>
                                            <p:cond delay="1999"/>
                                          </p:stCondLst>
                                        </p:cTn>
                                        <p:tgtEl>
                                          <p:spTgt spid="8"/>
                                        </p:tgtEl>
                                        <p:attrNameLst>
                                          <p:attrName>style.visibility</p:attrName>
                                        </p:attrNameLst>
                                      </p:cBhvr>
                                      <p:to>
                                        <p:strVal val="hidden"/>
                                      </p:to>
                                    </p:set>
                                  </p:childTnLst>
                                </p:cTn>
                              </p:par>
                              <p:par>
                                <p:cTn id="352" presetID="23" presetClass="exit" presetSubtype="544" fill="hold" nodeType="withEffect">
                                  <p:stCondLst>
                                    <p:cond delay="0"/>
                                  </p:stCondLst>
                                  <p:childTnLst>
                                    <p:anim calcmode="lin" valueType="num">
                                      <p:cBhvr>
                                        <p:cTn id="353" dur="2000"/>
                                        <p:tgtEl>
                                          <p:spTgt spid="9"/>
                                        </p:tgtEl>
                                        <p:attrNameLst>
                                          <p:attrName>ppt_w</p:attrName>
                                        </p:attrNameLst>
                                      </p:cBhvr>
                                      <p:tavLst>
                                        <p:tav tm="0">
                                          <p:val>
                                            <p:strVal val="ppt_w"/>
                                          </p:val>
                                        </p:tav>
                                        <p:tav tm="100000">
                                          <p:val>
                                            <p:fltVal val="0"/>
                                          </p:val>
                                        </p:tav>
                                      </p:tavLst>
                                    </p:anim>
                                    <p:anim calcmode="lin" valueType="num">
                                      <p:cBhvr>
                                        <p:cTn id="354" dur="2000"/>
                                        <p:tgtEl>
                                          <p:spTgt spid="9"/>
                                        </p:tgtEl>
                                        <p:attrNameLst>
                                          <p:attrName>ppt_h</p:attrName>
                                        </p:attrNameLst>
                                      </p:cBhvr>
                                      <p:tavLst>
                                        <p:tav tm="0">
                                          <p:val>
                                            <p:strVal val="ppt_h"/>
                                          </p:val>
                                        </p:tav>
                                        <p:tav tm="100000">
                                          <p:val>
                                            <p:fltVal val="0"/>
                                          </p:val>
                                        </p:tav>
                                      </p:tavLst>
                                    </p:anim>
                                    <p:anim calcmode="lin" valueType="num">
                                      <p:cBhvr>
                                        <p:cTn id="355" dur="2000"/>
                                        <p:tgtEl>
                                          <p:spTgt spid="9"/>
                                        </p:tgtEl>
                                        <p:attrNameLst>
                                          <p:attrName>ppt_x</p:attrName>
                                        </p:attrNameLst>
                                      </p:cBhvr>
                                      <p:tavLst>
                                        <p:tav tm="0">
                                          <p:val>
                                            <p:strVal val="ppt_x"/>
                                          </p:val>
                                        </p:tav>
                                        <p:tav tm="100000">
                                          <p:val>
                                            <p:fltVal val="0.5"/>
                                          </p:val>
                                        </p:tav>
                                      </p:tavLst>
                                    </p:anim>
                                    <p:anim calcmode="lin" valueType="num">
                                      <p:cBhvr>
                                        <p:cTn id="356" dur="2000"/>
                                        <p:tgtEl>
                                          <p:spTgt spid="9"/>
                                        </p:tgtEl>
                                        <p:attrNameLst>
                                          <p:attrName>ppt_y</p:attrName>
                                        </p:attrNameLst>
                                      </p:cBhvr>
                                      <p:tavLst>
                                        <p:tav tm="0">
                                          <p:val>
                                            <p:strVal val="ppt_y"/>
                                          </p:val>
                                        </p:tav>
                                        <p:tav tm="100000">
                                          <p:val>
                                            <p:fltVal val="0.5"/>
                                          </p:val>
                                        </p:tav>
                                      </p:tavLst>
                                    </p:anim>
                                    <p:set>
                                      <p:cBhvr>
                                        <p:cTn id="357" dur="1" fill="hold">
                                          <p:stCondLst>
                                            <p:cond delay="1999"/>
                                          </p:stCondLst>
                                        </p:cTn>
                                        <p:tgtEl>
                                          <p:spTgt spid="9"/>
                                        </p:tgtEl>
                                        <p:attrNameLst>
                                          <p:attrName>style.visibility</p:attrName>
                                        </p:attrNameLst>
                                      </p:cBhvr>
                                      <p:to>
                                        <p:strVal val="hidden"/>
                                      </p:to>
                                    </p:set>
                                  </p:childTnLst>
                                </p:cTn>
                              </p:par>
                              <p:par>
                                <p:cTn id="358" presetID="23" presetClass="exit" presetSubtype="544" fill="hold" nodeType="withEffect">
                                  <p:stCondLst>
                                    <p:cond delay="0"/>
                                  </p:stCondLst>
                                  <p:childTnLst>
                                    <p:anim calcmode="lin" valueType="num">
                                      <p:cBhvr>
                                        <p:cTn id="359" dur="2000"/>
                                        <p:tgtEl>
                                          <p:spTgt spid="10"/>
                                        </p:tgtEl>
                                        <p:attrNameLst>
                                          <p:attrName>ppt_w</p:attrName>
                                        </p:attrNameLst>
                                      </p:cBhvr>
                                      <p:tavLst>
                                        <p:tav tm="0">
                                          <p:val>
                                            <p:strVal val="ppt_w"/>
                                          </p:val>
                                        </p:tav>
                                        <p:tav tm="100000">
                                          <p:val>
                                            <p:fltVal val="0"/>
                                          </p:val>
                                        </p:tav>
                                      </p:tavLst>
                                    </p:anim>
                                    <p:anim calcmode="lin" valueType="num">
                                      <p:cBhvr>
                                        <p:cTn id="360" dur="2000"/>
                                        <p:tgtEl>
                                          <p:spTgt spid="10"/>
                                        </p:tgtEl>
                                        <p:attrNameLst>
                                          <p:attrName>ppt_h</p:attrName>
                                        </p:attrNameLst>
                                      </p:cBhvr>
                                      <p:tavLst>
                                        <p:tav tm="0">
                                          <p:val>
                                            <p:strVal val="ppt_h"/>
                                          </p:val>
                                        </p:tav>
                                        <p:tav tm="100000">
                                          <p:val>
                                            <p:fltVal val="0"/>
                                          </p:val>
                                        </p:tav>
                                      </p:tavLst>
                                    </p:anim>
                                    <p:anim calcmode="lin" valueType="num">
                                      <p:cBhvr>
                                        <p:cTn id="361" dur="2000"/>
                                        <p:tgtEl>
                                          <p:spTgt spid="10"/>
                                        </p:tgtEl>
                                        <p:attrNameLst>
                                          <p:attrName>ppt_x</p:attrName>
                                        </p:attrNameLst>
                                      </p:cBhvr>
                                      <p:tavLst>
                                        <p:tav tm="0">
                                          <p:val>
                                            <p:strVal val="ppt_x"/>
                                          </p:val>
                                        </p:tav>
                                        <p:tav tm="100000">
                                          <p:val>
                                            <p:fltVal val="0.5"/>
                                          </p:val>
                                        </p:tav>
                                      </p:tavLst>
                                    </p:anim>
                                    <p:anim calcmode="lin" valueType="num">
                                      <p:cBhvr>
                                        <p:cTn id="362" dur="2000"/>
                                        <p:tgtEl>
                                          <p:spTgt spid="10"/>
                                        </p:tgtEl>
                                        <p:attrNameLst>
                                          <p:attrName>ppt_y</p:attrName>
                                        </p:attrNameLst>
                                      </p:cBhvr>
                                      <p:tavLst>
                                        <p:tav tm="0">
                                          <p:val>
                                            <p:strVal val="ppt_y"/>
                                          </p:val>
                                        </p:tav>
                                        <p:tav tm="100000">
                                          <p:val>
                                            <p:fltVal val="0.5"/>
                                          </p:val>
                                        </p:tav>
                                      </p:tavLst>
                                    </p:anim>
                                    <p:set>
                                      <p:cBhvr>
                                        <p:cTn id="363" dur="1" fill="hold">
                                          <p:stCondLst>
                                            <p:cond delay="1999"/>
                                          </p:stCondLst>
                                        </p:cTn>
                                        <p:tgtEl>
                                          <p:spTgt spid="10"/>
                                        </p:tgtEl>
                                        <p:attrNameLst>
                                          <p:attrName>style.visibility</p:attrName>
                                        </p:attrNameLst>
                                      </p:cBhvr>
                                      <p:to>
                                        <p:strVal val="hidden"/>
                                      </p:to>
                                    </p:set>
                                  </p:childTnLst>
                                </p:cTn>
                              </p:par>
                              <p:par>
                                <p:cTn id="364" presetID="23" presetClass="exit" presetSubtype="544" fill="hold" nodeType="withEffect">
                                  <p:stCondLst>
                                    <p:cond delay="0"/>
                                  </p:stCondLst>
                                  <p:childTnLst>
                                    <p:anim calcmode="lin" valueType="num">
                                      <p:cBhvr>
                                        <p:cTn id="365" dur="2000"/>
                                        <p:tgtEl>
                                          <p:spTgt spid="11"/>
                                        </p:tgtEl>
                                        <p:attrNameLst>
                                          <p:attrName>ppt_w</p:attrName>
                                        </p:attrNameLst>
                                      </p:cBhvr>
                                      <p:tavLst>
                                        <p:tav tm="0">
                                          <p:val>
                                            <p:strVal val="ppt_w"/>
                                          </p:val>
                                        </p:tav>
                                        <p:tav tm="100000">
                                          <p:val>
                                            <p:fltVal val="0"/>
                                          </p:val>
                                        </p:tav>
                                      </p:tavLst>
                                    </p:anim>
                                    <p:anim calcmode="lin" valueType="num">
                                      <p:cBhvr>
                                        <p:cTn id="366" dur="2000"/>
                                        <p:tgtEl>
                                          <p:spTgt spid="11"/>
                                        </p:tgtEl>
                                        <p:attrNameLst>
                                          <p:attrName>ppt_h</p:attrName>
                                        </p:attrNameLst>
                                      </p:cBhvr>
                                      <p:tavLst>
                                        <p:tav tm="0">
                                          <p:val>
                                            <p:strVal val="ppt_h"/>
                                          </p:val>
                                        </p:tav>
                                        <p:tav tm="100000">
                                          <p:val>
                                            <p:fltVal val="0"/>
                                          </p:val>
                                        </p:tav>
                                      </p:tavLst>
                                    </p:anim>
                                    <p:anim calcmode="lin" valueType="num">
                                      <p:cBhvr>
                                        <p:cTn id="367" dur="2000"/>
                                        <p:tgtEl>
                                          <p:spTgt spid="11"/>
                                        </p:tgtEl>
                                        <p:attrNameLst>
                                          <p:attrName>ppt_x</p:attrName>
                                        </p:attrNameLst>
                                      </p:cBhvr>
                                      <p:tavLst>
                                        <p:tav tm="0">
                                          <p:val>
                                            <p:strVal val="ppt_x"/>
                                          </p:val>
                                        </p:tav>
                                        <p:tav tm="100000">
                                          <p:val>
                                            <p:fltVal val="0.5"/>
                                          </p:val>
                                        </p:tav>
                                      </p:tavLst>
                                    </p:anim>
                                    <p:anim calcmode="lin" valueType="num">
                                      <p:cBhvr>
                                        <p:cTn id="368" dur="2000"/>
                                        <p:tgtEl>
                                          <p:spTgt spid="11"/>
                                        </p:tgtEl>
                                        <p:attrNameLst>
                                          <p:attrName>ppt_y</p:attrName>
                                        </p:attrNameLst>
                                      </p:cBhvr>
                                      <p:tavLst>
                                        <p:tav tm="0">
                                          <p:val>
                                            <p:strVal val="ppt_y"/>
                                          </p:val>
                                        </p:tav>
                                        <p:tav tm="100000">
                                          <p:val>
                                            <p:fltVal val="0.5"/>
                                          </p:val>
                                        </p:tav>
                                      </p:tavLst>
                                    </p:anim>
                                    <p:set>
                                      <p:cBhvr>
                                        <p:cTn id="369" dur="1" fill="hold">
                                          <p:stCondLst>
                                            <p:cond delay="1999"/>
                                          </p:stCondLst>
                                        </p:cTn>
                                        <p:tgtEl>
                                          <p:spTgt spid="11"/>
                                        </p:tgtEl>
                                        <p:attrNameLst>
                                          <p:attrName>style.visibility</p:attrName>
                                        </p:attrNameLst>
                                      </p:cBhvr>
                                      <p:to>
                                        <p:strVal val="hidden"/>
                                      </p:to>
                                    </p:set>
                                  </p:childTnLst>
                                </p:cTn>
                              </p:par>
                              <p:par>
                                <p:cTn id="370" presetID="23" presetClass="exit" presetSubtype="544" fill="hold" nodeType="withEffect">
                                  <p:stCondLst>
                                    <p:cond delay="0"/>
                                  </p:stCondLst>
                                  <p:childTnLst>
                                    <p:anim calcmode="lin" valueType="num">
                                      <p:cBhvr>
                                        <p:cTn id="371" dur="2000"/>
                                        <p:tgtEl>
                                          <p:spTgt spid="12"/>
                                        </p:tgtEl>
                                        <p:attrNameLst>
                                          <p:attrName>ppt_w</p:attrName>
                                        </p:attrNameLst>
                                      </p:cBhvr>
                                      <p:tavLst>
                                        <p:tav tm="0">
                                          <p:val>
                                            <p:strVal val="ppt_w"/>
                                          </p:val>
                                        </p:tav>
                                        <p:tav tm="100000">
                                          <p:val>
                                            <p:fltVal val="0"/>
                                          </p:val>
                                        </p:tav>
                                      </p:tavLst>
                                    </p:anim>
                                    <p:anim calcmode="lin" valueType="num">
                                      <p:cBhvr>
                                        <p:cTn id="372" dur="2000"/>
                                        <p:tgtEl>
                                          <p:spTgt spid="12"/>
                                        </p:tgtEl>
                                        <p:attrNameLst>
                                          <p:attrName>ppt_h</p:attrName>
                                        </p:attrNameLst>
                                      </p:cBhvr>
                                      <p:tavLst>
                                        <p:tav tm="0">
                                          <p:val>
                                            <p:strVal val="ppt_h"/>
                                          </p:val>
                                        </p:tav>
                                        <p:tav tm="100000">
                                          <p:val>
                                            <p:fltVal val="0"/>
                                          </p:val>
                                        </p:tav>
                                      </p:tavLst>
                                    </p:anim>
                                    <p:anim calcmode="lin" valueType="num">
                                      <p:cBhvr>
                                        <p:cTn id="373" dur="2000"/>
                                        <p:tgtEl>
                                          <p:spTgt spid="12"/>
                                        </p:tgtEl>
                                        <p:attrNameLst>
                                          <p:attrName>ppt_x</p:attrName>
                                        </p:attrNameLst>
                                      </p:cBhvr>
                                      <p:tavLst>
                                        <p:tav tm="0">
                                          <p:val>
                                            <p:strVal val="ppt_x"/>
                                          </p:val>
                                        </p:tav>
                                        <p:tav tm="100000">
                                          <p:val>
                                            <p:fltVal val="0.5"/>
                                          </p:val>
                                        </p:tav>
                                      </p:tavLst>
                                    </p:anim>
                                    <p:anim calcmode="lin" valueType="num">
                                      <p:cBhvr>
                                        <p:cTn id="374" dur="2000"/>
                                        <p:tgtEl>
                                          <p:spTgt spid="12"/>
                                        </p:tgtEl>
                                        <p:attrNameLst>
                                          <p:attrName>ppt_y</p:attrName>
                                        </p:attrNameLst>
                                      </p:cBhvr>
                                      <p:tavLst>
                                        <p:tav tm="0">
                                          <p:val>
                                            <p:strVal val="ppt_y"/>
                                          </p:val>
                                        </p:tav>
                                        <p:tav tm="100000">
                                          <p:val>
                                            <p:fltVal val="0.5"/>
                                          </p:val>
                                        </p:tav>
                                      </p:tavLst>
                                    </p:anim>
                                    <p:set>
                                      <p:cBhvr>
                                        <p:cTn id="375" dur="1" fill="hold">
                                          <p:stCondLst>
                                            <p:cond delay="1999"/>
                                          </p:stCondLst>
                                        </p:cTn>
                                        <p:tgtEl>
                                          <p:spTgt spid="12"/>
                                        </p:tgtEl>
                                        <p:attrNameLst>
                                          <p:attrName>style.visibility</p:attrName>
                                        </p:attrNameLst>
                                      </p:cBhvr>
                                      <p:to>
                                        <p:strVal val="hidden"/>
                                      </p:to>
                                    </p:set>
                                  </p:childTnLst>
                                </p:cTn>
                              </p:par>
                              <p:par>
                                <p:cTn id="376" presetID="23" presetClass="exit" presetSubtype="544" fill="hold" nodeType="withEffect">
                                  <p:stCondLst>
                                    <p:cond delay="0"/>
                                  </p:stCondLst>
                                  <p:childTnLst>
                                    <p:anim calcmode="lin" valueType="num">
                                      <p:cBhvr>
                                        <p:cTn id="377" dur="2000"/>
                                        <p:tgtEl>
                                          <p:spTgt spid="13"/>
                                        </p:tgtEl>
                                        <p:attrNameLst>
                                          <p:attrName>ppt_w</p:attrName>
                                        </p:attrNameLst>
                                      </p:cBhvr>
                                      <p:tavLst>
                                        <p:tav tm="0">
                                          <p:val>
                                            <p:strVal val="ppt_w"/>
                                          </p:val>
                                        </p:tav>
                                        <p:tav tm="100000">
                                          <p:val>
                                            <p:fltVal val="0"/>
                                          </p:val>
                                        </p:tav>
                                      </p:tavLst>
                                    </p:anim>
                                    <p:anim calcmode="lin" valueType="num">
                                      <p:cBhvr>
                                        <p:cTn id="378" dur="2000"/>
                                        <p:tgtEl>
                                          <p:spTgt spid="13"/>
                                        </p:tgtEl>
                                        <p:attrNameLst>
                                          <p:attrName>ppt_h</p:attrName>
                                        </p:attrNameLst>
                                      </p:cBhvr>
                                      <p:tavLst>
                                        <p:tav tm="0">
                                          <p:val>
                                            <p:strVal val="ppt_h"/>
                                          </p:val>
                                        </p:tav>
                                        <p:tav tm="100000">
                                          <p:val>
                                            <p:fltVal val="0"/>
                                          </p:val>
                                        </p:tav>
                                      </p:tavLst>
                                    </p:anim>
                                    <p:anim calcmode="lin" valueType="num">
                                      <p:cBhvr>
                                        <p:cTn id="379" dur="2000"/>
                                        <p:tgtEl>
                                          <p:spTgt spid="13"/>
                                        </p:tgtEl>
                                        <p:attrNameLst>
                                          <p:attrName>ppt_x</p:attrName>
                                        </p:attrNameLst>
                                      </p:cBhvr>
                                      <p:tavLst>
                                        <p:tav tm="0">
                                          <p:val>
                                            <p:strVal val="ppt_x"/>
                                          </p:val>
                                        </p:tav>
                                        <p:tav tm="100000">
                                          <p:val>
                                            <p:fltVal val="0.5"/>
                                          </p:val>
                                        </p:tav>
                                      </p:tavLst>
                                    </p:anim>
                                    <p:anim calcmode="lin" valueType="num">
                                      <p:cBhvr>
                                        <p:cTn id="380" dur="2000"/>
                                        <p:tgtEl>
                                          <p:spTgt spid="13"/>
                                        </p:tgtEl>
                                        <p:attrNameLst>
                                          <p:attrName>ppt_y</p:attrName>
                                        </p:attrNameLst>
                                      </p:cBhvr>
                                      <p:tavLst>
                                        <p:tav tm="0">
                                          <p:val>
                                            <p:strVal val="ppt_y"/>
                                          </p:val>
                                        </p:tav>
                                        <p:tav tm="100000">
                                          <p:val>
                                            <p:fltVal val="0.5"/>
                                          </p:val>
                                        </p:tav>
                                      </p:tavLst>
                                    </p:anim>
                                    <p:set>
                                      <p:cBhvr>
                                        <p:cTn id="381" dur="1" fill="hold">
                                          <p:stCondLst>
                                            <p:cond delay="1999"/>
                                          </p:stCondLst>
                                        </p:cTn>
                                        <p:tgtEl>
                                          <p:spTgt spid="13"/>
                                        </p:tgtEl>
                                        <p:attrNameLst>
                                          <p:attrName>style.visibility</p:attrName>
                                        </p:attrNameLst>
                                      </p:cBhvr>
                                      <p:to>
                                        <p:strVal val="hidden"/>
                                      </p:to>
                                    </p:set>
                                  </p:childTnLst>
                                </p:cTn>
                              </p:par>
                              <p:par>
                                <p:cTn id="382" presetID="23" presetClass="exit" presetSubtype="544" fill="hold" nodeType="withEffect">
                                  <p:stCondLst>
                                    <p:cond delay="0"/>
                                  </p:stCondLst>
                                  <p:childTnLst>
                                    <p:anim calcmode="lin" valueType="num">
                                      <p:cBhvr>
                                        <p:cTn id="383" dur="2000"/>
                                        <p:tgtEl>
                                          <p:spTgt spid="14"/>
                                        </p:tgtEl>
                                        <p:attrNameLst>
                                          <p:attrName>ppt_w</p:attrName>
                                        </p:attrNameLst>
                                      </p:cBhvr>
                                      <p:tavLst>
                                        <p:tav tm="0">
                                          <p:val>
                                            <p:strVal val="ppt_w"/>
                                          </p:val>
                                        </p:tav>
                                        <p:tav tm="100000">
                                          <p:val>
                                            <p:fltVal val="0"/>
                                          </p:val>
                                        </p:tav>
                                      </p:tavLst>
                                    </p:anim>
                                    <p:anim calcmode="lin" valueType="num">
                                      <p:cBhvr>
                                        <p:cTn id="384" dur="2000"/>
                                        <p:tgtEl>
                                          <p:spTgt spid="14"/>
                                        </p:tgtEl>
                                        <p:attrNameLst>
                                          <p:attrName>ppt_h</p:attrName>
                                        </p:attrNameLst>
                                      </p:cBhvr>
                                      <p:tavLst>
                                        <p:tav tm="0">
                                          <p:val>
                                            <p:strVal val="ppt_h"/>
                                          </p:val>
                                        </p:tav>
                                        <p:tav tm="100000">
                                          <p:val>
                                            <p:fltVal val="0"/>
                                          </p:val>
                                        </p:tav>
                                      </p:tavLst>
                                    </p:anim>
                                    <p:anim calcmode="lin" valueType="num">
                                      <p:cBhvr>
                                        <p:cTn id="385" dur="2000"/>
                                        <p:tgtEl>
                                          <p:spTgt spid="14"/>
                                        </p:tgtEl>
                                        <p:attrNameLst>
                                          <p:attrName>ppt_x</p:attrName>
                                        </p:attrNameLst>
                                      </p:cBhvr>
                                      <p:tavLst>
                                        <p:tav tm="0">
                                          <p:val>
                                            <p:strVal val="ppt_x"/>
                                          </p:val>
                                        </p:tav>
                                        <p:tav tm="100000">
                                          <p:val>
                                            <p:fltVal val="0.5"/>
                                          </p:val>
                                        </p:tav>
                                      </p:tavLst>
                                    </p:anim>
                                    <p:anim calcmode="lin" valueType="num">
                                      <p:cBhvr>
                                        <p:cTn id="386" dur="2000"/>
                                        <p:tgtEl>
                                          <p:spTgt spid="14"/>
                                        </p:tgtEl>
                                        <p:attrNameLst>
                                          <p:attrName>ppt_y</p:attrName>
                                        </p:attrNameLst>
                                      </p:cBhvr>
                                      <p:tavLst>
                                        <p:tav tm="0">
                                          <p:val>
                                            <p:strVal val="ppt_y"/>
                                          </p:val>
                                        </p:tav>
                                        <p:tav tm="100000">
                                          <p:val>
                                            <p:fltVal val="0.5"/>
                                          </p:val>
                                        </p:tav>
                                      </p:tavLst>
                                    </p:anim>
                                    <p:set>
                                      <p:cBhvr>
                                        <p:cTn id="387" dur="1" fill="hold">
                                          <p:stCondLst>
                                            <p:cond delay="1999"/>
                                          </p:stCondLst>
                                        </p:cTn>
                                        <p:tgtEl>
                                          <p:spTgt spid="14"/>
                                        </p:tgtEl>
                                        <p:attrNameLst>
                                          <p:attrName>style.visibility</p:attrName>
                                        </p:attrNameLst>
                                      </p:cBhvr>
                                      <p:to>
                                        <p:strVal val="hidden"/>
                                      </p:to>
                                    </p:set>
                                  </p:childTnLst>
                                </p:cTn>
                              </p:par>
                              <p:par>
                                <p:cTn id="388" presetID="23" presetClass="exit" presetSubtype="544" fill="hold" nodeType="withEffect">
                                  <p:stCondLst>
                                    <p:cond delay="0"/>
                                  </p:stCondLst>
                                  <p:childTnLst>
                                    <p:anim calcmode="lin" valueType="num">
                                      <p:cBhvr>
                                        <p:cTn id="389" dur="2000"/>
                                        <p:tgtEl>
                                          <p:spTgt spid="15"/>
                                        </p:tgtEl>
                                        <p:attrNameLst>
                                          <p:attrName>ppt_w</p:attrName>
                                        </p:attrNameLst>
                                      </p:cBhvr>
                                      <p:tavLst>
                                        <p:tav tm="0">
                                          <p:val>
                                            <p:strVal val="ppt_w"/>
                                          </p:val>
                                        </p:tav>
                                        <p:tav tm="100000">
                                          <p:val>
                                            <p:fltVal val="0"/>
                                          </p:val>
                                        </p:tav>
                                      </p:tavLst>
                                    </p:anim>
                                    <p:anim calcmode="lin" valueType="num">
                                      <p:cBhvr>
                                        <p:cTn id="390" dur="2000"/>
                                        <p:tgtEl>
                                          <p:spTgt spid="15"/>
                                        </p:tgtEl>
                                        <p:attrNameLst>
                                          <p:attrName>ppt_h</p:attrName>
                                        </p:attrNameLst>
                                      </p:cBhvr>
                                      <p:tavLst>
                                        <p:tav tm="0">
                                          <p:val>
                                            <p:strVal val="ppt_h"/>
                                          </p:val>
                                        </p:tav>
                                        <p:tav tm="100000">
                                          <p:val>
                                            <p:fltVal val="0"/>
                                          </p:val>
                                        </p:tav>
                                      </p:tavLst>
                                    </p:anim>
                                    <p:anim calcmode="lin" valueType="num">
                                      <p:cBhvr>
                                        <p:cTn id="391" dur="2000"/>
                                        <p:tgtEl>
                                          <p:spTgt spid="15"/>
                                        </p:tgtEl>
                                        <p:attrNameLst>
                                          <p:attrName>ppt_x</p:attrName>
                                        </p:attrNameLst>
                                      </p:cBhvr>
                                      <p:tavLst>
                                        <p:tav tm="0">
                                          <p:val>
                                            <p:strVal val="ppt_x"/>
                                          </p:val>
                                        </p:tav>
                                        <p:tav tm="100000">
                                          <p:val>
                                            <p:fltVal val="0.5"/>
                                          </p:val>
                                        </p:tav>
                                      </p:tavLst>
                                    </p:anim>
                                    <p:anim calcmode="lin" valueType="num">
                                      <p:cBhvr>
                                        <p:cTn id="392" dur="2000"/>
                                        <p:tgtEl>
                                          <p:spTgt spid="15"/>
                                        </p:tgtEl>
                                        <p:attrNameLst>
                                          <p:attrName>ppt_y</p:attrName>
                                        </p:attrNameLst>
                                      </p:cBhvr>
                                      <p:tavLst>
                                        <p:tav tm="0">
                                          <p:val>
                                            <p:strVal val="ppt_y"/>
                                          </p:val>
                                        </p:tav>
                                        <p:tav tm="100000">
                                          <p:val>
                                            <p:fltVal val="0.5"/>
                                          </p:val>
                                        </p:tav>
                                      </p:tavLst>
                                    </p:anim>
                                    <p:set>
                                      <p:cBhvr>
                                        <p:cTn id="393" dur="1" fill="hold">
                                          <p:stCondLst>
                                            <p:cond delay="1999"/>
                                          </p:stCondLst>
                                        </p:cTn>
                                        <p:tgtEl>
                                          <p:spTgt spid="15"/>
                                        </p:tgtEl>
                                        <p:attrNameLst>
                                          <p:attrName>style.visibility</p:attrName>
                                        </p:attrNameLst>
                                      </p:cBhvr>
                                      <p:to>
                                        <p:strVal val="hidden"/>
                                      </p:to>
                                    </p:set>
                                  </p:childTnLst>
                                </p:cTn>
                              </p:par>
                              <p:par>
                                <p:cTn id="394" presetID="23" presetClass="exit" presetSubtype="544" fill="hold" nodeType="withEffect">
                                  <p:stCondLst>
                                    <p:cond delay="0"/>
                                  </p:stCondLst>
                                  <p:childTnLst>
                                    <p:anim calcmode="lin" valueType="num">
                                      <p:cBhvr>
                                        <p:cTn id="395" dur="2000"/>
                                        <p:tgtEl>
                                          <p:spTgt spid="16"/>
                                        </p:tgtEl>
                                        <p:attrNameLst>
                                          <p:attrName>ppt_w</p:attrName>
                                        </p:attrNameLst>
                                      </p:cBhvr>
                                      <p:tavLst>
                                        <p:tav tm="0">
                                          <p:val>
                                            <p:strVal val="ppt_w"/>
                                          </p:val>
                                        </p:tav>
                                        <p:tav tm="100000">
                                          <p:val>
                                            <p:fltVal val="0"/>
                                          </p:val>
                                        </p:tav>
                                      </p:tavLst>
                                    </p:anim>
                                    <p:anim calcmode="lin" valueType="num">
                                      <p:cBhvr>
                                        <p:cTn id="396" dur="2000"/>
                                        <p:tgtEl>
                                          <p:spTgt spid="16"/>
                                        </p:tgtEl>
                                        <p:attrNameLst>
                                          <p:attrName>ppt_h</p:attrName>
                                        </p:attrNameLst>
                                      </p:cBhvr>
                                      <p:tavLst>
                                        <p:tav tm="0">
                                          <p:val>
                                            <p:strVal val="ppt_h"/>
                                          </p:val>
                                        </p:tav>
                                        <p:tav tm="100000">
                                          <p:val>
                                            <p:fltVal val="0"/>
                                          </p:val>
                                        </p:tav>
                                      </p:tavLst>
                                    </p:anim>
                                    <p:anim calcmode="lin" valueType="num">
                                      <p:cBhvr>
                                        <p:cTn id="397" dur="2000"/>
                                        <p:tgtEl>
                                          <p:spTgt spid="16"/>
                                        </p:tgtEl>
                                        <p:attrNameLst>
                                          <p:attrName>ppt_x</p:attrName>
                                        </p:attrNameLst>
                                      </p:cBhvr>
                                      <p:tavLst>
                                        <p:tav tm="0">
                                          <p:val>
                                            <p:strVal val="ppt_x"/>
                                          </p:val>
                                        </p:tav>
                                        <p:tav tm="100000">
                                          <p:val>
                                            <p:fltVal val="0.5"/>
                                          </p:val>
                                        </p:tav>
                                      </p:tavLst>
                                    </p:anim>
                                    <p:anim calcmode="lin" valueType="num">
                                      <p:cBhvr>
                                        <p:cTn id="398" dur="2000"/>
                                        <p:tgtEl>
                                          <p:spTgt spid="16"/>
                                        </p:tgtEl>
                                        <p:attrNameLst>
                                          <p:attrName>ppt_y</p:attrName>
                                        </p:attrNameLst>
                                      </p:cBhvr>
                                      <p:tavLst>
                                        <p:tav tm="0">
                                          <p:val>
                                            <p:strVal val="ppt_y"/>
                                          </p:val>
                                        </p:tav>
                                        <p:tav tm="100000">
                                          <p:val>
                                            <p:fltVal val="0.5"/>
                                          </p:val>
                                        </p:tav>
                                      </p:tavLst>
                                    </p:anim>
                                    <p:set>
                                      <p:cBhvr>
                                        <p:cTn id="399" dur="1" fill="hold">
                                          <p:stCondLst>
                                            <p:cond delay="1999"/>
                                          </p:stCondLst>
                                        </p:cTn>
                                        <p:tgtEl>
                                          <p:spTgt spid="16"/>
                                        </p:tgtEl>
                                        <p:attrNameLst>
                                          <p:attrName>style.visibility</p:attrName>
                                        </p:attrNameLst>
                                      </p:cBhvr>
                                      <p:to>
                                        <p:strVal val="hidden"/>
                                      </p:to>
                                    </p:set>
                                  </p:childTnLst>
                                </p:cTn>
                              </p:par>
                              <p:par>
                                <p:cTn id="400" presetID="23" presetClass="exit" presetSubtype="544" fill="hold" nodeType="withEffect">
                                  <p:stCondLst>
                                    <p:cond delay="0"/>
                                  </p:stCondLst>
                                  <p:childTnLst>
                                    <p:anim calcmode="lin" valueType="num">
                                      <p:cBhvr>
                                        <p:cTn id="401" dur="2000"/>
                                        <p:tgtEl>
                                          <p:spTgt spid="17"/>
                                        </p:tgtEl>
                                        <p:attrNameLst>
                                          <p:attrName>ppt_w</p:attrName>
                                        </p:attrNameLst>
                                      </p:cBhvr>
                                      <p:tavLst>
                                        <p:tav tm="0">
                                          <p:val>
                                            <p:strVal val="ppt_w"/>
                                          </p:val>
                                        </p:tav>
                                        <p:tav tm="100000">
                                          <p:val>
                                            <p:fltVal val="0"/>
                                          </p:val>
                                        </p:tav>
                                      </p:tavLst>
                                    </p:anim>
                                    <p:anim calcmode="lin" valueType="num">
                                      <p:cBhvr>
                                        <p:cTn id="402" dur="2000"/>
                                        <p:tgtEl>
                                          <p:spTgt spid="17"/>
                                        </p:tgtEl>
                                        <p:attrNameLst>
                                          <p:attrName>ppt_h</p:attrName>
                                        </p:attrNameLst>
                                      </p:cBhvr>
                                      <p:tavLst>
                                        <p:tav tm="0">
                                          <p:val>
                                            <p:strVal val="ppt_h"/>
                                          </p:val>
                                        </p:tav>
                                        <p:tav tm="100000">
                                          <p:val>
                                            <p:fltVal val="0"/>
                                          </p:val>
                                        </p:tav>
                                      </p:tavLst>
                                    </p:anim>
                                    <p:anim calcmode="lin" valueType="num">
                                      <p:cBhvr>
                                        <p:cTn id="403" dur="2000"/>
                                        <p:tgtEl>
                                          <p:spTgt spid="17"/>
                                        </p:tgtEl>
                                        <p:attrNameLst>
                                          <p:attrName>ppt_x</p:attrName>
                                        </p:attrNameLst>
                                      </p:cBhvr>
                                      <p:tavLst>
                                        <p:tav tm="0">
                                          <p:val>
                                            <p:strVal val="ppt_x"/>
                                          </p:val>
                                        </p:tav>
                                        <p:tav tm="100000">
                                          <p:val>
                                            <p:fltVal val="0.5"/>
                                          </p:val>
                                        </p:tav>
                                      </p:tavLst>
                                    </p:anim>
                                    <p:anim calcmode="lin" valueType="num">
                                      <p:cBhvr>
                                        <p:cTn id="404" dur="2000"/>
                                        <p:tgtEl>
                                          <p:spTgt spid="17"/>
                                        </p:tgtEl>
                                        <p:attrNameLst>
                                          <p:attrName>ppt_y</p:attrName>
                                        </p:attrNameLst>
                                      </p:cBhvr>
                                      <p:tavLst>
                                        <p:tav tm="0">
                                          <p:val>
                                            <p:strVal val="ppt_y"/>
                                          </p:val>
                                        </p:tav>
                                        <p:tav tm="100000">
                                          <p:val>
                                            <p:fltVal val="0.5"/>
                                          </p:val>
                                        </p:tav>
                                      </p:tavLst>
                                    </p:anim>
                                    <p:set>
                                      <p:cBhvr>
                                        <p:cTn id="405" dur="1" fill="hold">
                                          <p:stCondLst>
                                            <p:cond delay="1999"/>
                                          </p:stCondLst>
                                        </p:cTn>
                                        <p:tgtEl>
                                          <p:spTgt spid="17"/>
                                        </p:tgtEl>
                                        <p:attrNameLst>
                                          <p:attrName>style.visibility</p:attrName>
                                        </p:attrNameLst>
                                      </p:cBhvr>
                                      <p:to>
                                        <p:strVal val="hidden"/>
                                      </p:to>
                                    </p:set>
                                  </p:childTnLst>
                                </p:cTn>
                              </p:par>
                              <p:par>
                                <p:cTn id="406" presetID="23" presetClass="exit" presetSubtype="544" fill="hold" nodeType="withEffect">
                                  <p:stCondLst>
                                    <p:cond delay="0"/>
                                  </p:stCondLst>
                                  <p:childTnLst>
                                    <p:anim calcmode="lin" valueType="num">
                                      <p:cBhvr>
                                        <p:cTn id="407" dur="2000"/>
                                        <p:tgtEl>
                                          <p:spTgt spid="18"/>
                                        </p:tgtEl>
                                        <p:attrNameLst>
                                          <p:attrName>ppt_w</p:attrName>
                                        </p:attrNameLst>
                                      </p:cBhvr>
                                      <p:tavLst>
                                        <p:tav tm="0">
                                          <p:val>
                                            <p:strVal val="ppt_w"/>
                                          </p:val>
                                        </p:tav>
                                        <p:tav tm="100000">
                                          <p:val>
                                            <p:fltVal val="0"/>
                                          </p:val>
                                        </p:tav>
                                      </p:tavLst>
                                    </p:anim>
                                    <p:anim calcmode="lin" valueType="num">
                                      <p:cBhvr>
                                        <p:cTn id="408" dur="2000"/>
                                        <p:tgtEl>
                                          <p:spTgt spid="18"/>
                                        </p:tgtEl>
                                        <p:attrNameLst>
                                          <p:attrName>ppt_h</p:attrName>
                                        </p:attrNameLst>
                                      </p:cBhvr>
                                      <p:tavLst>
                                        <p:tav tm="0">
                                          <p:val>
                                            <p:strVal val="ppt_h"/>
                                          </p:val>
                                        </p:tav>
                                        <p:tav tm="100000">
                                          <p:val>
                                            <p:fltVal val="0"/>
                                          </p:val>
                                        </p:tav>
                                      </p:tavLst>
                                    </p:anim>
                                    <p:anim calcmode="lin" valueType="num">
                                      <p:cBhvr>
                                        <p:cTn id="409" dur="2000"/>
                                        <p:tgtEl>
                                          <p:spTgt spid="18"/>
                                        </p:tgtEl>
                                        <p:attrNameLst>
                                          <p:attrName>ppt_x</p:attrName>
                                        </p:attrNameLst>
                                      </p:cBhvr>
                                      <p:tavLst>
                                        <p:tav tm="0">
                                          <p:val>
                                            <p:strVal val="ppt_x"/>
                                          </p:val>
                                        </p:tav>
                                        <p:tav tm="100000">
                                          <p:val>
                                            <p:fltVal val="0.5"/>
                                          </p:val>
                                        </p:tav>
                                      </p:tavLst>
                                    </p:anim>
                                    <p:anim calcmode="lin" valueType="num">
                                      <p:cBhvr>
                                        <p:cTn id="410" dur="2000"/>
                                        <p:tgtEl>
                                          <p:spTgt spid="18"/>
                                        </p:tgtEl>
                                        <p:attrNameLst>
                                          <p:attrName>ppt_y</p:attrName>
                                        </p:attrNameLst>
                                      </p:cBhvr>
                                      <p:tavLst>
                                        <p:tav tm="0">
                                          <p:val>
                                            <p:strVal val="ppt_y"/>
                                          </p:val>
                                        </p:tav>
                                        <p:tav tm="100000">
                                          <p:val>
                                            <p:fltVal val="0.5"/>
                                          </p:val>
                                        </p:tav>
                                      </p:tavLst>
                                    </p:anim>
                                    <p:set>
                                      <p:cBhvr>
                                        <p:cTn id="411" dur="1" fill="hold">
                                          <p:stCondLst>
                                            <p:cond delay="1999"/>
                                          </p:stCondLst>
                                        </p:cTn>
                                        <p:tgtEl>
                                          <p:spTgt spid="18"/>
                                        </p:tgtEl>
                                        <p:attrNameLst>
                                          <p:attrName>style.visibility</p:attrName>
                                        </p:attrNameLst>
                                      </p:cBhvr>
                                      <p:to>
                                        <p:strVal val="hidden"/>
                                      </p:to>
                                    </p:set>
                                  </p:childTnLst>
                                </p:cTn>
                              </p:par>
                              <p:par>
                                <p:cTn id="412" presetID="23" presetClass="exit" presetSubtype="544" fill="hold" nodeType="withEffect">
                                  <p:stCondLst>
                                    <p:cond delay="0"/>
                                  </p:stCondLst>
                                  <p:childTnLst>
                                    <p:anim calcmode="lin" valueType="num">
                                      <p:cBhvr>
                                        <p:cTn id="413" dur="2000"/>
                                        <p:tgtEl>
                                          <p:spTgt spid="19"/>
                                        </p:tgtEl>
                                        <p:attrNameLst>
                                          <p:attrName>ppt_w</p:attrName>
                                        </p:attrNameLst>
                                      </p:cBhvr>
                                      <p:tavLst>
                                        <p:tav tm="0">
                                          <p:val>
                                            <p:strVal val="ppt_w"/>
                                          </p:val>
                                        </p:tav>
                                        <p:tav tm="100000">
                                          <p:val>
                                            <p:fltVal val="0"/>
                                          </p:val>
                                        </p:tav>
                                      </p:tavLst>
                                    </p:anim>
                                    <p:anim calcmode="lin" valueType="num">
                                      <p:cBhvr>
                                        <p:cTn id="414" dur="2000"/>
                                        <p:tgtEl>
                                          <p:spTgt spid="19"/>
                                        </p:tgtEl>
                                        <p:attrNameLst>
                                          <p:attrName>ppt_h</p:attrName>
                                        </p:attrNameLst>
                                      </p:cBhvr>
                                      <p:tavLst>
                                        <p:tav tm="0">
                                          <p:val>
                                            <p:strVal val="ppt_h"/>
                                          </p:val>
                                        </p:tav>
                                        <p:tav tm="100000">
                                          <p:val>
                                            <p:fltVal val="0"/>
                                          </p:val>
                                        </p:tav>
                                      </p:tavLst>
                                    </p:anim>
                                    <p:anim calcmode="lin" valueType="num">
                                      <p:cBhvr>
                                        <p:cTn id="415" dur="2000"/>
                                        <p:tgtEl>
                                          <p:spTgt spid="19"/>
                                        </p:tgtEl>
                                        <p:attrNameLst>
                                          <p:attrName>ppt_x</p:attrName>
                                        </p:attrNameLst>
                                      </p:cBhvr>
                                      <p:tavLst>
                                        <p:tav tm="0">
                                          <p:val>
                                            <p:strVal val="ppt_x"/>
                                          </p:val>
                                        </p:tav>
                                        <p:tav tm="100000">
                                          <p:val>
                                            <p:fltVal val="0.5"/>
                                          </p:val>
                                        </p:tav>
                                      </p:tavLst>
                                    </p:anim>
                                    <p:anim calcmode="lin" valueType="num">
                                      <p:cBhvr>
                                        <p:cTn id="416" dur="2000"/>
                                        <p:tgtEl>
                                          <p:spTgt spid="19"/>
                                        </p:tgtEl>
                                        <p:attrNameLst>
                                          <p:attrName>ppt_y</p:attrName>
                                        </p:attrNameLst>
                                      </p:cBhvr>
                                      <p:tavLst>
                                        <p:tav tm="0">
                                          <p:val>
                                            <p:strVal val="ppt_y"/>
                                          </p:val>
                                        </p:tav>
                                        <p:tav tm="100000">
                                          <p:val>
                                            <p:fltVal val="0.5"/>
                                          </p:val>
                                        </p:tav>
                                      </p:tavLst>
                                    </p:anim>
                                    <p:set>
                                      <p:cBhvr>
                                        <p:cTn id="417" dur="1" fill="hold">
                                          <p:stCondLst>
                                            <p:cond delay="1999"/>
                                          </p:stCondLst>
                                        </p:cTn>
                                        <p:tgtEl>
                                          <p:spTgt spid="19"/>
                                        </p:tgtEl>
                                        <p:attrNameLst>
                                          <p:attrName>style.visibility</p:attrName>
                                        </p:attrNameLst>
                                      </p:cBhvr>
                                      <p:to>
                                        <p:strVal val="hidden"/>
                                      </p:to>
                                    </p:set>
                                  </p:childTnLst>
                                </p:cTn>
                              </p:par>
                              <p:par>
                                <p:cTn id="418" presetID="23" presetClass="exit" presetSubtype="544" fill="hold" nodeType="withEffect">
                                  <p:stCondLst>
                                    <p:cond delay="0"/>
                                  </p:stCondLst>
                                  <p:childTnLst>
                                    <p:anim calcmode="lin" valueType="num">
                                      <p:cBhvr>
                                        <p:cTn id="419" dur="2000"/>
                                        <p:tgtEl>
                                          <p:spTgt spid="20"/>
                                        </p:tgtEl>
                                        <p:attrNameLst>
                                          <p:attrName>ppt_w</p:attrName>
                                        </p:attrNameLst>
                                      </p:cBhvr>
                                      <p:tavLst>
                                        <p:tav tm="0">
                                          <p:val>
                                            <p:strVal val="ppt_w"/>
                                          </p:val>
                                        </p:tav>
                                        <p:tav tm="100000">
                                          <p:val>
                                            <p:fltVal val="0"/>
                                          </p:val>
                                        </p:tav>
                                      </p:tavLst>
                                    </p:anim>
                                    <p:anim calcmode="lin" valueType="num">
                                      <p:cBhvr>
                                        <p:cTn id="420" dur="2000"/>
                                        <p:tgtEl>
                                          <p:spTgt spid="20"/>
                                        </p:tgtEl>
                                        <p:attrNameLst>
                                          <p:attrName>ppt_h</p:attrName>
                                        </p:attrNameLst>
                                      </p:cBhvr>
                                      <p:tavLst>
                                        <p:tav tm="0">
                                          <p:val>
                                            <p:strVal val="ppt_h"/>
                                          </p:val>
                                        </p:tav>
                                        <p:tav tm="100000">
                                          <p:val>
                                            <p:fltVal val="0"/>
                                          </p:val>
                                        </p:tav>
                                      </p:tavLst>
                                    </p:anim>
                                    <p:anim calcmode="lin" valueType="num">
                                      <p:cBhvr>
                                        <p:cTn id="421" dur="2000"/>
                                        <p:tgtEl>
                                          <p:spTgt spid="20"/>
                                        </p:tgtEl>
                                        <p:attrNameLst>
                                          <p:attrName>ppt_x</p:attrName>
                                        </p:attrNameLst>
                                      </p:cBhvr>
                                      <p:tavLst>
                                        <p:tav tm="0">
                                          <p:val>
                                            <p:strVal val="ppt_x"/>
                                          </p:val>
                                        </p:tav>
                                        <p:tav tm="100000">
                                          <p:val>
                                            <p:fltVal val="0.5"/>
                                          </p:val>
                                        </p:tav>
                                      </p:tavLst>
                                    </p:anim>
                                    <p:anim calcmode="lin" valueType="num">
                                      <p:cBhvr>
                                        <p:cTn id="422" dur="2000"/>
                                        <p:tgtEl>
                                          <p:spTgt spid="20"/>
                                        </p:tgtEl>
                                        <p:attrNameLst>
                                          <p:attrName>ppt_y</p:attrName>
                                        </p:attrNameLst>
                                      </p:cBhvr>
                                      <p:tavLst>
                                        <p:tav tm="0">
                                          <p:val>
                                            <p:strVal val="ppt_y"/>
                                          </p:val>
                                        </p:tav>
                                        <p:tav tm="100000">
                                          <p:val>
                                            <p:fltVal val="0.5"/>
                                          </p:val>
                                        </p:tav>
                                      </p:tavLst>
                                    </p:anim>
                                    <p:set>
                                      <p:cBhvr>
                                        <p:cTn id="423" dur="1" fill="hold">
                                          <p:stCondLst>
                                            <p:cond delay="1999"/>
                                          </p:stCondLst>
                                        </p:cTn>
                                        <p:tgtEl>
                                          <p:spTgt spid="20"/>
                                        </p:tgtEl>
                                        <p:attrNameLst>
                                          <p:attrName>style.visibility</p:attrName>
                                        </p:attrNameLst>
                                      </p:cBhvr>
                                      <p:to>
                                        <p:strVal val="hidden"/>
                                      </p:to>
                                    </p:set>
                                  </p:childTnLst>
                                </p:cTn>
                              </p:par>
                              <p:par>
                                <p:cTn id="424" presetID="23" presetClass="exit" presetSubtype="544" fill="hold" nodeType="withEffect">
                                  <p:stCondLst>
                                    <p:cond delay="0"/>
                                  </p:stCondLst>
                                  <p:childTnLst>
                                    <p:anim calcmode="lin" valueType="num">
                                      <p:cBhvr>
                                        <p:cTn id="425" dur="2000"/>
                                        <p:tgtEl>
                                          <p:spTgt spid="21"/>
                                        </p:tgtEl>
                                        <p:attrNameLst>
                                          <p:attrName>ppt_w</p:attrName>
                                        </p:attrNameLst>
                                      </p:cBhvr>
                                      <p:tavLst>
                                        <p:tav tm="0">
                                          <p:val>
                                            <p:strVal val="ppt_w"/>
                                          </p:val>
                                        </p:tav>
                                        <p:tav tm="100000">
                                          <p:val>
                                            <p:fltVal val="0"/>
                                          </p:val>
                                        </p:tav>
                                      </p:tavLst>
                                    </p:anim>
                                    <p:anim calcmode="lin" valueType="num">
                                      <p:cBhvr>
                                        <p:cTn id="426" dur="2000"/>
                                        <p:tgtEl>
                                          <p:spTgt spid="21"/>
                                        </p:tgtEl>
                                        <p:attrNameLst>
                                          <p:attrName>ppt_h</p:attrName>
                                        </p:attrNameLst>
                                      </p:cBhvr>
                                      <p:tavLst>
                                        <p:tav tm="0">
                                          <p:val>
                                            <p:strVal val="ppt_h"/>
                                          </p:val>
                                        </p:tav>
                                        <p:tav tm="100000">
                                          <p:val>
                                            <p:fltVal val="0"/>
                                          </p:val>
                                        </p:tav>
                                      </p:tavLst>
                                    </p:anim>
                                    <p:anim calcmode="lin" valueType="num">
                                      <p:cBhvr>
                                        <p:cTn id="427" dur="2000"/>
                                        <p:tgtEl>
                                          <p:spTgt spid="21"/>
                                        </p:tgtEl>
                                        <p:attrNameLst>
                                          <p:attrName>ppt_x</p:attrName>
                                        </p:attrNameLst>
                                      </p:cBhvr>
                                      <p:tavLst>
                                        <p:tav tm="0">
                                          <p:val>
                                            <p:strVal val="ppt_x"/>
                                          </p:val>
                                        </p:tav>
                                        <p:tav tm="100000">
                                          <p:val>
                                            <p:fltVal val="0.5"/>
                                          </p:val>
                                        </p:tav>
                                      </p:tavLst>
                                    </p:anim>
                                    <p:anim calcmode="lin" valueType="num">
                                      <p:cBhvr>
                                        <p:cTn id="428" dur="2000"/>
                                        <p:tgtEl>
                                          <p:spTgt spid="21"/>
                                        </p:tgtEl>
                                        <p:attrNameLst>
                                          <p:attrName>ppt_y</p:attrName>
                                        </p:attrNameLst>
                                      </p:cBhvr>
                                      <p:tavLst>
                                        <p:tav tm="0">
                                          <p:val>
                                            <p:strVal val="ppt_y"/>
                                          </p:val>
                                        </p:tav>
                                        <p:tav tm="100000">
                                          <p:val>
                                            <p:fltVal val="0.5"/>
                                          </p:val>
                                        </p:tav>
                                      </p:tavLst>
                                    </p:anim>
                                    <p:set>
                                      <p:cBhvr>
                                        <p:cTn id="429" dur="1" fill="hold">
                                          <p:stCondLst>
                                            <p:cond delay="1999"/>
                                          </p:stCondLst>
                                        </p:cTn>
                                        <p:tgtEl>
                                          <p:spTgt spid="21"/>
                                        </p:tgtEl>
                                        <p:attrNameLst>
                                          <p:attrName>style.visibility</p:attrName>
                                        </p:attrNameLst>
                                      </p:cBhvr>
                                      <p:to>
                                        <p:strVal val="hidden"/>
                                      </p:to>
                                    </p:set>
                                  </p:childTnLst>
                                </p:cTn>
                              </p:par>
                              <p:par>
                                <p:cTn id="430" presetID="23" presetClass="exit" presetSubtype="544" fill="hold" nodeType="withEffect">
                                  <p:stCondLst>
                                    <p:cond delay="0"/>
                                  </p:stCondLst>
                                  <p:childTnLst>
                                    <p:anim calcmode="lin" valueType="num">
                                      <p:cBhvr>
                                        <p:cTn id="431" dur="2000"/>
                                        <p:tgtEl>
                                          <p:spTgt spid="22"/>
                                        </p:tgtEl>
                                        <p:attrNameLst>
                                          <p:attrName>ppt_w</p:attrName>
                                        </p:attrNameLst>
                                      </p:cBhvr>
                                      <p:tavLst>
                                        <p:tav tm="0">
                                          <p:val>
                                            <p:strVal val="ppt_w"/>
                                          </p:val>
                                        </p:tav>
                                        <p:tav tm="100000">
                                          <p:val>
                                            <p:fltVal val="0"/>
                                          </p:val>
                                        </p:tav>
                                      </p:tavLst>
                                    </p:anim>
                                    <p:anim calcmode="lin" valueType="num">
                                      <p:cBhvr>
                                        <p:cTn id="432" dur="2000"/>
                                        <p:tgtEl>
                                          <p:spTgt spid="22"/>
                                        </p:tgtEl>
                                        <p:attrNameLst>
                                          <p:attrName>ppt_h</p:attrName>
                                        </p:attrNameLst>
                                      </p:cBhvr>
                                      <p:tavLst>
                                        <p:tav tm="0">
                                          <p:val>
                                            <p:strVal val="ppt_h"/>
                                          </p:val>
                                        </p:tav>
                                        <p:tav tm="100000">
                                          <p:val>
                                            <p:fltVal val="0"/>
                                          </p:val>
                                        </p:tav>
                                      </p:tavLst>
                                    </p:anim>
                                    <p:anim calcmode="lin" valueType="num">
                                      <p:cBhvr>
                                        <p:cTn id="433" dur="2000"/>
                                        <p:tgtEl>
                                          <p:spTgt spid="22"/>
                                        </p:tgtEl>
                                        <p:attrNameLst>
                                          <p:attrName>ppt_x</p:attrName>
                                        </p:attrNameLst>
                                      </p:cBhvr>
                                      <p:tavLst>
                                        <p:tav tm="0">
                                          <p:val>
                                            <p:strVal val="ppt_x"/>
                                          </p:val>
                                        </p:tav>
                                        <p:tav tm="100000">
                                          <p:val>
                                            <p:fltVal val="0.5"/>
                                          </p:val>
                                        </p:tav>
                                      </p:tavLst>
                                    </p:anim>
                                    <p:anim calcmode="lin" valueType="num">
                                      <p:cBhvr>
                                        <p:cTn id="434" dur="2000"/>
                                        <p:tgtEl>
                                          <p:spTgt spid="22"/>
                                        </p:tgtEl>
                                        <p:attrNameLst>
                                          <p:attrName>ppt_y</p:attrName>
                                        </p:attrNameLst>
                                      </p:cBhvr>
                                      <p:tavLst>
                                        <p:tav tm="0">
                                          <p:val>
                                            <p:strVal val="ppt_y"/>
                                          </p:val>
                                        </p:tav>
                                        <p:tav tm="100000">
                                          <p:val>
                                            <p:fltVal val="0.5"/>
                                          </p:val>
                                        </p:tav>
                                      </p:tavLst>
                                    </p:anim>
                                    <p:set>
                                      <p:cBhvr>
                                        <p:cTn id="435" dur="1" fill="hold">
                                          <p:stCondLst>
                                            <p:cond delay="1999"/>
                                          </p:stCondLst>
                                        </p:cTn>
                                        <p:tgtEl>
                                          <p:spTgt spid="22"/>
                                        </p:tgtEl>
                                        <p:attrNameLst>
                                          <p:attrName>style.visibility</p:attrName>
                                        </p:attrNameLst>
                                      </p:cBhvr>
                                      <p:to>
                                        <p:strVal val="hidden"/>
                                      </p:to>
                                    </p:set>
                                  </p:childTnLst>
                                </p:cTn>
                              </p:par>
                              <p:par>
                                <p:cTn id="436" presetID="23" presetClass="exit" presetSubtype="544" fill="hold" nodeType="withEffect">
                                  <p:stCondLst>
                                    <p:cond delay="0"/>
                                  </p:stCondLst>
                                  <p:childTnLst>
                                    <p:anim calcmode="lin" valueType="num">
                                      <p:cBhvr>
                                        <p:cTn id="437" dur="2000"/>
                                        <p:tgtEl>
                                          <p:spTgt spid="23"/>
                                        </p:tgtEl>
                                        <p:attrNameLst>
                                          <p:attrName>ppt_w</p:attrName>
                                        </p:attrNameLst>
                                      </p:cBhvr>
                                      <p:tavLst>
                                        <p:tav tm="0">
                                          <p:val>
                                            <p:strVal val="ppt_w"/>
                                          </p:val>
                                        </p:tav>
                                        <p:tav tm="100000">
                                          <p:val>
                                            <p:fltVal val="0"/>
                                          </p:val>
                                        </p:tav>
                                      </p:tavLst>
                                    </p:anim>
                                    <p:anim calcmode="lin" valueType="num">
                                      <p:cBhvr>
                                        <p:cTn id="438" dur="2000"/>
                                        <p:tgtEl>
                                          <p:spTgt spid="23"/>
                                        </p:tgtEl>
                                        <p:attrNameLst>
                                          <p:attrName>ppt_h</p:attrName>
                                        </p:attrNameLst>
                                      </p:cBhvr>
                                      <p:tavLst>
                                        <p:tav tm="0">
                                          <p:val>
                                            <p:strVal val="ppt_h"/>
                                          </p:val>
                                        </p:tav>
                                        <p:tav tm="100000">
                                          <p:val>
                                            <p:fltVal val="0"/>
                                          </p:val>
                                        </p:tav>
                                      </p:tavLst>
                                    </p:anim>
                                    <p:anim calcmode="lin" valueType="num">
                                      <p:cBhvr>
                                        <p:cTn id="439" dur="2000"/>
                                        <p:tgtEl>
                                          <p:spTgt spid="23"/>
                                        </p:tgtEl>
                                        <p:attrNameLst>
                                          <p:attrName>ppt_x</p:attrName>
                                        </p:attrNameLst>
                                      </p:cBhvr>
                                      <p:tavLst>
                                        <p:tav tm="0">
                                          <p:val>
                                            <p:strVal val="ppt_x"/>
                                          </p:val>
                                        </p:tav>
                                        <p:tav tm="100000">
                                          <p:val>
                                            <p:fltVal val="0.5"/>
                                          </p:val>
                                        </p:tav>
                                      </p:tavLst>
                                    </p:anim>
                                    <p:anim calcmode="lin" valueType="num">
                                      <p:cBhvr>
                                        <p:cTn id="440" dur="2000"/>
                                        <p:tgtEl>
                                          <p:spTgt spid="23"/>
                                        </p:tgtEl>
                                        <p:attrNameLst>
                                          <p:attrName>ppt_y</p:attrName>
                                        </p:attrNameLst>
                                      </p:cBhvr>
                                      <p:tavLst>
                                        <p:tav tm="0">
                                          <p:val>
                                            <p:strVal val="ppt_y"/>
                                          </p:val>
                                        </p:tav>
                                        <p:tav tm="100000">
                                          <p:val>
                                            <p:fltVal val="0.5"/>
                                          </p:val>
                                        </p:tav>
                                      </p:tavLst>
                                    </p:anim>
                                    <p:set>
                                      <p:cBhvr>
                                        <p:cTn id="441" dur="1" fill="hold">
                                          <p:stCondLst>
                                            <p:cond delay="1999"/>
                                          </p:stCondLst>
                                        </p:cTn>
                                        <p:tgtEl>
                                          <p:spTgt spid="23"/>
                                        </p:tgtEl>
                                        <p:attrNameLst>
                                          <p:attrName>style.visibility</p:attrName>
                                        </p:attrNameLst>
                                      </p:cBhvr>
                                      <p:to>
                                        <p:strVal val="hidden"/>
                                      </p:to>
                                    </p:set>
                                  </p:childTnLst>
                                </p:cTn>
                              </p:par>
                              <p:par>
                                <p:cTn id="442" presetID="23" presetClass="exit" presetSubtype="544" fill="hold" nodeType="withEffect">
                                  <p:stCondLst>
                                    <p:cond delay="0"/>
                                  </p:stCondLst>
                                  <p:childTnLst>
                                    <p:anim calcmode="lin" valueType="num">
                                      <p:cBhvr>
                                        <p:cTn id="443" dur="2000"/>
                                        <p:tgtEl>
                                          <p:spTgt spid="24"/>
                                        </p:tgtEl>
                                        <p:attrNameLst>
                                          <p:attrName>ppt_w</p:attrName>
                                        </p:attrNameLst>
                                      </p:cBhvr>
                                      <p:tavLst>
                                        <p:tav tm="0">
                                          <p:val>
                                            <p:strVal val="ppt_w"/>
                                          </p:val>
                                        </p:tav>
                                        <p:tav tm="100000">
                                          <p:val>
                                            <p:fltVal val="0"/>
                                          </p:val>
                                        </p:tav>
                                      </p:tavLst>
                                    </p:anim>
                                    <p:anim calcmode="lin" valueType="num">
                                      <p:cBhvr>
                                        <p:cTn id="444" dur="2000"/>
                                        <p:tgtEl>
                                          <p:spTgt spid="24"/>
                                        </p:tgtEl>
                                        <p:attrNameLst>
                                          <p:attrName>ppt_h</p:attrName>
                                        </p:attrNameLst>
                                      </p:cBhvr>
                                      <p:tavLst>
                                        <p:tav tm="0">
                                          <p:val>
                                            <p:strVal val="ppt_h"/>
                                          </p:val>
                                        </p:tav>
                                        <p:tav tm="100000">
                                          <p:val>
                                            <p:fltVal val="0"/>
                                          </p:val>
                                        </p:tav>
                                      </p:tavLst>
                                    </p:anim>
                                    <p:anim calcmode="lin" valueType="num">
                                      <p:cBhvr>
                                        <p:cTn id="445" dur="2000"/>
                                        <p:tgtEl>
                                          <p:spTgt spid="24"/>
                                        </p:tgtEl>
                                        <p:attrNameLst>
                                          <p:attrName>ppt_x</p:attrName>
                                        </p:attrNameLst>
                                      </p:cBhvr>
                                      <p:tavLst>
                                        <p:tav tm="0">
                                          <p:val>
                                            <p:strVal val="ppt_x"/>
                                          </p:val>
                                        </p:tav>
                                        <p:tav tm="100000">
                                          <p:val>
                                            <p:fltVal val="0.5"/>
                                          </p:val>
                                        </p:tav>
                                      </p:tavLst>
                                    </p:anim>
                                    <p:anim calcmode="lin" valueType="num">
                                      <p:cBhvr>
                                        <p:cTn id="446" dur="2000"/>
                                        <p:tgtEl>
                                          <p:spTgt spid="24"/>
                                        </p:tgtEl>
                                        <p:attrNameLst>
                                          <p:attrName>ppt_y</p:attrName>
                                        </p:attrNameLst>
                                      </p:cBhvr>
                                      <p:tavLst>
                                        <p:tav tm="0">
                                          <p:val>
                                            <p:strVal val="ppt_y"/>
                                          </p:val>
                                        </p:tav>
                                        <p:tav tm="100000">
                                          <p:val>
                                            <p:fltVal val="0.5"/>
                                          </p:val>
                                        </p:tav>
                                      </p:tavLst>
                                    </p:anim>
                                    <p:set>
                                      <p:cBhvr>
                                        <p:cTn id="447" dur="1" fill="hold">
                                          <p:stCondLst>
                                            <p:cond delay="1999"/>
                                          </p:stCondLst>
                                        </p:cTn>
                                        <p:tgtEl>
                                          <p:spTgt spid="24"/>
                                        </p:tgtEl>
                                        <p:attrNameLst>
                                          <p:attrName>style.visibility</p:attrName>
                                        </p:attrNameLst>
                                      </p:cBhvr>
                                      <p:to>
                                        <p:strVal val="hidden"/>
                                      </p:to>
                                    </p:set>
                                  </p:childTnLst>
                                </p:cTn>
                              </p:par>
                              <p:par>
                                <p:cTn id="448" presetID="23" presetClass="exit" presetSubtype="544" fill="hold" nodeType="withEffect">
                                  <p:stCondLst>
                                    <p:cond delay="0"/>
                                  </p:stCondLst>
                                  <p:childTnLst>
                                    <p:anim calcmode="lin" valueType="num">
                                      <p:cBhvr>
                                        <p:cTn id="449" dur="2000"/>
                                        <p:tgtEl>
                                          <p:spTgt spid="25"/>
                                        </p:tgtEl>
                                        <p:attrNameLst>
                                          <p:attrName>ppt_w</p:attrName>
                                        </p:attrNameLst>
                                      </p:cBhvr>
                                      <p:tavLst>
                                        <p:tav tm="0">
                                          <p:val>
                                            <p:strVal val="ppt_w"/>
                                          </p:val>
                                        </p:tav>
                                        <p:tav tm="100000">
                                          <p:val>
                                            <p:fltVal val="0"/>
                                          </p:val>
                                        </p:tav>
                                      </p:tavLst>
                                    </p:anim>
                                    <p:anim calcmode="lin" valueType="num">
                                      <p:cBhvr>
                                        <p:cTn id="450" dur="2000"/>
                                        <p:tgtEl>
                                          <p:spTgt spid="25"/>
                                        </p:tgtEl>
                                        <p:attrNameLst>
                                          <p:attrName>ppt_h</p:attrName>
                                        </p:attrNameLst>
                                      </p:cBhvr>
                                      <p:tavLst>
                                        <p:tav tm="0">
                                          <p:val>
                                            <p:strVal val="ppt_h"/>
                                          </p:val>
                                        </p:tav>
                                        <p:tav tm="100000">
                                          <p:val>
                                            <p:fltVal val="0"/>
                                          </p:val>
                                        </p:tav>
                                      </p:tavLst>
                                    </p:anim>
                                    <p:anim calcmode="lin" valueType="num">
                                      <p:cBhvr>
                                        <p:cTn id="451" dur="2000"/>
                                        <p:tgtEl>
                                          <p:spTgt spid="25"/>
                                        </p:tgtEl>
                                        <p:attrNameLst>
                                          <p:attrName>ppt_x</p:attrName>
                                        </p:attrNameLst>
                                      </p:cBhvr>
                                      <p:tavLst>
                                        <p:tav tm="0">
                                          <p:val>
                                            <p:strVal val="ppt_x"/>
                                          </p:val>
                                        </p:tav>
                                        <p:tav tm="100000">
                                          <p:val>
                                            <p:fltVal val="0.5"/>
                                          </p:val>
                                        </p:tav>
                                      </p:tavLst>
                                    </p:anim>
                                    <p:anim calcmode="lin" valueType="num">
                                      <p:cBhvr>
                                        <p:cTn id="452" dur="2000"/>
                                        <p:tgtEl>
                                          <p:spTgt spid="25"/>
                                        </p:tgtEl>
                                        <p:attrNameLst>
                                          <p:attrName>ppt_y</p:attrName>
                                        </p:attrNameLst>
                                      </p:cBhvr>
                                      <p:tavLst>
                                        <p:tav tm="0">
                                          <p:val>
                                            <p:strVal val="ppt_y"/>
                                          </p:val>
                                        </p:tav>
                                        <p:tav tm="100000">
                                          <p:val>
                                            <p:fltVal val="0.5"/>
                                          </p:val>
                                        </p:tav>
                                      </p:tavLst>
                                    </p:anim>
                                    <p:set>
                                      <p:cBhvr>
                                        <p:cTn id="453" dur="1" fill="hold">
                                          <p:stCondLst>
                                            <p:cond delay="1999"/>
                                          </p:stCondLst>
                                        </p:cTn>
                                        <p:tgtEl>
                                          <p:spTgt spid="25"/>
                                        </p:tgtEl>
                                        <p:attrNameLst>
                                          <p:attrName>style.visibility</p:attrName>
                                        </p:attrNameLst>
                                      </p:cBhvr>
                                      <p:to>
                                        <p:strVal val="hidden"/>
                                      </p:to>
                                    </p:set>
                                  </p:childTnLst>
                                </p:cTn>
                              </p:par>
                              <p:par>
                                <p:cTn id="454" presetID="23" presetClass="exit" presetSubtype="544" fill="hold" nodeType="withEffect">
                                  <p:stCondLst>
                                    <p:cond delay="0"/>
                                  </p:stCondLst>
                                  <p:childTnLst>
                                    <p:anim calcmode="lin" valueType="num">
                                      <p:cBhvr>
                                        <p:cTn id="455" dur="2000"/>
                                        <p:tgtEl>
                                          <p:spTgt spid="26"/>
                                        </p:tgtEl>
                                        <p:attrNameLst>
                                          <p:attrName>ppt_w</p:attrName>
                                        </p:attrNameLst>
                                      </p:cBhvr>
                                      <p:tavLst>
                                        <p:tav tm="0">
                                          <p:val>
                                            <p:strVal val="ppt_w"/>
                                          </p:val>
                                        </p:tav>
                                        <p:tav tm="100000">
                                          <p:val>
                                            <p:fltVal val="0"/>
                                          </p:val>
                                        </p:tav>
                                      </p:tavLst>
                                    </p:anim>
                                    <p:anim calcmode="lin" valueType="num">
                                      <p:cBhvr>
                                        <p:cTn id="456" dur="2000"/>
                                        <p:tgtEl>
                                          <p:spTgt spid="26"/>
                                        </p:tgtEl>
                                        <p:attrNameLst>
                                          <p:attrName>ppt_h</p:attrName>
                                        </p:attrNameLst>
                                      </p:cBhvr>
                                      <p:tavLst>
                                        <p:tav tm="0">
                                          <p:val>
                                            <p:strVal val="ppt_h"/>
                                          </p:val>
                                        </p:tav>
                                        <p:tav tm="100000">
                                          <p:val>
                                            <p:fltVal val="0"/>
                                          </p:val>
                                        </p:tav>
                                      </p:tavLst>
                                    </p:anim>
                                    <p:anim calcmode="lin" valueType="num">
                                      <p:cBhvr>
                                        <p:cTn id="457" dur="2000"/>
                                        <p:tgtEl>
                                          <p:spTgt spid="26"/>
                                        </p:tgtEl>
                                        <p:attrNameLst>
                                          <p:attrName>ppt_x</p:attrName>
                                        </p:attrNameLst>
                                      </p:cBhvr>
                                      <p:tavLst>
                                        <p:tav tm="0">
                                          <p:val>
                                            <p:strVal val="ppt_x"/>
                                          </p:val>
                                        </p:tav>
                                        <p:tav tm="100000">
                                          <p:val>
                                            <p:fltVal val="0.5"/>
                                          </p:val>
                                        </p:tav>
                                      </p:tavLst>
                                    </p:anim>
                                    <p:anim calcmode="lin" valueType="num">
                                      <p:cBhvr>
                                        <p:cTn id="458" dur="2000"/>
                                        <p:tgtEl>
                                          <p:spTgt spid="26"/>
                                        </p:tgtEl>
                                        <p:attrNameLst>
                                          <p:attrName>ppt_y</p:attrName>
                                        </p:attrNameLst>
                                      </p:cBhvr>
                                      <p:tavLst>
                                        <p:tav tm="0">
                                          <p:val>
                                            <p:strVal val="ppt_y"/>
                                          </p:val>
                                        </p:tav>
                                        <p:tav tm="100000">
                                          <p:val>
                                            <p:fltVal val="0.5"/>
                                          </p:val>
                                        </p:tav>
                                      </p:tavLst>
                                    </p:anim>
                                    <p:set>
                                      <p:cBhvr>
                                        <p:cTn id="459" dur="1" fill="hold">
                                          <p:stCondLst>
                                            <p:cond delay="1999"/>
                                          </p:stCondLst>
                                        </p:cTn>
                                        <p:tgtEl>
                                          <p:spTgt spid="26"/>
                                        </p:tgtEl>
                                        <p:attrNameLst>
                                          <p:attrName>style.visibility</p:attrName>
                                        </p:attrNameLst>
                                      </p:cBhvr>
                                      <p:to>
                                        <p:strVal val="hidden"/>
                                      </p:to>
                                    </p:set>
                                  </p:childTnLst>
                                </p:cTn>
                              </p:par>
                              <p:par>
                                <p:cTn id="460" presetID="23" presetClass="exit" presetSubtype="544" fill="hold" nodeType="withEffect">
                                  <p:stCondLst>
                                    <p:cond delay="0"/>
                                  </p:stCondLst>
                                  <p:childTnLst>
                                    <p:anim calcmode="lin" valueType="num">
                                      <p:cBhvr>
                                        <p:cTn id="461" dur="2000"/>
                                        <p:tgtEl>
                                          <p:spTgt spid="27"/>
                                        </p:tgtEl>
                                        <p:attrNameLst>
                                          <p:attrName>ppt_w</p:attrName>
                                        </p:attrNameLst>
                                      </p:cBhvr>
                                      <p:tavLst>
                                        <p:tav tm="0">
                                          <p:val>
                                            <p:strVal val="ppt_w"/>
                                          </p:val>
                                        </p:tav>
                                        <p:tav tm="100000">
                                          <p:val>
                                            <p:fltVal val="0"/>
                                          </p:val>
                                        </p:tav>
                                      </p:tavLst>
                                    </p:anim>
                                    <p:anim calcmode="lin" valueType="num">
                                      <p:cBhvr>
                                        <p:cTn id="462" dur="2000"/>
                                        <p:tgtEl>
                                          <p:spTgt spid="27"/>
                                        </p:tgtEl>
                                        <p:attrNameLst>
                                          <p:attrName>ppt_h</p:attrName>
                                        </p:attrNameLst>
                                      </p:cBhvr>
                                      <p:tavLst>
                                        <p:tav tm="0">
                                          <p:val>
                                            <p:strVal val="ppt_h"/>
                                          </p:val>
                                        </p:tav>
                                        <p:tav tm="100000">
                                          <p:val>
                                            <p:fltVal val="0"/>
                                          </p:val>
                                        </p:tav>
                                      </p:tavLst>
                                    </p:anim>
                                    <p:anim calcmode="lin" valueType="num">
                                      <p:cBhvr>
                                        <p:cTn id="463" dur="2000"/>
                                        <p:tgtEl>
                                          <p:spTgt spid="27"/>
                                        </p:tgtEl>
                                        <p:attrNameLst>
                                          <p:attrName>ppt_x</p:attrName>
                                        </p:attrNameLst>
                                      </p:cBhvr>
                                      <p:tavLst>
                                        <p:tav tm="0">
                                          <p:val>
                                            <p:strVal val="ppt_x"/>
                                          </p:val>
                                        </p:tav>
                                        <p:tav tm="100000">
                                          <p:val>
                                            <p:fltVal val="0.5"/>
                                          </p:val>
                                        </p:tav>
                                      </p:tavLst>
                                    </p:anim>
                                    <p:anim calcmode="lin" valueType="num">
                                      <p:cBhvr>
                                        <p:cTn id="464" dur="2000"/>
                                        <p:tgtEl>
                                          <p:spTgt spid="27"/>
                                        </p:tgtEl>
                                        <p:attrNameLst>
                                          <p:attrName>ppt_y</p:attrName>
                                        </p:attrNameLst>
                                      </p:cBhvr>
                                      <p:tavLst>
                                        <p:tav tm="0">
                                          <p:val>
                                            <p:strVal val="ppt_y"/>
                                          </p:val>
                                        </p:tav>
                                        <p:tav tm="100000">
                                          <p:val>
                                            <p:fltVal val="0.5"/>
                                          </p:val>
                                        </p:tav>
                                      </p:tavLst>
                                    </p:anim>
                                    <p:set>
                                      <p:cBhvr>
                                        <p:cTn id="465" dur="1" fill="hold">
                                          <p:stCondLst>
                                            <p:cond delay="1999"/>
                                          </p:stCondLst>
                                        </p:cTn>
                                        <p:tgtEl>
                                          <p:spTgt spid="27"/>
                                        </p:tgtEl>
                                        <p:attrNameLst>
                                          <p:attrName>style.visibility</p:attrName>
                                        </p:attrNameLst>
                                      </p:cBhvr>
                                      <p:to>
                                        <p:strVal val="hidden"/>
                                      </p:to>
                                    </p:set>
                                  </p:childTnLst>
                                </p:cTn>
                              </p:par>
                              <p:par>
                                <p:cTn id="466" presetID="23" presetClass="exit" presetSubtype="544" fill="hold" nodeType="withEffect">
                                  <p:stCondLst>
                                    <p:cond delay="0"/>
                                  </p:stCondLst>
                                  <p:childTnLst>
                                    <p:anim calcmode="lin" valueType="num">
                                      <p:cBhvr>
                                        <p:cTn id="467" dur="2000"/>
                                        <p:tgtEl>
                                          <p:spTgt spid="28"/>
                                        </p:tgtEl>
                                        <p:attrNameLst>
                                          <p:attrName>ppt_w</p:attrName>
                                        </p:attrNameLst>
                                      </p:cBhvr>
                                      <p:tavLst>
                                        <p:tav tm="0">
                                          <p:val>
                                            <p:strVal val="ppt_w"/>
                                          </p:val>
                                        </p:tav>
                                        <p:tav tm="100000">
                                          <p:val>
                                            <p:fltVal val="0"/>
                                          </p:val>
                                        </p:tav>
                                      </p:tavLst>
                                    </p:anim>
                                    <p:anim calcmode="lin" valueType="num">
                                      <p:cBhvr>
                                        <p:cTn id="468" dur="2000"/>
                                        <p:tgtEl>
                                          <p:spTgt spid="28"/>
                                        </p:tgtEl>
                                        <p:attrNameLst>
                                          <p:attrName>ppt_h</p:attrName>
                                        </p:attrNameLst>
                                      </p:cBhvr>
                                      <p:tavLst>
                                        <p:tav tm="0">
                                          <p:val>
                                            <p:strVal val="ppt_h"/>
                                          </p:val>
                                        </p:tav>
                                        <p:tav tm="100000">
                                          <p:val>
                                            <p:fltVal val="0"/>
                                          </p:val>
                                        </p:tav>
                                      </p:tavLst>
                                    </p:anim>
                                    <p:anim calcmode="lin" valueType="num">
                                      <p:cBhvr>
                                        <p:cTn id="469" dur="2000"/>
                                        <p:tgtEl>
                                          <p:spTgt spid="28"/>
                                        </p:tgtEl>
                                        <p:attrNameLst>
                                          <p:attrName>ppt_x</p:attrName>
                                        </p:attrNameLst>
                                      </p:cBhvr>
                                      <p:tavLst>
                                        <p:tav tm="0">
                                          <p:val>
                                            <p:strVal val="ppt_x"/>
                                          </p:val>
                                        </p:tav>
                                        <p:tav tm="100000">
                                          <p:val>
                                            <p:fltVal val="0.5"/>
                                          </p:val>
                                        </p:tav>
                                      </p:tavLst>
                                    </p:anim>
                                    <p:anim calcmode="lin" valueType="num">
                                      <p:cBhvr>
                                        <p:cTn id="470" dur="2000"/>
                                        <p:tgtEl>
                                          <p:spTgt spid="28"/>
                                        </p:tgtEl>
                                        <p:attrNameLst>
                                          <p:attrName>ppt_y</p:attrName>
                                        </p:attrNameLst>
                                      </p:cBhvr>
                                      <p:tavLst>
                                        <p:tav tm="0">
                                          <p:val>
                                            <p:strVal val="ppt_y"/>
                                          </p:val>
                                        </p:tav>
                                        <p:tav tm="100000">
                                          <p:val>
                                            <p:fltVal val="0.5"/>
                                          </p:val>
                                        </p:tav>
                                      </p:tavLst>
                                    </p:anim>
                                    <p:set>
                                      <p:cBhvr>
                                        <p:cTn id="471" dur="1" fill="hold">
                                          <p:stCondLst>
                                            <p:cond delay="1999"/>
                                          </p:stCondLst>
                                        </p:cTn>
                                        <p:tgtEl>
                                          <p:spTgt spid="28"/>
                                        </p:tgtEl>
                                        <p:attrNameLst>
                                          <p:attrName>style.visibility</p:attrName>
                                        </p:attrNameLst>
                                      </p:cBhvr>
                                      <p:to>
                                        <p:strVal val="hidden"/>
                                      </p:to>
                                    </p:set>
                                  </p:childTnLst>
                                </p:cTn>
                              </p:par>
                              <p:par>
                                <p:cTn id="472" presetID="23" presetClass="exit" presetSubtype="544" fill="hold" nodeType="withEffect">
                                  <p:stCondLst>
                                    <p:cond delay="0"/>
                                  </p:stCondLst>
                                  <p:childTnLst>
                                    <p:anim calcmode="lin" valueType="num">
                                      <p:cBhvr>
                                        <p:cTn id="473" dur="2000"/>
                                        <p:tgtEl>
                                          <p:spTgt spid="29"/>
                                        </p:tgtEl>
                                        <p:attrNameLst>
                                          <p:attrName>ppt_w</p:attrName>
                                        </p:attrNameLst>
                                      </p:cBhvr>
                                      <p:tavLst>
                                        <p:tav tm="0">
                                          <p:val>
                                            <p:strVal val="ppt_w"/>
                                          </p:val>
                                        </p:tav>
                                        <p:tav tm="100000">
                                          <p:val>
                                            <p:fltVal val="0"/>
                                          </p:val>
                                        </p:tav>
                                      </p:tavLst>
                                    </p:anim>
                                    <p:anim calcmode="lin" valueType="num">
                                      <p:cBhvr>
                                        <p:cTn id="474" dur="2000"/>
                                        <p:tgtEl>
                                          <p:spTgt spid="29"/>
                                        </p:tgtEl>
                                        <p:attrNameLst>
                                          <p:attrName>ppt_h</p:attrName>
                                        </p:attrNameLst>
                                      </p:cBhvr>
                                      <p:tavLst>
                                        <p:tav tm="0">
                                          <p:val>
                                            <p:strVal val="ppt_h"/>
                                          </p:val>
                                        </p:tav>
                                        <p:tav tm="100000">
                                          <p:val>
                                            <p:fltVal val="0"/>
                                          </p:val>
                                        </p:tav>
                                      </p:tavLst>
                                    </p:anim>
                                    <p:anim calcmode="lin" valueType="num">
                                      <p:cBhvr>
                                        <p:cTn id="475" dur="2000"/>
                                        <p:tgtEl>
                                          <p:spTgt spid="29"/>
                                        </p:tgtEl>
                                        <p:attrNameLst>
                                          <p:attrName>ppt_x</p:attrName>
                                        </p:attrNameLst>
                                      </p:cBhvr>
                                      <p:tavLst>
                                        <p:tav tm="0">
                                          <p:val>
                                            <p:strVal val="ppt_x"/>
                                          </p:val>
                                        </p:tav>
                                        <p:tav tm="100000">
                                          <p:val>
                                            <p:fltVal val="0.5"/>
                                          </p:val>
                                        </p:tav>
                                      </p:tavLst>
                                    </p:anim>
                                    <p:anim calcmode="lin" valueType="num">
                                      <p:cBhvr>
                                        <p:cTn id="476" dur="2000"/>
                                        <p:tgtEl>
                                          <p:spTgt spid="29"/>
                                        </p:tgtEl>
                                        <p:attrNameLst>
                                          <p:attrName>ppt_y</p:attrName>
                                        </p:attrNameLst>
                                      </p:cBhvr>
                                      <p:tavLst>
                                        <p:tav tm="0">
                                          <p:val>
                                            <p:strVal val="ppt_y"/>
                                          </p:val>
                                        </p:tav>
                                        <p:tav tm="100000">
                                          <p:val>
                                            <p:fltVal val="0.5"/>
                                          </p:val>
                                        </p:tav>
                                      </p:tavLst>
                                    </p:anim>
                                    <p:set>
                                      <p:cBhvr>
                                        <p:cTn id="477" dur="1" fill="hold">
                                          <p:stCondLst>
                                            <p:cond delay="1999"/>
                                          </p:stCondLst>
                                        </p:cTn>
                                        <p:tgtEl>
                                          <p:spTgt spid="29"/>
                                        </p:tgtEl>
                                        <p:attrNameLst>
                                          <p:attrName>style.visibility</p:attrName>
                                        </p:attrNameLst>
                                      </p:cBhvr>
                                      <p:to>
                                        <p:strVal val="hidden"/>
                                      </p:to>
                                    </p:set>
                                  </p:childTnLst>
                                </p:cTn>
                              </p:par>
                              <p:par>
                                <p:cTn id="478" presetID="23" presetClass="exit" presetSubtype="544" fill="hold" nodeType="withEffect">
                                  <p:stCondLst>
                                    <p:cond delay="0"/>
                                  </p:stCondLst>
                                  <p:childTnLst>
                                    <p:anim calcmode="lin" valueType="num">
                                      <p:cBhvr>
                                        <p:cTn id="479" dur="2000"/>
                                        <p:tgtEl>
                                          <p:spTgt spid="30"/>
                                        </p:tgtEl>
                                        <p:attrNameLst>
                                          <p:attrName>ppt_w</p:attrName>
                                        </p:attrNameLst>
                                      </p:cBhvr>
                                      <p:tavLst>
                                        <p:tav tm="0">
                                          <p:val>
                                            <p:strVal val="ppt_w"/>
                                          </p:val>
                                        </p:tav>
                                        <p:tav tm="100000">
                                          <p:val>
                                            <p:fltVal val="0"/>
                                          </p:val>
                                        </p:tav>
                                      </p:tavLst>
                                    </p:anim>
                                    <p:anim calcmode="lin" valueType="num">
                                      <p:cBhvr>
                                        <p:cTn id="480" dur="2000"/>
                                        <p:tgtEl>
                                          <p:spTgt spid="30"/>
                                        </p:tgtEl>
                                        <p:attrNameLst>
                                          <p:attrName>ppt_h</p:attrName>
                                        </p:attrNameLst>
                                      </p:cBhvr>
                                      <p:tavLst>
                                        <p:tav tm="0">
                                          <p:val>
                                            <p:strVal val="ppt_h"/>
                                          </p:val>
                                        </p:tav>
                                        <p:tav tm="100000">
                                          <p:val>
                                            <p:fltVal val="0"/>
                                          </p:val>
                                        </p:tav>
                                      </p:tavLst>
                                    </p:anim>
                                    <p:anim calcmode="lin" valueType="num">
                                      <p:cBhvr>
                                        <p:cTn id="481" dur="2000"/>
                                        <p:tgtEl>
                                          <p:spTgt spid="30"/>
                                        </p:tgtEl>
                                        <p:attrNameLst>
                                          <p:attrName>ppt_x</p:attrName>
                                        </p:attrNameLst>
                                      </p:cBhvr>
                                      <p:tavLst>
                                        <p:tav tm="0">
                                          <p:val>
                                            <p:strVal val="ppt_x"/>
                                          </p:val>
                                        </p:tav>
                                        <p:tav tm="100000">
                                          <p:val>
                                            <p:fltVal val="0.5"/>
                                          </p:val>
                                        </p:tav>
                                      </p:tavLst>
                                    </p:anim>
                                    <p:anim calcmode="lin" valueType="num">
                                      <p:cBhvr>
                                        <p:cTn id="482" dur="2000"/>
                                        <p:tgtEl>
                                          <p:spTgt spid="30"/>
                                        </p:tgtEl>
                                        <p:attrNameLst>
                                          <p:attrName>ppt_y</p:attrName>
                                        </p:attrNameLst>
                                      </p:cBhvr>
                                      <p:tavLst>
                                        <p:tav tm="0">
                                          <p:val>
                                            <p:strVal val="ppt_y"/>
                                          </p:val>
                                        </p:tav>
                                        <p:tav tm="100000">
                                          <p:val>
                                            <p:fltVal val="0.5"/>
                                          </p:val>
                                        </p:tav>
                                      </p:tavLst>
                                    </p:anim>
                                    <p:set>
                                      <p:cBhvr>
                                        <p:cTn id="483" dur="1" fill="hold">
                                          <p:stCondLst>
                                            <p:cond delay="1999"/>
                                          </p:stCondLst>
                                        </p:cTn>
                                        <p:tgtEl>
                                          <p:spTgt spid="30"/>
                                        </p:tgtEl>
                                        <p:attrNameLst>
                                          <p:attrName>style.visibility</p:attrName>
                                        </p:attrNameLst>
                                      </p:cBhvr>
                                      <p:to>
                                        <p:strVal val="hidden"/>
                                      </p:to>
                                    </p:set>
                                  </p:childTnLst>
                                </p:cTn>
                              </p:par>
                              <p:par>
                                <p:cTn id="484" presetID="23" presetClass="exit" presetSubtype="544" fill="hold" nodeType="withEffect">
                                  <p:stCondLst>
                                    <p:cond delay="0"/>
                                  </p:stCondLst>
                                  <p:childTnLst>
                                    <p:anim calcmode="lin" valueType="num">
                                      <p:cBhvr>
                                        <p:cTn id="485" dur="2000"/>
                                        <p:tgtEl>
                                          <p:spTgt spid="31"/>
                                        </p:tgtEl>
                                        <p:attrNameLst>
                                          <p:attrName>ppt_w</p:attrName>
                                        </p:attrNameLst>
                                      </p:cBhvr>
                                      <p:tavLst>
                                        <p:tav tm="0">
                                          <p:val>
                                            <p:strVal val="ppt_w"/>
                                          </p:val>
                                        </p:tav>
                                        <p:tav tm="100000">
                                          <p:val>
                                            <p:fltVal val="0"/>
                                          </p:val>
                                        </p:tav>
                                      </p:tavLst>
                                    </p:anim>
                                    <p:anim calcmode="lin" valueType="num">
                                      <p:cBhvr>
                                        <p:cTn id="486" dur="2000"/>
                                        <p:tgtEl>
                                          <p:spTgt spid="31"/>
                                        </p:tgtEl>
                                        <p:attrNameLst>
                                          <p:attrName>ppt_h</p:attrName>
                                        </p:attrNameLst>
                                      </p:cBhvr>
                                      <p:tavLst>
                                        <p:tav tm="0">
                                          <p:val>
                                            <p:strVal val="ppt_h"/>
                                          </p:val>
                                        </p:tav>
                                        <p:tav tm="100000">
                                          <p:val>
                                            <p:fltVal val="0"/>
                                          </p:val>
                                        </p:tav>
                                      </p:tavLst>
                                    </p:anim>
                                    <p:anim calcmode="lin" valueType="num">
                                      <p:cBhvr>
                                        <p:cTn id="487" dur="2000"/>
                                        <p:tgtEl>
                                          <p:spTgt spid="31"/>
                                        </p:tgtEl>
                                        <p:attrNameLst>
                                          <p:attrName>ppt_x</p:attrName>
                                        </p:attrNameLst>
                                      </p:cBhvr>
                                      <p:tavLst>
                                        <p:tav tm="0">
                                          <p:val>
                                            <p:strVal val="ppt_x"/>
                                          </p:val>
                                        </p:tav>
                                        <p:tav tm="100000">
                                          <p:val>
                                            <p:fltVal val="0.5"/>
                                          </p:val>
                                        </p:tav>
                                      </p:tavLst>
                                    </p:anim>
                                    <p:anim calcmode="lin" valueType="num">
                                      <p:cBhvr>
                                        <p:cTn id="488" dur="2000"/>
                                        <p:tgtEl>
                                          <p:spTgt spid="31"/>
                                        </p:tgtEl>
                                        <p:attrNameLst>
                                          <p:attrName>ppt_y</p:attrName>
                                        </p:attrNameLst>
                                      </p:cBhvr>
                                      <p:tavLst>
                                        <p:tav tm="0">
                                          <p:val>
                                            <p:strVal val="ppt_y"/>
                                          </p:val>
                                        </p:tav>
                                        <p:tav tm="100000">
                                          <p:val>
                                            <p:fltVal val="0.5"/>
                                          </p:val>
                                        </p:tav>
                                      </p:tavLst>
                                    </p:anim>
                                    <p:set>
                                      <p:cBhvr>
                                        <p:cTn id="489" dur="1" fill="hold">
                                          <p:stCondLst>
                                            <p:cond delay="1999"/>
                                          </p:stCondLst>
                                        </p:cTn>
                                        <p:tgtEl>
                                          <p:spTgt spid="31"/>
                                        </p:tgtEl>
                                        <p:attrNameLst>
                                          <p:attrName>style.visibility</p:attrName>
                                        </p:attrNameLst>
                                      </p:cBhvr>
                                      <p:to>
                                        <p:strVal val="hidden"/>
                                      </p:to>
                                    </p:set>
                                  </p:childTnLst>
                                </p:cTn>
                              </p:par>
                              <p:par>
                                <p:cTn id="490" presetID="23" presetClass="exit" presetSubtype="544" fill="hold" nodeType="withEffect">
                                  <p:stCondLst>
                                    <p:cond delay="0"/>
                                  </p:stCondLst>
                                  <p:childTnLst>
                                    <p:anim calcmode="lin" valueType="num">
                                      <p:cBhvr>
                                        <p:cTn id="491" dur="2000"/>
                                        <p:tgtEl>
                                          <p:spTgt spid="32"/>
                                        </p:tgtEl>
                                        <p:attrNameLst>
                                          <p:attrName>ppt_w</p:attrName>
                                        </p:attrNameLst>
                                      </p:cBhvr>
                                      <p:tavLst>
                                        <p:tav tm="0">
                                          <p:val>
                                            <p:strVal val="ppt_w"/>
                                          </p:val>
                                        </p:tav>
                                        <p:tav tm="100000">
                                          <p:val>
                                            <p:fltVal val="0"/>
                                          </p:val>
                                        </p:tav>
                                      </p:tavLst>
                                    </p:anim>
                                    <p:anim calcmode="lin" valueType="num">
                                      <p:cBhvr>
                                        <p:cTn id="492" dur="2000"/>
                                        <p:tgtEl>
                                          <p:spTgt spid="32"/>
                                        </p:tgtEl>
                                        <p:attrNameLst>
                                          <p:attrName>ppt_h</p:attrName>
                                        </p:attrNameLst>
                                      </p:cBhvr>
                                      <p:tavLst>
                                        <p:tav tm="0">
                                          <p:val>
                                            <p:strVal val="ppt_h"/>
                                          </p:val>
                                        </p:tav>
                                        <p:tav tm="100000">
                                          <p:val>
                                            <p:fltVal val="0"/>
                                          </p:val>
                                        </p:tav>
                                      </p:tavLst>
                                    </p:anim>
                                    <p:anim calcmode="lin" valueType="num">
                                      <p:cBhvr>
                                        <p:cTn id="493" dur="2000"/>
                                        <p:tgtEl>
                                          <p:spTgt spid="32"/>
                                        </p:tgtEl>
                                        <p:attrNameLst>
                                          <p:attrName>ppt_x</p:attrName>
                                        </p:attrNameLst>
                                      </p:cBhvr>
                                      <p:tavLst>
                                        <p:tav tm="0">
                                          <p:val>
                                            <p:strVal val="ppt_x"/>
                                          </p:val>
                                        </p:tav>
                                        <p:tav tm="100000">
                                          <p:val>
                                            <p:fltVal val="0.5"/>
                                          </p:val>
                                        </p:tav>
                                      </p:tavLst>
                                    </p:anim>
                                    <p:anim calcmode="lin" valueType="num">
                                      <p:cBhvr>
                                        <p:cTn id="494" dur="2000"/>
                                        <p:tgtEl>
                                          <p:spTgt spid="32"/>
                                        </p:tgtEl>
                                        <p:attrNameLst>
                                          <p:attrName>ppt_y</p:attrName>
                                        </p:attrNameLst>
                                      </p:cBhvr>
                                      <p:tavLst>
                                        <p:tav tm="0">
                                          <p:val>
                                            <p:strVal val="ppt_y"/>
                                          </p:val>
                                        </p:tav>
                                        <p:tav tm="100000">
                                          <p:val>
                                            <p:fltVal val="0.5"/>
                                          </p:val>
                                        </p:tav>
                                      </p:tavLst>
                                    </p:anim>
                                    <p:set>
                                      <p:cBhvr>
                                        <p:cTn id="495" dur="1" fill="hold">
                                          <p:stCondLst>
                                            <p:cond delay="1999"/>
                                          </p:stCondLst>
                                        </p:cTn>
                                        <p:tgtEl>
                                          <p:spTgt spid="32"/>
                                        </p:tgtEl>
                                        <p:attrNameLst>
                                          <p:attrName>style.visibility</p:attrName>
                                        </p:attrNameLst>
                                      </p:cBhvr>
                                      <p:to>
                                        <p:strVal val="hidden"/>
                                      </p:to>
                                    </p:set>
                                  </p:childTnLst>
                                </p:cTn>
                              </p:par>
                              <p:par>
                                <p:cTn id="496" presetID="23" presetClass="exit" presetSubtype="544" fill="hold" nodeType="withEffect">
                                  <p:stCondLst>
                                    <p:cond delay="0"/>
                                  </p:stCondLst>
                                  <p:childTnLst>
                                    <p:anim calcmode="lin" valueType="num">
                                      <p:cBhvr>
                                        <p:cTn id="497" dur="2000"/>
                                        <p:tgtEl>
                                          <p:spTgt spid="33"/>
                                        </p:tgtEl>
                                        <p:attrNameLst>
                                          <p:attrName>ppt_w</p:attrName>
                                        </p:attrNameLst>
                                      </p:cBhvr>
                                      <p:tavLst>
                                        <p:tav tm="0">
                                          <p:val>
                                            <p:strVal val="ppt_w"/>
                                          </p:val>
                                        </p:tav>
                                        <p:tav tm="100000">
                                          <p:val>
                                            <p:fltVal val="0"/>
                                          </p:val>
                                        </p:tav>
                                      </p:tavLst>
                                    </p:anim>
                                    <p:anim calcmode="lin" valueType="num">
                                      <p:cBhvr>
                                        <p:cTn id="498" dur="2000"/>
                                        <p:tgtEl>
                                          <p:spTgt spid="33"/>
                                        </p:tgtEl>
                                        <p:attrNameLst>
                                          <p:attrName>ppt_h</p:attrName>
                                        </p:attrNameLst>
                                      </p:cBhvr>
                                      <p:tavLst>
                                        <p:tav tm="0">
                                          <p:val>
                                            <p:strVal val="ppt_h"/>
                                          </p:val>
                                        </p:tav>
                                        <p:tav tm="100000">
                                          <p:val>
                                            <p:fltVal val="0"/>
                                          </p:val>
                                        </p:tav>
                                      </p:tavLst>
                                    </p:anim>
                                    <p:anim calcmode="lin" valueType="num">
                                      <p:cBhvr>
                                        <p:cTn id="499" dur="2000"/>
                                        <p:tgtEl>
                                          <p:spTgt spid="33"/>
                                        </p:tgtEl>
                                        <p:attrNameLst>
                                          <p:attrName>ppt_x</p:attrName>
                                        </p:attrNameLst>
                                      </p:cBhvr>
                                      <p:tavLst>
                                        <p:tav tm="0">
                                          <p:val>
                                            <p:strVal val="ppt_x"/>
                                          </p:val>
                                        </p:tav>
                                        <p:tav tm="100000">
                                          <p:val>
                                            <p:fltVal val="0.5"/>
                                          </p:val>
                                        </p:tav>
                                      </p:tavLst>
                                    </p:anim>
                                    <p:anim calcmode="lin" valueType="num">
                                      <p:cBhvr>
                                        <p:cTn id="500" dur="2000"/>
                                        <p:tgtEl>
                                          <p:spTgt spid="33"/>
                                        </p:tgtEl>
                                        <p:attrNameLst>
                                          <p:attrName>ppt_y</p:attrName>
                                        </p:attrNameLst>
                                      </p:cBhvr>
                                      <p:tavLst>
                                        <p:tav tm="0">
                                          <p:val>
                                            <p:strVal val="ppt_y"/>
                                          </p:val>
                                        </p:tav>
                                        <p:tav tm="100000">
                                          <p:val>
                                            <p:fltVal val="0.5"/>
                                          </p:val>
                                        </p:tav>
                                      </p:tavLst>
                                    </p:anim>
                                    <p:set>
                                      <p:cBhvr>
                                        <p:cTn id="501" dur="1" fill="hold">
                                          <p:stCondLst>
                                            <p:cond delay="1999"/>
                                          </p:stCondLst>
                                        </p:cTn>
                                        <p:tgtEl>
                                          <p:spTgt spid="33"/>
                                        </p:tgtEl>
                                        <p:attrNameLst>
                                          <p:attrName>style.visibility</p:attrName>
                                        </p:attrNameLst>
                                      </p:cBhvr>
                                      <p:to>
                                        <p:strVal val="hidden"/>
                                      </p:to>
                                    </p:set>
                                  </p:childTnLst>
                                </p:cTn>
                              </p:par>
                              <p:par>
                                <p:cTn id="502" presetID="23" presetClass="exit" presetSubtype="544" fill="hold" nodeType="withEffect">
                                  <p:stCondLst>
                                    <p:cond delay="0"/>
                                  </p:stCondLst>
                                  <p:childTnLst>
                                    <p:anim calcmode="lin" valueType="num">
                                      <p:cBhvr>
                                        <p:cTn id="503" dur="2000"/>
                                        <p:tgtEl>
                                          <p:spTgt spid="34"/>
                                        </p:tgtEl>
                                        <p:attrNameLst>
                                          <p:attrName>ppt_w</p:attrName>
                                        </p:attrNameLst>
                                      </p:cBhvr>
                                      <p:tavLst>
                                        <p:tav tm="0">
                                          <p:val>
                                            <p:strVal val="ppt_w"/>
                                          </p:val>
                                        </p:tav>
                                        <p:tav tm="100000">
                                          <p:val>
                                            <p:fltVal val="0"/>
                                          </p:val>
                                        </p:tav>
                                      </p:tavLst>
                                    </p:anim>
                                    <p:anim calcmode="lin" valueType="num">
                                      <p:cBhvr>
                                        <p:cTn id="504" dur="2000"/>
                                        <p:tgtEl>
                                          <p:spTgt spid="34"/>
                                        </p:tgtEl>
                                        <p:attrNameLst>
                                          <p:attrName>ppt_h</p:attrName>
                                        </p:attrNameLst>
                                      </p:cBhvr>
                                      <p:tavLst>
                                        <p:tav tm="0">
                                          <p:val>
                                            <p:strVal val="ppt_h"/>
                                          </p:val>
                                        </p:tav>
                                        <p:tav tm="100000">
                                          <p:val>
                                            <p:fltVal val="0"/>
                                          </p:val>
                                        </p:tav>
                                      </p:tavLst>
                                    </p:anim>
                                    <p:anim calcmode="lin" valueType="num">
                                      <p:cBhvr>
                                        <p:cTn id="505" dur="2000"/>
                                        <p:tgtEl>
                                          <p:spTgt spid="34"/>
                                        </p:tgtEl>
                                        <p:attrNameLst>
                                          <p:attrName>ppt_x</p:attrName>
                                        </p:attrNameLst>
                                      </p:cBhvr>
                                      <p:tavLst>
                                        <p:tav tm="0">
                                          <p:val>
                                            <p:strVal val="ppt_x"/>
                                          </p:val>
                                        </p:tav>
                                        <p:tav tm="100000">
                                          <p:val>
                                            <p:fltVal val="0.5"/>
                                          </p:val>
                                        </p:tav>
                                      </p:tavLst>
                                    </p:anim>
                                    <p:anim calcmode="lin" valueType="num">
                                      <p:cBhvr>
                                        <p:cTn id="506" dur="2000"/>
                                        <p:tgtEl>
                                          <p:spTgt spid="34"/>
                                        </p:tgtEl>
                                        <p:attrNameLst>
                                          <p:attrName>ppt_y</p:attrName>
                                        </p:attrNameLst>
                                      </p:cBhvr>
                                      <p:tavLst>
                                        <p:tav tm="0">
                                          <p:val>
                                            <p:strVal val="ppt_y"/>
                                          </p:val>
                                        </p:tav>
                                        <p:tav tm="100000">
                                          <p:val>
                                            <p:fltVal val="0.5"/>
                                          </p:val>
                                        </p:tav>
                                      </p:tavLst>
                                    </p:anim>
                                    <p:set>
                                      <p:cBhvr>
                                        <p:cTn id="507" dur="1" fill="hold">
                                          <p:stCondLst>
                                            <p:cond delay="1999"/>
                                          </p:stCondLst>
                                        </p:cTn>
                                        <p:tgtEl>
                                          <p:spTgt spid="34"/>
                                        </p:tgtEl>
                                        <p:attrNameLst>
                                          <p:attrName>style.visibility</p:attrName>
                                        </p:attrNameLst>
                                      </p:cBhvr>
                                      <p:to>
                                        <p:strVal val="hidden"/>
                                      </p:to>
                                    </p:set>
                                  </p:childTnLst>
                                </p:cTn>
                              </p:par>
                              <p:par>
                                <p:cTn id="508" presetID="23" presetClass="exit" presetSubtype="544" fill="hold" nodeType="withEffect">
                                  <p:stCondLst>
                                    <p:cond delay="0"/>
                                  </p:stCondLst>
                                  <p:childTnLst>
                                    <p:anim calcmode="lin" valueType="num">
                                      <p:cBhvr>
                                        <p:cTn id="509" dur="2000"/>
                                        <p:tgtEl>
                                          <p:spTgt spid="35"/>
                                        </p:tgtEl>
                                        <p:attrNameLst>
                                          <p:attrName>ppt_w</p:attrName>
                                        </p:attrNameLst>
                                      </p:cBhvr>
                                      <p:tavLst>
                                        <p:tav tm="0">
                                          <p:val>
                                            <p:strVal val="ppt_w"/>
                                          </p:val>
                                        </p:tav>
                                        <p:tav tm="100000">
                                          <p:val>
                                            <p:fltVal val="0"/>
                                          </p:val>
                                        </p:tav>
                                      </p:tavLst>
                                    </p:anim>
                                    <p:anim calcmode="lin" valueType="num">
                                      <p:cBhvr>
                                        <p:cTn id="510" dur="2000"/>
                                        <p:tgtEl>
                                          <p:spTgt spid="35"/>
                                        </p:tgtEl>
                                        <p:attrNameLst>
                                          <p:attrName>ppt_h</p:attrName>
                                        </p:attrNameLst>
                                      </p:cBhvr>
                                      <p:tavLst>
                                        <p:tav tm="0">
                                          <p:val>
                                            <p:strVal val="ppt_h"/>
                                          </p:val>
                                        </p:tav>
                                        <p:tav tm="100000">
                                          <p:val>
                                            <p:fltVal val="0"/>
                                          </p:val>
                                        </p:tav>
                                      </p:tavLst>
                                    </p:anim>
                                    <p:anim calcmode="lin" valueType="num">
                                      <p:cBhvr>
                                        <p:cTn id="511" dur="2000"/>
                                        <p:tgtEl>
                                          <p:spTgt spid="35"/>
                                        </p:tgtEl>
                                        <p:attrNameLst>
                                          <p:attrName>ppt_x</p:attrName>
                                        </p:attrNameLst>
                                      </p:cBhvr>
                                      <p:tavLst>
                                        <p:tav tm="0">
                                          <p:val>
                                            <p:strVal val="ppt_x"/>
                                          </p:val>
                                        </p:tav>
                                        <p:tav tm="100000">
                                          <p:val>
                                            <p:fltVal val="0.5"/>
                                          </p:val>
                                        </p:tav>
                                      </p:tavLst>
                                    </p:anim>
                                    <p:anim calcmode="lin" valueType="num">
                                      <p:cBhvr>
                                        <p:cTn id="512" dur="2000"/>
                                        <p:tgtEl>
                                          <p:spTgt spid="35"/>
                                        </p:tgtEl>
                                        <p:attrNameLst>
                                          <p:attrName>ppt_y</p:attrName>
                                        </p:attrNameLst>
                                      </p:cBhvr>
                                      <p:tavLst>
                                        <p:tav tm="0">
                                          <p:val>
                                            <p:strVal val="ppt_y"/>
                                          </p:val>
                                        </p:tav>
                                        <p:tav tm="100000">
                                          <p:val>
                                            <p:fltVal val="0.5"/>
                                          </p:val>
                                        </p:tav>
                                      </p:tavLst>
                                    </p:anim>
                                    <p:set>
                                      <p:cBhvr>
                                        <p:cTn id="513" dur="1" fill="hold">
                                          <p:stCondLst>
                                            <p:cond delay="1999"/>
                                          </p:stCondLst>
                                        </p:cTn>
                                        <p:tgtEl>
                                          <p:spTgt spid="35"/>
                                        </p:tgtEl>
                                        <p:attrNameLst>
                                          <p:attrName>style.visibility</p:attrName>
                                        </p:attrNameLst>
                                      </p:cBhvr>
                                      <p:to>
                                        <p:strVal val="hidden"/>
                                      </p:to>
                                    </p:set>
                                  </p:childTnLst>
                                </p:cTn>
                              </p:par>
                              <p:par>
                                <p:cTn id="514" presetID="23" presetClass="exit" presetSubtype="544" fill="hold" nodeType="withEffect">
                                  <p:stCondLst>
                                    <p:cond delay="0"/>
                                  </p:stCondLst>
                                  <p:childTnLst>
                                    <p:anim calcmode="lin" valueType="num">
                                      <p:cBhvr>
                                        <p:cTn id="515" dur="2000"/>
                                        <p:tgtEl>
                                          <p:spTgt spid="36"/>
                                        </p:tgtEl>
                                        <p:attrNameLst>
                                          <p:attrName>ppt_w</p:attrName>
                                        </p:attrNameLst>
                                      </p:cBhvr>
                                      <p:tavLst>
                                        <p:tav tm="0">
                                          <p:val>
                                            <p:strVal val="ppt_w"/>
                                          </p:val>
                                        </p:tav>
                                        <p:tav tm="100000">
                                          <p:val>
                                            <p:fltVal val="0"/>
                                          </p:val>
                                        </p:tav>
                                      </p:tavLst>
                                    </p:anim>
                                    <p:anim calcmode="lin" valueType="num">
                                      <p:cBhvr>
                                        <p:cTn id="516" dur="2000"/>
                                        <p:tgtEl>
                                          <p:spTgt spid="36"/>
                                        </p:tgtEl>
                                        <p:attrNameLst>
                                          <p:attrName>ppt_h</p:attrName>
                                        </p:attrNameLst>
                                      </p:cBhvr>
                                      <p:tavLst>
                                        <p:tav tm="0">
                                          <p:val>
                                            <p:strVal val="ppt_h"/>
                                          </p:val>
                                        </p:tav>
                                        <p:tav tm="100000">
                                          <p:val>
                                            <p:fltVal val="0"/>
                                          </p:val>
                                        </p:tav>
                                      </p:tavLst>
                                    </p:anim>
                                    <p:anim calcmode="lin" valueType="num">
                                      <p:cBhvr>
                                        <p:cTn id="517" dur="2000"/>
                                        <p:tgtEl>
                                          <p:spTgt spid="36"/>
                                        </p:tgtEl>
                                        <p:attrNameLst>
                                          <p:attrName>ppt_x</p:attrName>
                                        </p:attrNameLst>
                                      </p:cBhvr>
                                      <p:tavLst>
                                        <p:tav tm="0">
                                          <p:val>
                                            <p:strVal val="ppt_x"/>
                                          </p:val>
                                        </p:tav>
                                        <p:tav tm="100000">
                                          <p:val>
                                            <p:fltVal val="0.5"/>
                                          </p:val>
                                        </p:tav>
                                      </p:tavLst>
                                    </p:anim>
                                    <p:anim calcmode="lin" valueType="num">
                                      <p:cBhvr>
                                        <p:cTn id="518" dur="2000"/>
                                        <p:tgtEl>
                                          <p:spTgt spid="36"/>
                                        </p:tgtEl>
                                        <p:attrNameLst>
                                          <p:attrName>ppt_y</p:attrName>
                                        </p:attrNameLst>
                                      </p:cBhvr>
                                      <p:tavLst>
                                        <p:tav tm="0">
                                          <p:val>
                                            <p:strVal val="ppt_y"/>
                                          </p:val>
                                        </p:tav>
                                        <p:tav tm="100000">
                                          <p:val>
                                            <p:fltVal val="0.5"/>
                                          </p:val>
                                        </p:tav>
                                      </p:tavLst>
                                    </p:anim>
                                    <p:set>
                                      <p:cBhvr>
                                        <p:cTn id="519" dur="1" fill="hold">
                                          <p:stCondLst>
                                            <p:cond delay="1999"/>
                                          </p:stCondLst>
                                        </p:cTn>
                                        <p:tgtEl>
                                          <p:spTgt spid="36"/>
                                        </p:tgtEl>
                                        <p:attrNameLst>
                                          <p:attrName>style.visibility</p:attrName>
                                        </p:attrNameLst>
                                      </p:cBhvr>
                                      <p:to>
                                        <p:strVal val="hidden"/>
                                      </p:to>
                                    </p:set>
                                  </p:childTnLst>
                                </p:cTn>
                              </p:par>
                              <p:par>
                                <p:cTn id="520" presetID="8" presetClass="emph" presetSubtype="0" fill="hold" nodeType="withEffect">
                                  <p:stCondLst>
                                    <p:cond delay="0"/>
                                  </p:stCondLst>
                                  <p:childTnLst>
                                    <p:animRot by="-21600000">
                                      <p:cBhvr>
                                        <p:cTn id="521" dur="2000" fill="hold"/>
                                        <p:tgtEl>
                                          <p:spTgt spid="5"/>
                                        </p:tgtEl>
                                        <p:attrNameLst>
                                          <p:attrName>r</p:attrName>
                                        </p:attrNameLst>
                                      </p:cBhvr>
                                    </p:animRot>
                                  </p:childTnLst>
                                </p:cTn>
                              </p:par>
                              <p:par>
                                <p:cTn id="522" presetID="8" presetClass="emph" presetSubtype="0" fill="hold" nodeType="withEffect">
                                  <p:stCondLst>
                                    <p:cond delay="0"/>
                                  </p:stCondLst>
                                  <p:childTnLst>
                                    <p:animRot by="-21600000">
                                      <p:cBhvr>
                                        <p:cTn id="523" dur="2000" fill="hold"/>
                                        <p:tgtEl>
                                          <p:spTgt spid="6"/>
                                        </p:tgtEl>
                                        <p:attrNameLst>
                                          <p:attrName>r</p:attrName>
                                        </p:attrNameLst>
                                      </p:cBhvr>
                                    </p:animRot>
                                  </p:childTnLst>
                                </p:cTn>
                              </p:par>
                              <p:par>
                                <p:cTn id="524" presetID="8" presetClass="emph" presetSubtype="0" fill="hold" nodeType="withEffect">
                                  <p:stCondLst>
                                    <p:cond delay="0"/>
                                  </p:stCondLst>
                                  <p:childTnLst>
                                    <p:animRot by="-21600000">
                                      <p:cBhvr>
                                        <p:cTn id="525" dur="2000" fill="hold"/>
                                        <p:tgtEl>
                                          <p:spTgt spid="7"/>
                                        </p:tgtEl>
                                        <p:attrNameLst>
                                          <p:attrName>r</p:attrName>
                                        </p:attrNameLst>
                                      </p:cBhvr>
                                    </p:animRot>
                                  </p:childTnLst>
                                </p:cTn>
                              </p:par>
                              <p:par>
                                <p:cTn id="526" presetID="8" presetClass="emph" presetSubtype="0" fill="hold" nodeType="withEffect">
                                  <p:stCondLst>
                                    <p:cond delay="0"/>
                                  </p:stCondLst>
                                  <p:childTnLst>
                                    <p:animRot by="-21600000">
                                      <p:cBhvr>
                                        <p:cTn id="527" dur="2000" fill="hold"/>
                                        <p:tgtEl>
                                          <p:spTgt spid="8"/>
                                        </p:tgtEl>
                                        <p:attrNameLst>
                                          <p:attrName>r</p:attrName>
                                        </p:attrNameLst>
                                      </p:cBhvr>
                                    </p:animRot>
                                  </p:childTnLst>
                                </p:cTn>
                              </p:par>
                              <p:par>
                                <p:cTn id="528" presetID="8" presetClass="emph" presetSubtype="0" fill="hold" nodeType="withEffect">
                                  <p:stCondLst>
                                    <p:cond delay="0"/>
                                  </p:stCondLst>
                                  <p:childTnLst>
                                    <p:animRot by="-21600000">
                                      <p:cBhvr>
                                        <p:cTn id="529" dur="2000" fill="hold"/>
                                        <p:tgtEl>
                                          <p:spTgt spid="9"/>
                                        </p:tgtEl>
                                        <p:attrNameLst>
                                          <p:attrName>r</p:attrName>
                                        </p:attrNameLst>
                                      </p:cBhvr>
                                    </p:animRot>
                                  </p:childTnLst>
                                </p:cTn>
                              </p:par>
                              <p:par>
                                <p:cTn id="530" presetID="8" presetClass="emph" presetSubtype="0" fill="hold" nodeType="withEffect">
                                  <p:stCondLst>
                                    <p:cond delay="0"/>
                                  </p:stCondLst>
                                  <p:childTnLst>
                                    <p:animRot by="-21600000">
                                      <p:cBhvr>
                                        <p:cTn id="531" dur="2000" fill="hold"/>
                                        <p:tgtEl>
                                          <p:spTgt spid="10"/>
                                        </p:tgtEl>
                                        <p:attrNameLst>
                                          <p:attrName>r</p:attrName>
                                        </p:attrNameLst>
                                      </p:cBhvr>
                                    </p:animRot>
                                  </p:childTnLst>
                                </p:cTn>
                              </p:par>
                              <p:par>
                                <p:cTn id="532" presetID="8" presetClass="emph" presetSubtype="0" fill="hold" nodeType="withEffect">
                                  <p:stCondLst>
                                    <p:cond delay="0"/>
                                  </p:stCondLst>
                                  <p:childTnLst>
                                    <p:animRot by="-21600000">
                                      <p:cBhvr>
                                        <p:cTn id="533" dur="2000" fill="hold"/>
                                        <p:tgtEl>
                                          <p:spTgt spid="11"/>
                                        </p:tgtEl>
                                        <p:attrNameLst>
                                          <p:attrName>r</p:attrName>
                                        </p:attrNameLst>
                                      </p:cBhvr>
                                    </p:animRot>
                                  </p:childTnLst>
                                </p:cTn>
                              </p:par>
                              <p:par>
                                <p:cTn id="534" presetID="8" presetClass="emph" presetSubtype="0" fill="hold" nodeType="withEffect">
                                  <p:stCondLst>
                                    <p:cond delay="0"/>
                                  </p:stCondLst>
                                  <p:childTnLst>
                                    <p:animRot by="-21600000">
                                      <p:cBhvr>
                                        <p:cTn id="535" dur="2000" fill="hold"/>
                                        <p:tgtEl>
                                          <p:spTgt spid="12"/>
                                        </p:tgtEl>
                                        <p:attrNameLst>
                                          <p:attrName>r</p:attrName>
                                        </p:attrNameLst>
                                      </p:cBhvr>
                                    </p:animRot>
                                  </p:childTnLst>
                                </p:cTn>
                              </p:par>
                              <p:par>
                                <p:cTn id="536" presetID="8" presetClass="emph" presetSubtype="0" fill="hold" nodeType="withEffect">
                                  <p:stCondLst>
                                    <p:cond delay="0"/>
                                  </p:stCondLst>
                                  <p:childTnLst>
                                    <p:animRot by="-21600000">
                                      <p:cBhvr>
                                        <p:cTn id="537" dur="2000" fill="hold"/>
                                        <p:tgtEl>
                                          <p:spTgt spid="13"/>
                                        </p:tgtEl>
                                        <p:attrNameLst>
                                          <p:attrName>r</p:attrName>
                                        </p:attrNameLst>
                                      </p:cBhvr>
                                    </p:animRot>
                                  </p:childTnLst>
                                </p:cTn>
                              </p:par>
                              <p:par>
                                <p:cTn id="538" presetID="8" presetClass="emph" presetSubtype="0" fill="hold" nodeType="withEffect">
                                  <p:stCondLst>
                                    <p:cond delay="0"/>
                                  </p:stCondLst>
                                  <p:childTnLst>
                                    <p:animRot by="-21600000">
                                      <p:cBhvr>
                                        <p:cTn id="539" dur="2000" fill="hold"/>
                                        <p:tgtEl>
                                          <p:spTgt spid="14"/>
                                        </p:tgtEl>
                                        <p:attrNameLst>
                                          <p:attrName>r</p:attrName>
                                        </p:attrNameLst>
                                      </p:cBhvr>
                                    </p:animRot>
                                  </p:childTnLst>
                                </p:cTn>
                              </p:par>
                              <p:par>
                                <p:cTn id="540" presetID="8" presetClass="emph" presetSubtype="0" fill="hold" nodeType="withEffect">
                                  <p:stCondLst>
                                    <p:cond delay="0"/>
                                  </p:stCondLst>
                                  <p:childTnLst>
                                    <p:animRot by="-21600000">
                                      <p:cBhvr>
                                        <p:cTn id="541" dur="2000" fill="hold"/>
                                        <p:tgtEl>
                                          <p:spTgt spid="15"/>
                                        </p:tgtEl>
                                        <p:attrNameLst>
                                          <p:attrName>r</p:attrName>
                                        </p:attrNameLst>
                                      </p:cBhvr>
                                    </p:animRot>
                                  </p:childTnLst>
                                </p:cTn>
                              </p:par>
                              <p:par>
                                <p:cTn id="542" presetID="8" presetClass="emph" presetSubtype="0" fill="hold" nodeType="withEffect">
                                  <p:stCondLst>
                                    <p:cond delay="0"/>
                                  </p:stCondLst>
                                  <p:childTnLst>
                                    <p:animRot by="-21600000">
                                      <p:cBhvr>
                                        <p:cTn id="543" dur="2000" fill="hold"/>
                                        <p:tgtEl>
                                          <p:spTgt spid="16"/>
                                        </p:tgtEl>
                                        <p:attrNameLst>
                                          <p:attrName>r</p:attrName>
                                        </p:attrNameLst>
                                      </p:cBhvr>
                                    </p:animRot>
                                  </p:childTnLst>
                                </p:cTn>
                              </p:par>
                              <p:par>
                                <p:cTn id="544" presetID="8" presetClass="emph" presetSubtype="0" fill="hold" nodeType="withEffect">
                                  <p:stCondLst>
                                    <p:cond delay="0"/>
                                  </p:stCondLst>
                                  <p:childTnLst>
                                    <p:animRot by="-21600000">
                                      <p:cBhvr>
                                        <p:cTn id="545" dur="2000" fill="hold"/>
                                        <p:tgtEl>
                                          <p:spTgt spid="17"/>
                                        </p:tgtEl>
                                        <p:attrNameLst>
                                          <p:attrName>r</p:attrName>
                                        </p:attrNameLst>
                                      </p:cBhvr>
                                    </p:animRot>
                                  </p:childTnLst>
                                </p:cTn>
                              </p:par>
                              <p:par>
                                <p:cTn id="546" presetID="8" presetClass="emph" presetSubtype="0" fill="hold" nodeType="withEffect">
                                  <p:stCondLst>
                                    <p:cond delay="0"/>
                                  </p:stCondLst>
                                  <p:childTnLst>
                                    <p:animRot by="-21600000">
                                      <p:cBhvr>
                                        <p:cTn id="547" dur="2000" fill="hold"/>
                                        <p:tgtEl>
                                          <p:spTgt spid="18"/>
                                        </p:tgtEl>
                                        <p:attrNameLst>
                                          <p:attrName>r</p:attrName>
                                        </p:attrNameLst>
                                      </p:cBhvr>
                                    </p:animRot>
                                  </p:childTnLst>
                                </p:cTn>
                              </p:par>
                              <p:par>
                                <p:cTn id="548" presetID="8" presetClass="emph" presetSubtype="0" fill="hold" nodeType="withEffect">
                                  <p:stCondLst>
                                    <p:cond delay="0"/>
                                  </p:stCondLst>
                                  <p:childTnLst>
                                    <p:animRot by="-21600000">
                                      <p:cBhvr>
                                        <p:cTn id="549" dur="2000" fill="hold"/>
                                        <p:tgtEl>
                                          <p:spTgt spid="19"/>
                                        </p:tgtEl>
                                        <p:attrNameLst>
                                          <p:attrName>r</p:attrName>
                                        </p:attrNameLst>
                                      </p:cBhvr>
                                    </p:animRot>
                                  </p:childTnLst>
                                </p:cTn>
                              </p:par>
                              <p:par>
                                <p:cTn id="550" presetID="8" presetClass="emph" presetSubtype="0" fill="hold" nodeType="withEffect">
                                  <p:stCondLst>
                                    <p:cond delay="0"/>
                                  </p:stCondLst>
                                  <p:childTnLst>
                                    <p:animRot by="-21600000">
                                      <p:cBhvr>
                                        <p:cTn id="551" dur="2000" fill="hold"/>
                                        <p:tgtEl>
                                          <p:spTgt spid="20"/>
                                        </p:tgtEl>
                                        <p:attrNameLst>
                                          <p:attrName>r</p:attrName>
                                        </p:attrNameLst>
                                      </p:cBhvr>
                                    </p:animRot>
                                  </p:childTnLst>
                                </p:cTn>
                              </p:par>
                              <p:par>
                                <p:cTn id="552" presetID="8" presetClass="emph" presetSubtype="0" fill="hold" nodeType="withEffect">
                                  <p:stCondLst>
                                    <p:cond delay="0"/>
                                  </p:stCondLst>
                                  <p:childTnLst>
                                    <p:animRot by="-21600000">
                                      <p:cBhvr>
                                        <p:cTn id="553" dur="2000" fill="hold"/>
                                        <p:tgtEl>
                                          <p:spTgt spid="21"/>
                                        </p:tgtEl>
                                        <p:attrNameLst>
                                          <p:attrName>r</p:attrName>
                                        </p:attrNameLst>
                                      </p:cBhvr>
                                    </p:animRot>
                                  </p:childTnLst>
                                </p:cTn>
                              </p:par>
                              <p:par>
                                <p:cTn id="554" presetID="8" presetClass="emph" presetSubtype="0" fill="hold" nodeType="withEffect">
                                  <p:stCondLst>
                                    <p:cond delay="0"/>
                                  </p:stCondLst>
                                  <p:childTnLst>
                                    <p:animRot by="-21600000">
                                      <p:cBhvr>
                                        <p:cTn id="555" dur="2000" fill="hold"/>
                                        <p:tgtEl>
                                          <p:spTgt spid="22"/>
                                        </p:tgtEl>
                                        <p:attrNameLst>
                                          <p:attrName>r</p:attrName>
                                        </p:attrNameLst>
                                      </p:cBhvr>
                                    </p:animRot>
                                  </p:childTnLst>
                                </p:cTn>
                              </p:par>
                              <p:par>
                                <p:cTn id="556" presetID="8" presetClass="emph" presetSubtype="0" fill="hold" nodeType="withEffect">
                                  <p:stCondLst>
                                    <p:cond delay="0"/>
                                  </p:stCondLst>
                                  <p:childTnLst>
                                    <p:animRot by="-21600000">
                                      <p:cBhvr>
                                        <p:cTn id="557" dur="2000" fill="hold"/>
                                        <p:tgtEl>
                                          <p:spTgt spid="23"/>
                                        </p:tgtEl>
                                        <p:attrNameLst>
                                          <p:attrName>r</p:attrName>
                                        </p:attrNameLst>
                                      </p:cBhvr>
                                    </p:animRot>
                                  </p:childTnLst>
                                </p:cTn>
                              </p:par>
                              <p:par>
                                <p:cTn id="558" presetID="8" presetClass="emph" presetSubtype="0" fill="hold" nodeType="withEffect">
                                  <p:stCondLst>
                                    <p:cond delay="0"/>
                                  </p:stCondLst>
                                  <p:childTnLst>
                                    <p:animRot by="-21600000">
                                      <p:cBhvr>
                                        <p:cTn id="559" dur="2000" fill="hold"/>
                                        <p:tgtEl>
                                          <p:spTgt spid="24"/>
                                        </p:tgtEl>
                                        <p:attrNameLst>
                                          <p:attrName>r</p:attrName>
                                        </p:attrNameLst>
                                      </p:cBhvr>
                                    </p:animRot>
                                  </p:childTnLst>
                                </p:cTn>
                              </p:par>
                              <p:par>
                                <p:cTn id="560" presetID="8" presetClass="emph" presetSubtype="0" fill="hold" nodeType="withEffect">
                                  <p:stCondLst>
                                    <p:cond delay="0"/>
                                  </p:stCondLst>
                                  <p:childTnLst>
                                    <p:animRot by="-21600000">
                                      <p:cBhvr>
                                        <p:cTn id="561" dur="2000" fill="hold"/>
                                        <p:tgtEl>
                                          <p:spTgt spid="25"/>
                                        </p:tgtEl>
                                        <p:attrNameLst>
                                          <p:attrName>r</p:attrName>
                                        </p:attrNameLst>
                                      </p:cBhvr>
                                    </p:animRot>
                                  </p:childTnLst>
                                </p:cTn>
                              </p:par>
                              <p:par>
                                <p:cTn id="562" presetID="8" presetClass="emph" presetSubtype="0" fill="hold" nodeType="withEffect">
                                  <p:stCondLst>
                                    <p:cond delay="0"/>
                                  </p:stCondLst>
                                  <p:childTnLst>
                                    <p:animRot by="-21600000">
                                      <p:cBhvr>
                                        <p:cTn id="563" dur="2000" fill="hold"/>
                                        <p:tgtEl>
                                          <p:spTgt spid="26"/>
                                        </p:tgtEl>
                                        <p:attrNameLst>
                                          <p:attrName>r</p:attrName>
                                        </p:attrNameLst>
                                      </p:cBhvr>
                                    </p:animRot>
                                  </p:childTnLst>
                                </p:cTn>
                              </p:par>
                              <p:par>
                                <p:cTn id="564" presetID="8" presetClass="emph" presetSubtype="0" fill="hold" nodeType="withEffect">
                                  <p:stCondLst>
                                    <p:cond delay="0"/>
                                  </p:stCondLst>
                                  <p:childTnLst>
                                    <p:animRot by="-21600000">
                                      <p:cBhvr>
                                        <p:cTn id="565" dur="2000" fill="hold"/>
                                        <p:tgtEl>
                                          <p:spTgt spid="27"/>
                                        </p:tgtEl>
                                        <p:attrNameLst>
                                          <p:attrName>r</p:attrName>
                                        </p:attrNameLst>
                                      </p:cBhvr>
                                    </p:animRot>
                                  </p:childTnLst>
                                </p:cTn>
                              </p:par>
                              <p:par>
                                <p:cTn id="566" presetID="8" presetClass="emph" presetSubtype="0" fill="hold" nodeType="withEffect">
                                  <p:stCondLst>
                                    <p:cond delay="0"/>
                                  </p:stCondLst>
                                  <p:childTnLst>
                                    <p:animRot by="-21600000">
                                      <p:cBhvr>
                                        <p:cTn id="567" dur="2000" fill="hold"/>
                                        <p:tgtEl>
                                          <p:spTgt spid="28"/>
                                        </p:tgtEl>
                                        <p:attrNameLst>
                                          <p:attrName>r</p:attrName>
                                        </p:attrNameLst>
                                      </p:cBhvr>
                                    </p:animRot>
                                  </p:childTnLst>
                                </p:cTn>
                              </p:par>
                              <p:par>
                                <p:cTn id="568" presetID="8" presetClass="emph" presetSubtype="0" fill="hold" nodeType="withEffect">
                                  <p:stCondLst>
                                    <p:cond delay="0"/>
                                  </p:stCondLst>
                                  <p:childTnLst>
                                    <p:animRot by="-21600000">
                                      <p:cBhvr>
                                        <p:cTn id="569" dur="2000" fill="hold"/>
                                        <p:tgtEl>
                                          <p:spTgt spid="29"/>
                                        </p:tgtEl>
                                        <p:attrNameLst>
                                          <p:attrName>r</p:attrName>
                                        </p:attrNameLst>
                                      </p:cBhvr>
                                    </p:animRot>
                                  </p:childTnLst>
                                </p:cTn>
                              </p:par>
                              <p:par>
                                <p:cTn id="570" presetID="8" presetClass="emph" presetSubtype="0" fill="hold" nodeType="withEffect">
                                  <p:stCondLst>
                                    <p:cond delay="0"/>
                                  </p:stCondLst>
                                  <p:childTnLst>
                                    <p:animRot by="-21600000">
                                      <p:cBhvr>
                                        <p:cTn id="571" dur="2000" fill="hold"/>
                                        <p:tgtEl>
                                          <p:spTgt spid="30"/>
                                        </p:tgtEl>
                                        <p:attrNameLst>
                                          <p:attrName>r</p:attrName>
                                        </p:attrNameLst>
                                      </p:cBhvr>
                                    </p:animRot>
                                  </p:childTnLst>
                                </p:cTn>
                              </p:par>
                              <p:par>
                                <p:cTn id="572" presetID="8" presetClass="emph" presetSubtype="0" fill="hold" nodeType="withEffect">
                                  <p:stCondLst>
                                    <p:cond delay="0"/>
                                  </p:stCondLst>
                                  <p:childTnLst>
                                    <p:animRot by="-21600000">
                                      <p:cBhvr>
                                        <p:cTn id="573" dur="2000" fill="hold"/>
                                        <p:tgtEl>
                                          <p:spTgt spid="31"/>
                                        </p:tgtEl>
                                        <p:attrNameLst>
                                          <p:attrName>r</p:attrName>
                                        </p:attrNameLst>
                                      </p:cBhvr>
                                    </p:animRot>
                                  </p:childTnLst>
                                </p:cTn>
                              </p:par>
                              <p:par>
                                <p:cTn id="574" presetID="8" presetClass="emph" presetSubtype="0" fill="hold" nodeType="withEffect">
                                  <p:stCondLst>
                                    <p:cond delay="0"/>
                                  </p:stCondLst>
                                  <p:childTnLst>
                                    <p:animRot by="-21600000">
                                      <p:cBhvr>
                                        <p:cTn id="575" dur="2000" fill="hold"/>
                                        <p:tgtEl>
                                          <p:spTgt spid="32"/>
                                        </p:tgtEl>
                                        <p:attrNameLst>
                                          <p:attrName>r</p:attrName>
                                        </p:attrNameLst>
                                      </p:cBhvr>
                                    </p:animRot>
                                  </p:childTnLst>
                                </p:cTn>
                              </p:par>
                              <p:par>
                                <p:cTn id="576" presetID="8" presetClass="emph" presetSubtype="0" fill="hold" nodeType="withEffect">
                                  <p:stCondLst>
                                    <p:cond delay="0"/>
                                  </p:stCondLst>
                                  <p:childTnLst>
                                    <p:animRot by="-21600000">
                                      <p:cBhvr>
                                        <p:cTn id="577" dur="2000" fill="hold"/>
                                        <p:tgtEl>
                                          <p:spTgt spid="33"/>
                                        </p:tgtEl>
                                        <p:attrNameLst>
                                          <p:attrName>r</p:attrName>
                                        </p:attrNameLst>
                                      </p:cBhvr>
                                    </p:animRot>
                                  </p:childTnLst>
                                </p:cTn>
                              </p:par>
                              <p:par>
                                <p:cTn id="578" presetID="8" presetClass="emph" presetSubtype="0" fill="hold" nodeType="withEffect">
                                  <p:stCondLst>
                                    <p:cond delay="0"/>
                                  </p:stCondLst>
                                  <p:childTnLst>
                                    <p:animRot by="-21600000">
                                      <p:cBhvr>
                                        <p:cTn id="579" dur="2000" fill="hold"/>
                                        <p:tgtEl>
                                          <p:spTgt spid="34"/>
                                        </p:tgtEl>
                                        <p:attrNameLst>
                                          <p:attrName>r</p:attrName>
                                        </p:attrNameLst>
                                      </p:cBhvr>
                                    </p:animRot>
                                  </p:childTnLst>
                                </p:cTn>
                              </p:par>
                              <p:par>
                                <p:cTn id="580" presetID="8" presetClass="emph" presetSubtype="0" fill="hold" nodeType="withEffect">
                                  <p:stCondLst>
                                    <p:cond delay="0"/>
                                  </p:stCondLst>
                                  <p:childTnLst>
                                    <p:animRot by="-21600000">
                                      <p:cBhvr>
                                        <p:cTn id="581" dur="2000" fill="hold"/>
                                        <p:tgtEl>
                                          <p:spTgt spid="35"/>
                                        </p:tgtEl>
                                        <p:attrNameLst>
                                          <p:attrName>r</p:attrName>
                                        </p:attrNameLst>
                                      </p:cBhvr>
                                    </p:animRot>
                                  </p:childTnLst>
                                </p:cTn>
                              </p:par>
                              <p:par>
                                <p:cTn id="582" presetID="8" presetClass="emph" presetSubtype="0" fill="hold" nodeType="withEffect">
                                  <p:stCondLst>
                                    <p:cond delay="0"/>
                                  </p:stCondLst>
                                  <p:childTnLst>
                                    <p:animRot by="-21600000">
                                      <p:cBhvr>
                                        <p:cTn id="583" dur="2000" fill="hold"/>
                                        <p:tgtEl>
                                          <p:spTgt spid="36"/>
                                        </p:tgtEl>
                                        <p:attrNameLst>
                                          <p:attrName>r</p:attrName>
                                        </p:attrNameLst>
                                      </p:cBhvr>
                                    </p:animRot>
                                  </p:childTnLst>
                                </p:cTn>
                              </p:par>
                              <p:par>
                                <p:cTn id="584" presetID="23" presetClass="entr" presetSubtype="288" fill="hold" nodeType="withEffect">
                                  <p:stCondLst>
                                    <p:cond delay="0"/>
                                  </p:stCondLst>
                                  <p:childTnLst>
                                    <p:set>
                                      <p:cBhvr>
                                        <p:cTn id="585" dur="1" fill="hold">
                                          <p:stCondLst>
                                            <p:cond delay="0"/>
                                          </p:stCondLst>
                                        </p:cTn>
                                        <p:tgtEl>
                                          <p:spTgt spid="2"/>
                                        </p:tgtEl>
                                        <p:attrNameLst>
                                          <p:attrName>style.visibility</p:attrName>
                                        </p:attrNameLst>
                                      </p:cBhvr>
                                      <p:to>
                                        <p:strVal val="visible"/>
                                      </p:to>
                                    </p:set>
                                    <p:anim calcmode="lin" valueType="num">
                                      <p:cBhvr>
                                        <p:cTn id="586" dur="2000" fill="hold"/>
                                        <p:tgtEl>
                                          <p:spTgt spid="2"/>
                                        </p:tgtEl>
                                        <p:attrNameLst>
                                          <p:attrName>ppt_w</p:attrName>
                                        </p:attrNameLst>
                                      </p:cBhvr>
                                      <p:tavLst>
                                        <p:tav tm="0">
                                          <p:val>
                                            <p:strVal val="4/3*#ppt_w"/>
                                          </p:val>
                                        </p:tav>
                                        <p:tav tm="100000">
                                          <p:val>
                                            <p:strVal val="#ppt_w"/>
                                          </p:val>
                                        </p:tav>
                                      </p:tavLst>
                                    </p:anim>
                                    <p:anim calcmode="lin" valueType="num">
                                      <p:cBhvr>
                                        <p:cTn id="587" dur="2000" fill="hold"/>
                                        <p:tgtEl>
                                          <p:spTgt spid="2"/>
                                        </p:tgtEl>
                                        <p:attrNameLst>
                                          <p:attrName>ppt_h</p:attrName>
                                        </p:attrNameLst>
                                      </p:cBhvr>
                                      <p:tavLst>
                                        <p:tav tm="0">
                                          <p:val>
                                            <p:strVal val="4/3*#ppt_h"/>
                                          </p:val>
                                        </p:tav>
                                        <p:tav tm="100000">
                                          <p:val>
                                            <p:strVal val="#ppt_h"/>
                                          </p:val>
                                        </p:tav>
                                      </p:tavLst>
                                    </p:anim>
                                  </p:childTnLst>
                                </p:cTn>
                              </p:par>
                              <p:par>
                                <p:cTn id="588" presetID="10" presetClass="entr" presetSubtype="0" fill="hold" nodeType="withEffect">
                                  <p:stCondLst>
                                    <p:cond delay="0"/>
                                  </p:stCondLst>
                                  <p:childTnLst>
                                    <p:set>
                                      <p:cBhvr>
                                        <p:cTn id="589" dur="1" fill="hold">
                                          <p:stCondLst>
                                            <p:cond delay="0"/>
                                          </p:stCondLst>
                                        </p:cTn>
                                        <p:tgtEl>
                                          <p:spTgt spid="2"/>
                                        </p:tgtEl>
                                        <p:attrNameLst>
                                          <p:attrName>style.visibility</p:attrName>
                                        </p:attrNameLst>
                                      </p:cBhvr>
                                      <p:to>
                                        <p:strVal val="visible"/>
                                      </p:to>
                                    </p:set>
                                    <p:animEffect transition="in" filter="fade">
                                      <p:cBhvr>
                                        <p:cTn id="5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0"/>
          <a:tileRect/>
        </a:gradFill>
        <a:effectLst/>
      </p:bgPr>
    </p:bg>
    <p:spTree>
      <p:nvGrpSpPr>
        <p:cNvPr id="1" name=""/>
        <p:cNvGrpSpPr/>
        <p:nvPr/>
      </p:nvGrpSpPr>
      <p:grpSpPr>
        <a:xfrm>
          <a:off x="0" y="0"/>
          <a:ext cx="0" cy="0"/>
          <a:chOff x="0" y="0"/>
          <a:chExt cx="0" cy="0"/>
        </a:xfrm>
      </p:grpSpPr>
      <p:pic>
        <p:nvPicPr>
          <p:cNvPr id="2" name="1 Imagen" descr="d0d5a487616f346dfa0bc3364248ecf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5400000">
            <a:off x="3000376" y="-1214452"/>
            <a:ext cx="3357562" cy="4357718"/>
          </a:xfrm>
          <a:prstGeom prst="chevron">
            <a:avLst>
              <a:gd name="adj" fmla="val 66299"/>
            </a:avLst>
          </a:prstGeom>
          <a:blipFill dpi="0" rotWithShape="1">
            <a:blip r:embed="rId3">
              <a:duotone>
                <a:prstClr val="black"/>
                <a:srgbClr val="8357F1">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6200000">
            <a:off x="2928938" y="2214548"/>
            <a:ext cx="3500438" cy="4357718"/>
          </a:xfrm>
          <a:prstGeom prst="chevron">
            <a:avLst>
              <a:gd name="adj" fmla="val 66299"/>
            </a:avLst>
          </a:prstGeom>
          <a:blipFill dpi="0" rotWithShape="1">
            <a:blip r:embed="rId3">
              <a:duotone>
                <a:prstClr val="black"/>
                <a:srgbClr val="8357F1">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0800000">
            <a:off x="4714876" y="500048"/>
            <a:ext cx="3357562" cy="4357718"/>
          </a:xfrm>
          <a:prstGeom prst="chevron">
            <a:avLst>
              <a:gd name="adj" fmla="val 66299"/>
            </a:avLst>
          </a:prstGeom>
          <a:blipFill dpi="0" rotWithShape="1">
            <a:blip r:embed="rId3">
              <a:duotone>
                <a:prstClr val="black"/>
                <a:srgbClr val="8357F1">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1285852" y="500048"/>
            <a:ext cx="3357562" cy="4357718"/>
          </a:xfrm>
          <a:prstGeom prst="chevron">
            <a:avLst>
              <a:gd name="adj" fmla="val 66299"/>
            </a:avLst>
          </a:prstGeom>
          <a:blipFill dpi="0" rotWithShape="1">
            <a:blip r:embed="rId3">
              <a:duotone>
                <a:prstClr val="black"/>
                <a:srgbClr val="8357F1">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750487" y="-1178745"/>
            <a:ext cx="1928778" cy="2857520"/>
          </a:xfrm>
          <a:prstGeom prst="chevron">
            <a:avLst>
              <a:gd name="adj" fmla="val 65051"/>
            </a:avLst>
          </a:prstGeom>
          <a:blipFill dpi="0" rotWithShape="1">
            <a:blip r:embed="rId4" cstate="print">
              <a:duotone>
                <a:prstClr val="black"/>
                <a:srgbClr val="8357F1">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6072198" y="1214428"/>
            <a:ext cx="2357454" cy="2786082"/>
          </a:xfrm>
          <a:prstGeom prst="chevron">
            <a:avLst>
              <a:gd name="adj" fmla="val 66299"/>
            </a:avLst>
          </a:prstGeom>
          <a:blipFill dpi="0" rotWithShape="1">
            <a:blip r:embed="rId5" cstate="print">
              <a:duotone>
                <a:prstClr val="black"/>
                <a:srgbClr val="8357F1">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857224" y="1285866"/>
            <a:ext cx="2428900" cy="2786082"/>
          </a:xfrm>
          <a:prstGeom prst="chevron">
            <a:avLst>
              <a:gd name="adj" fmla="val 66299"/>
            </a:avLst>
          </a:prstGeom>
          <a:blipFill dpi="0" rotWithShape="1">
            <a:blip r:embed="rId6" cstate="print">
              <a:duotone>
                <a:prstClr val="black"/>
                <a:srgbClr val="8357F1">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3679037" y="3679027"/>
            <a:ext cx="2071678" cy="2857520"/>
          </a:xfrm>
          <a:prstGeom prst="chevron">
            <a:avLst>
              <a:gd name="adj" fmla="val 66299"/>
            </a:avLst>
          </a:prstGeom>
          <a:blipFill dpi="0" rotWithShape="1">
            <a:blip r:embed="rId7" cstate="print">
              <a:duotone>
                <a:prstClr val="black"/>
                <a:srgbClr val="8357F1">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childTnLst>
                          </p:cTn>
                        </p:par>
                        <p:par>
                          <p:cTn id="39" fill="hold">
                            <p:stCondLst>
                              <p:cond delay="2000"/>
                            </p:stCondLst>
                            <p:childTnLst>
                              <p:par>
                                <p:cTn id="40" presetID="2" presetClass="exit" presetSubtype="4" fill="hold" grpId="1"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ppt_x"/>
                                          </p:val>
                                        </p:tav>
                                      </p:tavLst>
                                    </p:anim>
                                    <p:anim calcmode="lin" valueType="num">
                                      <p:cBhvr additive="base">
                                        <p:cTn id="42" dur="2000"/>
                                        <p:tgtEl>
                                          <p:spTgt spid="3"/>
                                        </p:tgtEl>
                                        <p:attrNameLst>
                                          <p:attrName>ppt_y</p:attrName>
                                        </p:attrNameLst>
                                      </p:cBhvr>
                                      <p:tavLst>
                                        <p:tav tm="0">
                                          <p:val>
                                            <p:strVal val="ppt_y"/>
                                          </p:val>
                                        </p:tav>
                                        <p:tav tm="100000">
                                          <p:val>
                                            <p:strVal val="1+ppt_h/2"/>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4" fill="hold" grpId="1" nodeType="withEffect">
                                  <p:stCondLst>
                                    <p:cond delay="0"/>
                                  </p:stCondLst>
                                  <p:childTnLst>
                                    <p:anim calcmode="lin" valueType="num">
                                      <p:cBhvr additive="base">
                                        <p:cTn id="45" dur="2000"/>
                                        <p:tgtEl>
                                          <p:spTgt spid="7"/>
                                        </p:tgtEl>
                                        <p:attrNameLst>
                                          <p:attrName>ppt_x</p:attrName>
                                        </p:attrNameLst>
                                      </p:cBhvr>
                                      <p:tavLst>
                                        <p:tav tm="0">
                                          <p:val>
                                            <p:strVal val="ppt_x"/>
                                          </p:val>
                                        </p:tav>
                                        <p:tav tm="100000">
                                          <p:val>
                                            <p:strVal val="ppt_x"/>
                                          </p:val>
                                        </p:tav>
                                      </p:tavLst>
                                    </p:anim>
                                    <p:anim calcmode="lin" valueType="num">
                                      <p:cBhvr additive="base">
                                        <p:cTn id="46" dur="2000"/>
                                        <p:tgtEl>
                                          <p:spTgt spid="7"/>
                                        </p:tgtEl>
                                        <p:attrNameLst>
                                          <p:attrName>ppt_y</p:attrName>
                                        </p:attrNameLst>
                                      </p:cBhvr>
                                      <p:tavLst>
                                        <p:tav tm="0">
                                          <p:val>
                                            <p:strVal val="ppt_y"/>
                                          </p:val>
                                        </p:tav>
                                        <p:tav tm="100000">
                                          <p:val>
                                            <p:strVal val="1+ppt_h/2"/>
                                          </p:val>
                                        </p:tav>
                                      </p:tavLst>
                                    </p:anim>
                                    <p:set>
                                      <p:cBhvr>
                                        <p:cTn id="47" dur="1" fill="hold">
                                          <p:stCondLst>
                                            <p:cond delay="1999"/>
                                          </p:stCondLst>
                                        </p:cTn>
                                        <p:tgtEl>
                                          <p:spTgt spid="7"/>
                                        </p:tgtEl>
                                        <p:attrNameLst>
                                          <p:attrName>style.visibility</p:attrName>
                                        </p:attrNameLst>
                                      </p:cBhvr>
                                      <p:to>
                                        <p:strVal val="hidden"/>
                                      </p:to>
                                    </p:set>
                                  </p:childTnLst>
                                </p:cTn>
                              </p:par>
                              <p:par>
                                <p:cTn id="48" presetID="2" presetClass="exit" presetSubtype="1" fill="hold" grpId="1" nodeType="with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ppt_x"/>
                                          </p:val>
                                        </p:tav>
                                      </p:tavLst>
                                    </p:anim>
                                    <p:anim calcmode="lin" valueType="num">
                                      <p:cBhvr additive="base">
                                        <p:cTn id="50" dur="2000"/>
                                        <p:tgtEl>
                                          <p:spTgt spid="4"/>
                                        </p:tgtEl>
                                        <p:attrNameLst>
                                          <p:attrName>ppt_y</p:attrName>
                                        </p:attrNameLst>
                                      </p:cBhvr>
                                      <p:tavLst>
                                        <p:tav tm="0">
                                          <p:val>
                                            <p:strVal val="ppt_y"/>
                                          </p:val>
                                        </p:tav>
                                        <p:tav tm="100000">
                                          <p:val>
                                            <p:strVal val="0-ppt_h/2"/>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1" fill="hold" grpId="1" nodeType="withEffect">
                                  <p:stCondLst>
                                    <p:cond delay="0"/>
                                  </p:stCondLst>
                                  <p:childTnLst>
                                    <p:anim calcmode="lin" valueType="num">
                                      <p:cBhvr additive="base">
                                        <p:cTn id="53" dur="2000"/>
                                        <p:tgtEl>
                                          <p:spTgt spid="10"/>
                                        </p:tgtEl>
                                        <p:attrNameLst>
                                          <p:attrName>ppt_x</p:attrName>
                                        </p:attrNameLst>
                                      </p:cBhvr>
                                      <p:tavLst>
                                        <p:tav tm="0">
                                          <p:val>
                                            <p:strVal val="ppt_x"/>
                                          </p:val>
                                        </p:tav>
                                        <p:tav tm="100000">
                                          <p:val>
                                            <p:strVal val="ppt_x"/>
                                          </p:val>
                                        </p:tav>
                                      </p:tavLst>
                                    </p:anim>
                                    <p:anim calcmode="lin" valueType="num">
                                      <p:cBhvr additive="base">
                                        <p:cTn id="54" dur="2000"/>
                                        <p:tgtEl>
                                          <p:spTgt spid="10"/>
                                        </p:tgtEl>
                                        <p:attrNameLst>
                                          <p:attrName>ppt_y</p:attrName>
                                        </p:attrNameLst>
                                      </p:cBhvr>
                                      <p:tavLst>
                                        <p:tav tm="0">
                                          <p:val>
                                            <p:strVal val="ppt_y"/>
                                          </p:val>
                                        </p:tav>
                                        <p:tav tm="100000">
                                          <p:val>
                                            <p:strVal val="0-ppt_h/2"/>
                                          </p:val>
                                        </p:tav>
                                      </p:tavLst>
                                    </p:anim>
                                    <p:set>
                                      <p:cBhvr>
                                        <p:cTn id="55" dur="1" fill="hold">
                                          <p:stCondLst>
                                            <p:cond delay="1999"/>
                                          </p:stCondLst>
                                        </p:cTn>
                                        <p:tgtEl>
                                          <p:spTgt spid="10"/>
                                        </p:tgtEl>
                                        <p:attrNameLst>
                                          <p:attrName>style.visibility</p:attrName>
                                        </p:attrNameLst>
                                      </p:cBhvr>
                                      <p:to>
                                        <p:strVal val="hidden"/>
                                      </p:to>
                                    </p:set>
                                  </p:childTnLst>
                                </p:cTn>
                              </p:par>
                              <p:par>
                                <p:cTn id="56" presetID="2" presetClass="exit" presetSubtype="2" fill="hold" grpId="1" nodeType="withEffect">
                                  <p:stCondLst>
                                    <p:cond delay="0"/>
                                  </p:stCondLst>
                                  <p:childTnLst>
                                    <p:anim calcmode="lin" valueType="num">
                                      <p:cBhvr additive="base">
                                        <p:cTn id="57" dur="2000"/>
                                        <p:tgtEl>
                                          <p:spTgt spid="6"/>
                                        </p:tgtEl>
                                        <p:attrNameLst>
                                          <p:attrName>ppt_x</p:attrName>
                                        </p:attrNameLst>
                                      </p:cBhvr>
                                      <p:tavLst>
                                        <p:tav tm="0">
                                          <p:val>
                                            <p:strVal val="ppt_x"/>
                                          </p:val>
                                        </p:tav>
                                        <p:tav tm="100000">
                                          <p:val>
                                            <p:strVal val="1+ppt_w/2"/>
                                          </p:val>
                                        </p:tav>
                                      </p:tavLst>
                                    </p:anim>
                                    <p:anim calcmode="lin" valueType="num">
                                      <p:cBhvr additive="base">
                                        <p:cTn id="58" dur="2000"/>
                                        <p:tgtEl>
                                          <p:spTgt spid="6"/>
                                        </p:tgtEl>
                                        <p:attrNameLst>
                                          <p:attrName>ppt_y</p:attrName>
                                        </p:attrNameLst>
                                      </p:cBhvr>
                                      <p:tavLst>
                                        <p:tav tm="0">
                                          <p:val>
                                            <p:strVal val="ppt_y"/>
                                          </p:val>
                                        </p:tav>
                                        <p:tav tm="100000">
                                          <p:val>
                                            <p:strVal val="ppt_y"/>
                                          </p:val>
                                        </p:tav>
                                      </p:tavLst>
                                    </p:anim>
                                    <p:set>
                                      <p:cBhvr>
                                        <p:cTn id="59" dur="1" fill="hold">
                                          <p:stCondLst>
                                            <p:cond delay="1999"/>
                                          </p:stCondLst>
                                        </p:cTn>
                                        <p:tgtEl>
                                          <p:spTgt spid="6"/>
                                        </p:tgtEl>
                                        <p:attrNameLst>
                                          <p:attrName>style.visibility</p:attrName>
                                        </p:attrNameLst>
                                      </p:cBhvr>
                                      <p:to>
                                        <p:strVal val="hidden"/>
                                      </p:to>
                                    </p:set>
                                  </p:childTnLst>
                                </p:cTn>
                              </p:par>
                              <p:par>
                                <p:cTn id="60" presetID="2" presetClass="exit" presetSubtype="2" fill="hold" grpId="1" nodeType="withEffect">
                                  <p:stCondLst>
                                    <p:cond delay="0"/>
                                  </p:stCondLst>
                                  <p:childTnLst>
                                    <p:anim calcmode="lin" valueType="num">
                                      <p:cBhvr additive="base">
                                        <p:cTn id="61" dur="2000"/>
                                        <p:tgtEl>
                                          <p:spTgt spid="9"/>
                                        </p:tgtEl>
                                        <p:attrNameLst>
                                          <p:attrName>ppt_x</p:attrName>
                                        </p:attrNameLst>
                                      </p:cBhvr>
                                      <p:tavLst>
                                        <p:tav tm="0">
                                          <p:val>
                                            <p:strVal val="ppt_x"/>
                                          </p:val>
                                        </p:tav>
                                        <p:tav tm="100000">
                                          <p:val>
                                            <p:strVal val="1+ppt_w/2"/>
                                          </p:val>
                                        </p:tav>
                                      </p:tavLst>
                                    </p:anim>
                                    <p:anim calcmode="lin" valueType="num">
                                      <p:cBhvr additive="base">
                                        <p:cTn id="62" dur="2000"/>
                                        <p:tgtEl>
                                          <p:spTgt spid="9"/>
                                        </p:tgtEl>
                                        <p:attrNameLst>
                                          <p:attrName>ppt_y</p:attrName>
                                        </p:attrNameLst>
                                      </p:cBhvr>
                                      <p:tavLst>
                                        <p:tav tm="0">
                                          <p:val>
                                            <p:strVal val="ppt_y"/>
                                          </p:val>
                                        </p:tav>
                                        <p:tav tm="100000">
                                          <p:val>
                                            <p:strVal val="ppt_y"/>
                                          </p:val>
                                        </p:tav>
                                      </p:tavLst>
                                    </p:anim>
                                    <p:set>
                                      <p:cBhvr>
                                        <p:cTn id="63" dur="1" fill="hold">
                                          <p:stCondLst>
                                            <p:cond delay="1999"/>
                                          </p:stCondLst>
                                        </p:cTn>
                                        <p:tgtEl>
                                          <p:spTgt spid="9"/>
                                        </p:tgtEl>
                                        <p:attrNameLst>
                                          <p:attrName>style.visibility</p:attrName>
                                        </p:attrNameLst>
                                      </p:cBhvr>
                                      <p:to>
                                        <p:strVal val="hidden"/>
                                      </p:to>
                                    </p:set>
                                  </p:childTnLst>
                                </p:cTn>
                              </p:par>
                              <p:par>
                                <p:cTn id="64" presetID="2" presetClass="exit" presetSubtype="8" fill="hold" grpId="1" nodeType="withEffect">
                                  <p:stCondLst>
                                    <p:cond delay="0"/>
                                  </p:stCondLst>
                                  <p:childTnLst>
                                    <p:anim calcmode="lin" valueType="num">
                                      <p:cBhvr additive="base">
                                        <p:cTn id="65" dur="2000"/>
                                        <p:tgtEl>
                                          <p:spTgt spid="5"/>
                                        </p:tgtEl>
                                        <p:attrNameLst>
                                          <p:attrName>ppt_x</p:attrName>
                                        </p:attrNameLst>
                                      </p:cBhvr>
                                      <p:tavLst>
                                        <p:tav tm="0">
                                          <p:val>
                                            <p:strVal val="ppt_x"/>
                                          </p:val>
                                        </p:tav>
                                        <p:tav tm="100000">
                                          <p:val>
                                            <p:strVal val="0-ppt_w/2"/>
                                          </p:val>
                                        </p:tav>
                                      </p:tavLst>
                                    </p:anim>
                                    <p:anim calcmode="lin" valueType="num">
                                      <p:cBhvr additive="base">
                                        <p:cTn id="66" dur="2000"/>
                                        <p:tgtEl>
                                          <p:spTgt spid="5"/>
                                        </p:tgtEl>
                                        <p:attrNameLst>
                                          <p:attrName>ppt_y</p:attrName>
                                        </p:attrNameLst>
                                      </p:cBhvr>
                                      <p:tavLst>
                                        <p:tav tm="0">
                                          <p:val>
                                            <p:strVal val="ppt_y"/>
                                          </p:val>
                                        </p:tav>
                                        <p:tav tm="100000">
                                          <p:val>
                                            <p:strVal val="ppt_y"/>
                                          </p:val>
                                        </p:tav>
                                      </p:tavLst>
                                    </p:anim>
                                    <p:set>
                                      <p:cBhvr>
                                        <p:cTn id="67" dur="1" fill="hold">
                                          <p:stCondLst>
                                            <p:cond delay="1999"/>
                                          </p:stCondLst>
                                        </p:cTn>
                                        <p:tgtEl>
                                          <p:spTgt spid="5"/>
                                        </p:tgtEl>
                                        <p:attrNameLst>
                                          <p:attrName>style.visibility</p:attrName>
                                        </p:attrNameLst>
                                      </p:cBhvr>
                                      <p:to>
                                        <p:strVal val="hidden"/>
                                      </p:to>
                                    </p:set>
                                  </p:childTnLst>
                                </p:cTn>
                              </p:par>
                              <p:par>
                                <p:cTn id="68" presetID="2" presetClass="exit" presetSubtype="8" fill="hold" grpId="1" nodeType="withEffect">
                                  <p:stCondLst>
                                    <p:cond delay="0"/>
                                  </p:stCondLst>
                                  <p:childTnLst>
                                    <p:anim calcmode="lin" valueType="num">
                                      <p:cBhvr additive="base">
                                        <p:cTn id="69" dur="2000"/>
                                        <p:tgtEl>
                                          <p:spTgt spid="8"/>
                                        </p:tgtEl>
                                        <p:attrNameLst>
                                          <p:attrName>ppt_x</p:attrName>
                                        </p:attrNameLst>
                                      </p:cBhvr>
                                      <p:tavLst>
                                        <p:tav tm="0">
                                          <p:val>
                                            <p:strVal val="ppt_x"/>
                                          </p:val>
                                        </p:tav>
                                        <p:tav tm="100000">
                                          <p:val>
                                            <p:strVal val="0-ppt_w/2"/>
                                          </p:val>
                                        </p:tav>
                                      </p:tavLst>
                                    </p:anim>
                                    <p:anim calcmode="lin" valueType="num">
                                      <p:cBhvr additive="base">
                                        <p:cTn id="70" dur="2000"/>
                                        <p:tgtEl>
                                          <p:spTgt spid="8"/>
                                        </p:tgtEl>
                                        <p:attrNameLst>
                                          <p:attrName>ppt_y</p:attrName>
                                        </p:attrNameLst>
                                      </p:cBhvr>
                                      <p:tavLst>
                                        <p:tav tm="0">
                                          <p:val>
                                            <p:strVal val="ppt_y"/>
                                          </p:val>
                                        </p:tav>
                                        <p:tav tm="100000">
                                          <p:val>
                                            <p:strVal val="ppt_y"/>
                                          </p:val>
                                        </p:tav>
                                      </p:tavLst>
                                    </p:anim>
                                    <p:set>
                                      <p:cBhvr>
                                        <p:cTn id="71" dur="1" fill="hold">
                                          <p:stCondLst>
                                            <p:cond delay="1999"/>
                                          </p:stCondLst>
                                        </p:cTn>
                                        <p:tgtEl>
                                          <p:spTgt spid="8"/>
                                        </p:tgtEl>
                                        <p:attrNameLst>
                                          <p:attrName>style.visibility</p:attrName>
                                        </p:attrNameLst>
                                      </p:cBhvr>
                                      <p:to>
                                        <p:strVal val="hidden"/>
                                      </p:to>
                                    </p:set>
                                  </p:childTnLst>
                                </p:cTn>
                              </p:par>
                              <p:par>
                                <p:cTn id="72" presetID="23" presetClass="entr" presetSubtype="272"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2/3*#ppt_w"/>
                                          </p:val>
                                        </p:tav>
                                        <p:tav tm="100000">
                                          <p:val>
                                            <p:strVal val="#ppt_w"/>
                                          </p:val>
                                        </p:tav>
                                      </p:tavLst>
                                    </p:anim>
                                    <p:anim calcmode="lin" valueType="num">
                                      <p:cBhvr>
                                        <p:cTn id="75" dur="2000" fill="hold"/>
                                        <p:tgtEl>
                                          <p:spTgt spid="2"/>
                                        </p:tgtEl>
                                        <p:attrNameLst>
                                          <p:attrName>ppt_h</p:attrName>
                                        </p:attrNameLst>
                                      </p:cBhvr>
                                      <p:tavLst>
                                        <p:tav tm="0">
                                          <p:val>
                                            <p:strVal val="2/3*#ppt_h"/>
                                          </p:val>
                                        </p:tav>
                                        <p:tav tm="100000">
                                          <p:val>
                                            <p:strVal val="#ppt_h"/>
                                          </p:val>
                                        </p:tav>
                                      </p:tavLst>
                                    </p:anim>
                                  </p:childTnLst>
                                </p:cTn>
                              </p:par>
                              <p:par>
                                <p:cTn id="76" presetID="4" presetClass="entr" presetSubtype="32"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ox(out)">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879f4e67cdc1ff31120b4292c043fb4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2214546" y="0"/>
            <a:ext cx="2428892" cy="571504"/>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Paralelogramo"/>
          <p:cNvSpPr/>
          <p:nvPr/>
        </p:nvSpPr>
        <p:spPr>
          <a:xfrm flipH="1">
            <a:off x="4500562" y="0"/>
            <a:ext cx="2428892" cy="571504"/>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flipH="1">
            <a:off x="2214546" y="571480"/>
            <a:ext cx="2428892" cy="642948"/>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a:off x="4500562" y="571480"/>
            <a:ext cx="2428892" cy="642948"/>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a:off x="2214546" y="1143008"/>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flipH="1">
            <a:off x="4500562" y="1143008"/>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flipH="1">
            <a:off x="2214546" y="1714488"/>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a:off x="4500562" y="1714488"/>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a:off x="2143108" y="2286016"/>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flipH="1">
            <a:off x="4429124" y="2286016"/>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flipH="1">
            <a:off x="2143108" y="2857496"/>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a:off x="4429124" y="2857496"/>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a:off x="2143108" y="3429024"/>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flipH="1">
            <a:off x="4429124" y="3429024"/>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flipH="1">
            <a:off x="2143108" y="4000504"/>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a:off x="4429124" y="4000504"/>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a:off x="2143108" y="4572032"/>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flipH="1">
            <a:off x="4429124" y="4572032"/>
            <a:ext cx="2428892" cy="571480"/>
          </a:xfrm>
          <a:prstGeom prst="parallelogram">
            <a:avLst>
              <a:gd name="adj" fmla="val 216432"/>
            </a:avLst>
          </a:prstGeom>
          <a:blipFill dpi="0" rotWithShape="1">
            <a:blip r:embed="rId3">
              <a:duotone>
                <a:schemeClr val="bg2">
                  <a:shade val="45000"/>
                  <a:satMod val="135000"/>
                </a:schemeClr>
                <a:prstClr val="white"/>
              </a:duotone>
              <a:lum bright="30000" contrast="40000"/>
            </a:blip>
            <a:srcRect/>
            <a:stretch>
              <a:fillRect/>
            </a:stretch>
          </a:blipFill>
          <a:ln w="3175">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0-#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2000" fill="hold"/>
                                        <p:tgtEl>
                                          <p:spTgt spid="6"/>
                                        </p:tgtEl>
                                        <p:attrNameLst>
                                          <p:attrName>ppt_x</p:attrName>
                                        </p:attrNameLst>
                                      </p:cBhvr>
                                      <p:tavLst>
                                        <p:tav tm="0">
                                          <p:val>
                                            <p:strVal val="0-#ppt_w/2"/>
                                          </p:val>
                                        </p:tav>
                                        <p:tav tm="100000">
                                          <p:val>
                                            <p:strVal val="#ppt_x"/>
                                          </p:val>
                                        </p:tav>
                                      </p:tavLst>
                                    </p:anim>
                                    <p:anim calcmode="lin" valueType="num">
                                      <p:cBhvr additive="base">
                                        <p:cTn id="50" dur="2000" fill="hold"/>
                                        <p:tgtEl>
                                          <p:spTgt spid="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2000" fill="hold"/>
                                        <p:tgtEl>
                                          <p:spTgt spid="8"/>
                                        </p:tgtEl>
                                        <p:attrNameLst>
                                          <p:attrName>ppt_x</p:attrName>
                                        </p:attrNameLst>
                                      </p:cBhvr>
                                      <p:tavLst>
                                        <p:tav tm="0">
                                          <p:val>
                                            <p:strVal val="0-#ppt_w/2"/>
                                          </p:val>
                                        </p:tav>
                                        <p:tav tm="100000">
                                          <p:val>
                                            <p:strVal val="#ppt_x"/>
                                          </p:val>
                                        </p:tav>
                                      </p:tavLst>
                                    </p:anim>
                                    <p:anim calcmode="lin" valueType="num">
                                      <p:cBhvr additive="base">
                                        <p:cTn id="54" dur="2000" fill="hold"/>
                                        <p:tgtEl>
                                          <p:spTgt spid="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2000" fill="hold"/>
                                        <p:tgtEl>
                                          <p:spTgt spid="10"/>
                                        </p:tgtEl>
                                        <p:attrNameLst>
                                          <p:attrName>ppt_x</p:attrName>
                                        </p:attrNameLst>
                                      </p:cBhvr>
                                      <p:tavLst>
                                        <p:tav tm="0">
                                          <p:val>
                                            <p:strVal val="0-#ppt_w/2"/>
                                          </p:val>
                                        </p:tav>
                                        <p:tav tm="100000">
                                          <p:val>
                                            <p:strVal val="#ppt_x"/>
                                          </p:val>
                                        </p:tav>
                                      </p:tavLst>
                                    </p:anim>
                                    <p:anim calcmode="lin" valueType="num">
                                      <p:cBhvr additive="base">
                                        <p:cTn id="58" dur="2000" fill="hold"/>
                                        <p:tgtEl>
                                          <p:spTgt spid="10"/>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2000" fill="hold"/>
                                        <p:tgtEl>
                                          <p:spTgt spid="12"/>
                                        </p:tgtEl>
                                        <p:attrNameLst>
                                          <p:attrName>ppt_x</p:attrName>
                                        </p:attrNameLst>
                                      </p:cBhvr>
                                      <p:tavLst>
                                        <p:tav tm="0">
                                          <p:val>
                                            <p:strVal val="0-#ppt_w/2"/>
                                          </p:val>
                                        </p:tav>
                                        <p:tav tm="100000">
                                          <p:val>
                                            <p:strVal val="#ppt_x"/>
                                          </p:val>
                                        </p:tav>
                                      </p:tavLst>
                                    </p:anim>
                                    <p:anim calcmode="lin" valueType="num">
                                      <p:cBhvr additive="base">
                                        <p:cTn id="62" dur="2000" fill="hold"/>
                                        <p:tgtEl>
                                          <p:spTgt spid="12"/>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0-#ppt_w/2"/>
                                          </p:val>
                                        </p:tav>
                                        <p:tav tm="100000">
                                          <p:val>
                                            <p:strVal val="#ppt_x"/>
                                          </p:val>
                                        </p:tav>
                                      </p:tavLst>
                                    </p:anim>
                                    <p:anim calcmode="lin" valueType="num">
                                      <p:cBhvr additive="base">
                                        <p:cTn id="70" dur="2000" fill="hold"/>
                                        <p:tgtEl>
                                          <p:spTgt spid="16"/>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2000" fill="hold"/>
                                        <p:tgtEl>
                                          <p:spTgt spid="18"/>
                                        </p:tgtEl>
                                        <p:attrNameLst>
                                          <p:attrName>ppt_x</p:attrName>
                                        </p:attrNameLst>
                                      </p:cBhvr>
                                      <p:tavLst>
                                        <p:tav tm="0">
                                          <p:val>
                                            <p:strVal val="0-#ppt_w/2"/>
                                          </p:val>
                                        </p:tav>
                                        <p:tav tm="100000">
                                          <p:val>
                                            <p:strVal val="#ppt_x"/>
                                          </p:val>
                                        </p:tav>
                                      </p:tavLst>
                                    </p:anim>
                                    <p:anim calcmode="lin" valueType="num">
                                      <p:cBhvr additive="base">
                                        <p:cTn id="74" dur="2000" fill="hold"/>
                                        <p:tgtEl>
                                          <p:spTgt spid="18"/>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19" presetClass="entr" presetSubtype="5" fill="hold" grpId="1"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p:cTn id="81" dur="2000" fill="hold"/>
                                        <p:tgtEl>
                                          <p:spTgt spid="3"/>
                                        </p:tgtEl>
                                        <p:attrNameLst>
                                          <p:attrName>ppt_w</p:attrName>
                                        </p:attrNameLst>
                                      </p:cBhvr>
                                      <p:tavLst>
                                        <p:tav tm="0">
                                          <p:val>
                                            <p:strVal val="#ppt_w"/>
                                          </p:val>
                                        </p:tav>
                                        <p:tav tm="100000">
                                          <p:val>
                                            <p:strVal val="#ppt_w"/>
                                          </p:val>
                                        </p:tav>
                                      </p:tavLst>
                                    </p:anim>
                                    <p:anim calcmode="lin" valueType="num">
                                      <p:cBhvr>
                                        <p:cTn id="82" dur="2000" fill="hold"/>
                                        <p:tgtEl>
                                          <p:spTgt spid="3"/>
                                        </p:tgtEl>
                                        <p:attrNameLst>
                                          <p:attrName>ppt_h</p:attrName>
                                        </p:attrNameLst>
                                      </p:cBhvr>
                                      <p:tavLst>
                                        <p:tav tm="0" fmla="#ppt_h*sin(2.5*pi*$)">
                                          <p:val>
                                            <p:fltVal val="0"/>
                                          </p:val>
                                        </p:tav>
                                        <p:tav tm="100000">
                                          <p:val>
                                            <p:fltVal val="1"/>
                                          </p:val>
                                        </p:tav>
                                      </p:tavLst>
                                    </p:anim>
                                  </p:childTnLst>
                                </p:cTn>
                              </p:par>
                              <p:par>
                                <p:cTn id="83" presetID="19" presetClass="entr" presetSubtype="5" fill="hold" grpId="1"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p:cTn id="85" dur="2000" fill="hold"/>
                                        <p:tgtEl>
                                          <p:spTgt spid="4"/>
                                        </p:tgtEl>
                                        <p:attrNameLst>
                                          <p:attrName>ppt_w</p:attrName>
                                        </p:attrNameLst>
                                      </p:cBhvr>
                                      <p:tavLst>
                                        <p:tav tm="0">
                                          <p:val>
                                            <p:strVal val="#ppt_w"/>
                                          </p:val>
                                        </p:tav>
                                        <p:tav tm="100000">
                                          <p:val>
                                            <p:strVal val="#ppt_w"/>
                                          </p:val>
                                        </p:tav>
                                      </p:tavLst>
                                    </p:anim>
                                    <p:anim calcmode="lin" valueType="num">
                                      <p:cBhvr>
                                        <p:cTn id="86" dur="2000" fill="hold"/>
                                        <p:tgtEl>
                                          <p:spTgt spid="4"/>
                                        </p:tgtEl>
                                        <p:attrNameLst>
                                          <p:attrName>ppt_h</p:attrName>
                                        </p:attrNameLst>
                                      </p:cBhvr>
                                      <p:tavLst>
                                        <p:tav tm="0" fmla="#ppt_h*sin(2.5*pi*$)">
                                          <p:val>
                                            <p:fltVal val="0"/>
                                          </p:val>
                                        </p:tav>
                                        <p:tav tm="100000">
                                          <p:val>
                                            <p:fltVal val="1"/>
                                          </p:val>
                                        </p:tav>
                                      </p:tavLst>
                                    </p:anim>
                                  </p:childTnLst>
                                </p:cTn>
                              </p:par>
                              <p:par>
                                <p:cTn id="87" presetID="19" presetClass="entr" presetSubtype="5" fill="hold" grpId="1"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p:cTn id="89" dur="2000" fill="hold"/>
                                        <p:tgtEl>
                                          <p:spTgt spid="5"/>
                                        </p:tgtEl>
                                        <p:attrNameLst>
                                          <p:attrName>ppt_w</p:attrName>
                                        </p:attrNameLst>
                                      </p:cBhvr>
                                      <p:tavLst>
                                        <p:tav tm="0">
                                          <p:val>
                                            <p:strVal val="#ppt_w"/>
                                          </p:val>
                                        </p:tav>
                                        <p:tav tm="100000">
                                          <p:val>
                                            <p:strVal val="#ppt_w"/>
                                          </p:val>
                                        </p:tav>
                                      </p:tavLst>
                                    </p:anim>
                                    <p:anim calcmode="lin" valueType="num">
                                      <p:cBhvr>
                                        <p:cTn id="90" dur="2000" fill="hold"/>
                                        <p:tgtEl>
                                          <p:spTgt spid="5"/>
                                        </p:tgtEl>
                                        <p:attrNameLst>
                                          <p:attrName>ppt_h</p:attrName>
                                        </p:attrNameLst>
                                      </p:cBhvr>
                                      <p:tavLst>
                                        <p:tav tm="0" fmla="#ppt_h*sin(2.5*pi*$)">
                                          <p:val>
                                            <p:fltVal val="0"/>
                                          </p:val>
                                        </p:tav>
                                        <p:tav tm="100000">
                                          <p:val>
                                            <p:fltVal val="1"/>
                                          </p:val>
                                        </p:tav>
                                      </p:tavLst>
                                    </p:anim>
                                  </p:childTnLst>
                                </p:cTn>
                              </p:par>
                              <p:par>
                                <p:cTn id="91" presetID="19" presetClass="entr" presetSubtype="5" fill="hold" grpId="1"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p:cTn id="93" dur="2000" fill="hold"/>
                                        <p:tgtEl>
                                          <p:spTgt spid="6"/>
                                        </p:tgtEl>
                                        <p:attrNameLst>
                                          <p:attrName>ppt_w</p:attrName>
                                        </p:attrNameLst>
                                      </p:cBhvr>
                                      <p:tavLst>
                                        <p:tav tm="0">
                                          <p:val>
                                            <p:strVal val="#ppt_w"/>
                                          </p:val>
                                        </p:tav>
                                        <p:tav tm="100000">
                                          <p:val>
                                            <p:strVal val="#ppt_w"/>
                                          </p:val>
                                        </p:tav>
                                      </p:tavLst>
                                    </p:anim>
                                    <p:anim calcmode="lin" valueType="num">
                                      <p:cBhvr>
                                        <p:cTn id="94" dur="2000" fill="hold"/>
                                        <p:tgtEl>
                                          <p:spTgt spid="6"/>
                                        </p:tgtEl>
                                        <p:attrNameLst>
                                          <p:attrName>ppt_h</p:attrName>
                                        </p:attrNameLst>
                                      </p:cBhvr>
                                      <p:tavLst>
                                        <p:tav tm="0" fmla="#ppt_h*sin(2.5*pi*$)">
                                          <p:val>
                                            <p:fltVal val="0"/>
                                          </p:val>
                                        </p:tav>
                                        <p:tav tm="100000">
                                          <p:val>
                                            <p:fltVal val="1"/>
                                          </p:val>
                                        </p:tav>
                                      </p:tavLst>
                                    </p:anim>
                                  </p:childTnLst>
                                </p:cTn>
                              </p:par>
                              <p:par>
                                <p:cTn id="95" presetID="19" presetClass="entr" presetSubtype="5" fill="hold" grpId="1"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p:val>
                                            <p:strVal val="#ppt_w"/>
                                          </p:val>
                                        </p:tav>
                                        <p:tav tm="100000">
                                          <p:val>
                                            <p:strVal val="#ppt_w"/>
                                          </p:val>
                                        </p:tav>
                                      </p:tavLst>
                                    </p:anim>
                                    <p:anim calcmode="lin" valueType="num">
                                      <p:cBhvr>
                                        <p:cTn id="98" dur="2000" fill="hold"/>
                                        <p:tgtEl>
                                          <p:spTgt spid="7"/>
                                        </p:tgtEl>
                                        <p:attrNameLst>
                                          <p:attrName>ppt_h</p:attrName>
                                        </p:attrNameLst>
                                      </p:cBhvr>
                                      <p:tavLst>
                                        <p:tav tm="0" fmla="#ppt_h*sin(2.5*pi*$)">
                                          <p:val>
                                            <p:fltVal val="0"/>
                                          </p:val>
                                        </p:tav>
                                        <p:tav tm="100000">
                                          <p:val>
                                            <p:fltVal val="1"/>
                                          </p:val>
                                        </p:tav>
                                      </p:tavLst>
                                    </p:anim>
                                  </p:childTnLst>
                                </p:cTn>
                              </p:par>
                              <p:par>
                                <p:cTn id="99" presetID="19" presetClass="entr" presetSubtype="5" fill="hold" grpId="1"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p:cTn id="101" dur="2000" fill="hold"/>
                                        <p:tgtEl>
                                          <p:spTgt spid="8"/>
                                        </p:tgtEl>
                                        <p:attrNameLst>
                                          <p:attrName>ppt_w</p:attrName>
                                        </p:attrNameLst>
                                      </p:cBhvr>
                                      <p:tavLst>
                                        <p:tav tm="0">
                                          <p:val>
                                            <p:strVal val="#ppt_w"/>
                                          </p:val>
                                        </p:tav>
                                        <p:tav tm="100000">
                                          <p:val>
                                            <p:strVal val="#ppt_w"/>
                                          </p:val>
                                        </p:tav>
                                      </p:tavLst>
                                    </p:anim>
                                    <p:anim calcmode="lin" valueType="num">
                                      <p:cBhvr>
                                        <p:cTn id="102" dur="2000" fill="hold"/>
                                        <p:tgtEl>
                                          <p:spTgt spid="8"/>
                                        </p:tgtEl>
                                        <p:attrNameLst>
                                          <p:attrName>ppt_h</p:attrName>
                                        </p:attrNameLst>
                                      </p:cBhvr>
                                      <p:tavLst>
                                        <p:tav tm="0" fmla="#ppt_h*sin(2.5*pi*$)">
                                          <p:val>
                                            <p:fltVal val="0"/>
                                          </p:val>
                                        </p:tav>
                                        <p:tav tm="100000">
                                          <p:val>
                                            <p:fltVal val="1"/>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p:cTn id="105" dur="2000" fill="hold"/>
                                        <p:tgtEl>
                                          <p:spTgt spid="9"/>
                                        </p:tgtEl>
                                        <p:attrNameLst>
                                          <p:attrName>ppt_w</p:attrName>
                                        </p:attrNameLst>
                                      </p:cBhvr>
                                      <p:tavLst>
                                        <p:tav tm="0">
                                          <p:val>
                                            <p:strVal val="#ppt_w"/>
                                          </p:val>
                                        </p:tav>
                                        <p:tav tm="100000">
                                          <p:val>
                                            <p:strVal val="#ppt_w"/>
                                          </p:val>
                                        </p:tav>
                                      </p:tavLst>
                                    </p:anim>
                                    <p:anim calcmode="lin" valueType="num">
                                      <p:cBhvr>
                                        <p:cTn id="106" dur="2000" fill="hold"/>
                                        <p:tgtEl>
                                          <p:spTgt spid="9"/>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p:cTn id="109" dur="2000" fill="hold"/>
                                        <p:tgtEl>
                                          <p:spTgt spid="10"/>
                                        </p:tgtEl>
                                        <p:attrNameLst>
                                          <p:attrName>ppt_w</p:attrName>
                                        </p:attrNameLst>
                                      </p:cBhvr>
                                      <p:tavLst>
                                        <p:tav tm="0">
                                          <p:val>
                                            <p:strVal val="#ppt_w"/>
                                          </p:val>
                                        </p:tav>
                                        <p:tav tm="100000">
                                          <p:val>
                                            <p:strVal val="#ppt_w"/>
                                          </p:val>
                                        </p:tav>
                                      </p:tavLst>
                                    </p:anim>
                                    <p:anim calcmode="lin" valueType="num">
                                      <p:cBhvr>
                                        <p:cTn id="110" dur="2000" fill="hold"/>
                                        <p:tgtEl>
                                          <p:spTgt spid="10"/>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p:val>
                                            <p:strVal val="#ppt_w"/>
                                          </p:val>
                                        </p:tav>
                                        <p:tav tm="100000">
                                          <p:val>
                                            <p:strVal val="#ppt_w"/>
                                          </p:val>
                                        </p:tav>
                                      </p:tavLst>
                                    </p:anim>
                                    <p:anim calcmode="lin" valueType="num">
                                      <p:cBhvr>
                                        <p:cTn id="114" dur="2000" fill="hold"/>
                                        <p:tgtEl>
                                          <p:spTgt spid="11"/>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p:cTn id="117" dur="2000" fill="hold"/>
                                        <p:tgtEl>
                                          <p:spTgt spid="12"/>
                                        </p:tgtEl>
                                        <p:attrNameLst>
                                          <p:attrName>ppt_w</p:attrName>
                                        </p:attrNameLst>
                                      </p:cBhvr>
                                      <p:tavLst>
                                        <p:tav tm="0">
                                          <p:val>
                                            <p:strVal val="#ppt_w"/>
                                          </p:val>
                                        </p:tav>
                                        <p:tav tm="100000">
                                          <p:val>
                                            <p:strVal val="#ppt_w"/>
                                          </p:val>
                                        </p:tav>
                                      </p:tavLst>
                                    </p:anim>
                                    <p:anim calcmode="lin" valueType="num">
                                      <p:cBhvr>
                                        <p:cTn id="118" dur="2000" fill="hold"/>
                                        <p:tgtEl>
                                          <p:spTgt spid="12"/>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p:cTn id="121" dur="2000" fill="hold"/>
                                        <p:tgtEl>
                                          <p:spTgt spid="13"/>
                                        </p:tgtEl>
                                        <p:attrNameLst>
                                          <p:attrName>ppt_w</p:attrName>
                                        </p:attrNameLst>
                                      </p:cBhvr>
                                      <p:tavLst>
                                        <p:tav tm="0">
                                          <p:val>
                                            <p:strVal val="#ppt_w"/>
                                          </p:val>
                                        </p:tav>
                                        <p:tav tm="100000">
                                          <p:val>
                                            <p:strVal val="#ppt_w"/>
                                          </p:val>
                                        </p:tav>
                                      </p:tavLst>
                                    </p:anim>
                                    <p:anim calcmode="lin" valueType="num">
                                      <p:cBhvr>
                                        <p:cTn id="122" dur="2000" fill="hold"/>
                                        <p:tgtEl>
                                          <p:spTgt spid="13"/>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p:cTn id="125" dur="2000" fill="hold"/>
                                        <p:tgtEl>
                                          <p:spTgt spid="14"/>
                                        </p:tgtEl>
                                        <p:attrNameLst>
                                          <p:attrName>ppt_w</p:attrName>
                                        </p:attrNameLst>
                                      </p:cBhvr>
                                      <p:tavLst>
                                        <p:tav tm="0">
                                          <p:val>
                                            <p:strVal val="#ppt_w"/>
                                          </p:val>
                                        </p:tav>
                                        <p:tav tm="100000">
                                          <p:val>
                                            <p:strVal val="#ppt_w"/>
                                          </p:val>
                                        </p:tav>
                                      </p:tavLst>
                                    </p:anim>
                                    <p:anim calcmode="lin" valueType="num">
                                      <p:cBhvr>
                                        <p:cTn id="126" dur="2000" fill="hold"/>
                                        <p:tgtEl>
                                          <p:spTgt spid="14"/>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5"/>
                                        </p:tgtEl>
                                        <p:attrNameLst>
                                          <p:attrName>style.visibility</p:attrName>
                                        </p:attrNameLst>
                                      </p:cBhvr>
                                      <p:to>
                                        <p:strVal val="visible"/>
                                      </p:to>
                                    </p:set>
                                    <p:anim calcmode="lin" valueType="num">
                                      <p:cBhvr>
                                        <p:cTn id="129" dur="2000" fill="hold"/>
                                        <p:tgtEl>
                                          <p:spTgt spid="15"/>
                                        </p:tgtEl>
                                        <p:attrNameLst>
                                          <p:attrName>ppt_w</p:attrName>
                                        </p:attrNameLst>
                                      </p:cBhvr>
                                      <p:tavLst>
                                        <p:tav tm="0">
                                          <p:val>
                                            <p:strVal val="#ppt_w"/>
                                          </p:val>
                                        </p:tav>
                                        <p:tav tm="100000">
                                          <p:val>
                                            <p:strVal val="#ppt_w"/>
                                          </p:val>
                                        </p:tav>
                                      </p:tavLst>
                                    </p:anim>
                                    <p:anim calcmode="lin" valueType="num">
                                      <p:cBhvr>
                                        <p:cTn id="130" dur="2000" fill="hold"/>
                                        <p:tgtEl>
                                          <p:spTgt spid="15"/>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strVal val="#ppt_w"/>
                                          </p:val>
                                        </p:tav>
                                        <p:tav tm="100000">
                                          <p:val>
                                            <p:strVal val="#ppt_w"/>
                                          </p:val>
                                        </p:tav>
                                      </p:tavLst>
                                    </p:anim>
                                    <p:anim calcmode="lin" valueType="num">
                                      <p:cBhvr>
                                        <p:cTn id="134" dur="2000" fill="hold"/>
                                        <p:tgtEl>
                                          <p:spTgt spid="16"/>
                                        </p:tgtEl>
                                        <p:attrNameLst>
                                          <p:attrName>ppt_h</p:attrName>
                                        </p:attrNameLst>
                                      </p:cBhvr>
                                      <p:tavLst>
                                        <p:tav tm="0" fmla="#ppt_h*sin(2.5*pi*$)">
                                          <p:val>
                                            <p:fltVal val="0"/>
                                          </p:val>
                                        </p:tav>
                                        <p:tav tm="100000">
                                          <p:val>
                                            <p:fltVal val="1"/>
                                          </p:val>
                                        </p:tav>
                                      </p:tavLst>
                                    </p:anim>
                                  </p:childTnLst>
                                </p:cTn>
                              </p:par>
                              <p:par>
                                <p:cTn id="135" presetID="19" presetClass="entr" presetSubtype="5" fill="hold" grpId="1"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p:cTn id="137" dur="2000" fill="hold"/>
                                        <p:tgtEl>
                                          <p:spTgt spid="17"/>
                                        </p:tgtEl>
                                        <p:attrNameLst>
                                          <p:attrName>ppt_w</p:attrName>
                                        </p:attrNameLst>
                                      </p:cBhvr>
                                      <p:tavLst>
                                        <p:tav tm="0">
                                          <p:val>
                                            <p:strVal val="#ppt_w"/>
                                          </p:val>
                                        </p:tav>
                                        <p:tav tm="100000">
                                          <p:val>
                                            <p:strVal val="#ppt_w"/>
                                          </p:val>
                                        </p:tav>
                                      </p:tavLst>
                                    </p:anim>
                                    <p:anim calcmode="lin" valueType="num">
                                      <p:cBhvr>
                                        <p:cTn id="138" dur="2000" fill="hold"/>
                                        <p:tgtEl>
                                          <p:spTgt spid="17"/>
                                        </p:tgtEl>
                                        <p:attrNameLst>
                                          <p:attrName>ppt_h</p:attrName>
                                        </p:attrNameLst>
                                      </p:cBhvr>
                                      <p:tavLst>
                                        <p:tav tm="0" fmla="#ppt_h*sin(2.5*pi*$)">
                                          <p:val>
                                            <p:fltVal val="0"/>
                                          </p:val>
                                        </p:tav>
                                        <p:tav tm="100000">
                                          <p:val>
                                            <p:fltVal val="1"/>
                                          </p:val>
                                        </p:tav>
                                      </p:tavLst>
                                    </p:anim>
                                  </p:childTnLst>
                                </p:cTn>
                              </p:par>
                              <p:par>
                                <p:cTn id="139" presetID="19" presetClass="entr" presetSubtype="5" fill="hold" grpId="1" nodeType="withEffect">
                                  <p:stCondLst>
                                    <p:cond delay="0"/>
                                  </p:stCondLst>
                                  <p:childTnLst>
                                    <p:set>
                                      <p:cBhvr>
                                        <p:cTn id="140" dur="1" fill="hold">
                                          <p:stCondLst>
                                            <p:cond delay="0"/>
                                          </p:stCondLst>
                                        </p:cTn>
                                        <p:tgtEl>
                                          <p:spTgt spid="18"/>
                                        </p:tgtEl>
                                        <p:attrNameLst>
                                          <p:attrName>style.visibility</p:attrName>
                                        </p:attrNameLst>
                                      </p:cBhvr>
                                      <p:to>
                                        <p:strVal val="visible"/>
                                      </p:to>
                                    </p:set>
                                    <p:anim calcmode="lin" valueType="num">
                                      <p:cBhvr>
                                        <p:cTn id="141" dur="2000" fill="hold"/>
                                        <p:tgtEl>
                                          <p:spTgt spid="18"/>
                                        </p:tgtEl>
                                        <p:attrNameLst>
                                          <p:attrName>ppt_w</p:attrName>
                                        </p:attrNameLst>
                                      </p:cBhvr>
                                      <p:tavLst>
                                        <p:tav tm="0">
                                          <p:val>
                                            <p:strVal val="#ppt_w"/>
                                          </p:val>
                                        </p:tav>
                                        <p:tav tm="100000">
                                          <p:val>
                                            <p:strVal val="#ppt_w"/>
                                          </p:val>
                                        </p:tav>
                                      </p:tavLst>
                                    </p:anim>
                                    <p:anim calcmode="lin" valueType="num">
                                      <p:cBhvr>
                                        <p:cTn id="142" dur="2000" fill="hold"/>
                                        <p:tgtEl>
                                          <p:spTgt spid="18"/>
                                        </p:tgtEl>
                                        <p:attrNameLst>
                                          <p:attrName>ppt_h</p:attrName>
                                        </p:attrNameLst>
                                      </p:cBhvr>
                                      <p:tavLst>
                                        <p:tav tm="0" fmla="#ppt_h*sin(2.5*pi*$)">
                                          <p:val>
                                            <p:fltVal val="0"/>
                                          </p:val>
                                        </p:tav>
                                        <p:tav tm="100000">
                                          <p:val>
                                            <p:fltVal val="1"/>
                                          </p:val>
                                        </p:tav>
                                      </p:tavLst>
                                    </p:anim>
                                  </p:childTnLst>
                                </p:cTn>
                              </p:par>
                              <p:par>
                                <p:cTn id="143" presetID="19" presetClass="entr" presetSubtype="5" fill="hold" grpId="1" nodeType="withEffect">
                                  <p:stCondLst>
                                    <p:cond delay="0"/>
                                  </p:stCondLst>
                                  <p:childTnLst>
                                    <p:set>
                                      <p:cBhvr>
                                        <p:cTn id="144" dur="1" fill="hold">
                                          <p:stCondLst>
                                            <p:cond delay="0"/>
                                          </p:stCondLst>
                                        </p:cTn>
                                        <p:tgtEl>
                                          <p:spTgt spid="19"/>
                                        </p:tgtEl>
                                        <p:attrNameLst>
                                          <p:attrName>style.visibility</p:attrName>
                                        </p:attrNameLst>
                                      </p:cBhvr>
                                      <p:to>
                                        <p:strVal val="visible"/>
                                      </p:to>
                                    </p:set>
                                    <p:anim calcmode="lin" valueType="num">
                                      <p:cBhvr>
                                        <p:cTn id="145" dur="2000" fill="hold"/>
                                        <p:tgtEl>
                                          <p:spTgt spid="19"/>
                                        </p:tgtEl>
                                        <p:attrNameLst>
                                          <p:attrName>ppt_w</p:attrName>
                                        </p:attrNameLst>
                                      </p:cBhvr>
                                      <p:tavLst>
                                        <p:tav tm="0">
                                          <p:val>
                                            <p:strVal val="#ppt_w"/>
                                          </p:val>
                                        </p:tav>
                                        <p:tav tm="100000">
                                          <p:val>
                                            <p:strVal val="#ppt_w"/>
                                          </p:val>
                                        </p:tav>
                                      </p:tavLst>
                                    </p:anim>
                                    <p:anim calcmode="lin" valueType="num">
                                      <p:cBhvr>
                                        <p:cTn id="146" dur="2000" fill="hold"/>
                                        <p:tgtEl>
                                          <p:spTgt spid="19"/>
                                        </p:tgtEl>
                                        <p:attrNameLst>
                                          <p:attrName>ppt_h</p:attrName>
                                        </p:attrNameLst>
                                      </p:cBhvr>
                                      <p:tavLst>
                                        <p:tav tm="0" fmla="#ppt_h*sin(2.5*pi*$)">
                                          <p:val>
                                            <p:fltVal val="0"/>
                                          </p:val>
                                        </p:tav>
                                        <p:tav tm="100000">
                                          <p:val>
                                            <p:fltVal val="1"/>
                                          </p:val>
                                        </p:tav>
                                      </p:tavLst>
                                    </p:anim>
                                  </p:childTnLst>
                                </p:cTn>
                              </p:par>
                              <p:par>
                                <p:cTn id="147" presetID="19" presetClass="entr" presetSubtype="5" fill="hold" grpId="1" nodeType="withEffect">
                                  <p:stCondLst>
                                    <p:cond delay="0"/>
                                  </p:stCondLst>
                                  <p:childTnLst>
                                    <p:set>
                                      <p:cBhvr>
                                        <p:cTn id="148" dur="1" fill="hold">
                                          <p:stCondLst>
                                            <p:cond delay="0"/>
                                          </p:stCondLst>
                                        </p:cTn>
                                        <p:tgtEl>
                                          <p:spTgt spid="20"/>
                                        </p:tgtEl>
                                        <p:attrNameLst>
                                          <p:attrName>style.visibility</p:attrName>
                                        </p:attrNameLst>
                                      </p:cBhvr>
                                      <p:to>
                                        <p:strVal val="visible"/>
                                      </p:to>
                                    </p:set>
                                    <p:anim calcmode="lin" valueType="num">
                                      <p:cBhvr>
                                        <p:cTn id="149" dur="2000" fill="hold"/>
                                        <p:tgtEl>
                                          <p:spTgt spid="20"/>
                                        </p:tgtEl>
                                        <p:attrNameLst>
                                          <p:attrName>ppt_w</p:attrName>
                                        </p:attrNameLst>
                                      </p:cBhvr>
                                      <p:tavLst>
                                        <p:tav tm="0">
                                          <p:val>
                                            <p:strVal val="#ppt_w"/>
                                          </p:val>
                                        </p:tav>
                                        <p:tav tm="100000">
                                          <p:val>
                                            <p:strVal val="#ppt_w"/>
                                          </p:val>
                                        </p:tav>
                                      </p:tavLst>
                                    </p:anim>
                                    <p:anim calcmode="lin" valueType="num">
                                      <p:cBhvr>
                                        <p:cTn id="150" dur="2000" fill="hold"/>
                                        <p:tgtEl>
                                          <p:spTgt spid="20"/>
                                        </p:tgtEl>
                                        <p:attrNameLst>
                                          <p:attrName>ppt_h</p:attrName>
                                        </p:attrNameLst>
                                      </p:cBhvr>
                                      <p:tavLst>
                                        <p:tav tm="0" fmla="#ppt_h*sin(2.5*pi*$)">
                                          <p:val>
                                            <p:fltVal val="0"/>
                                          </p:val>
                                        </p:tav>
                                        <p:tav tm="100000">
                                          <p:val>
                                            <p:fltVal val="1"/>
                                          </p:val>
                                        </p:tav>
                                      </p:tavLst>
                                    </p:anim>
                                  </p:childTnLst>
                                </p:cTn>
                              </p:par>
                            </p:childTnLst>
                          </p:cTn>
                        </p:par>
                        <p:par>
                          <p:cTn id="151" fill="hold">
                            <p:stCondLst>
                              <p:cond delay="2000"/>
                            </p:stCondLst>
                            <p:childTnLst>
                              <p:par>
                                <p:cTn id="152" presetID="2" presetClass="exit" presetSubtype="2" fill="hold" grpId="2"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1+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2" fill="hold" grpId="2"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ppt_y"/>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ppt_y"/>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2" fill="hold" grpId="2"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1+ppt_w/2"/>
                                          </p:val>
                                        </p:tav>
                                      </p:tavLst>
                                    </p:anim>
                                    <p:anim calcmode="lin" valueType="num">
                                      <p:cBhvr additive="base">
                                        <p:cTn id="178" dur="2000"/>
                                        <p:tgtEl>
                                          <p:spTgt spid="15"/>
                                        </p:tgtEl>
                                        <p:attrNameLst>
                                          <p:attrName>ppt_y</p:attrName>
                                        </p:attrNameLst>
                                      </p:cBhvr>
                                      <p:tavLst>
                                        <p:tav tm="0">
                                          <p:val>
                                            <p:strVal val="ppt_y"/>
                                          </p:val>
                                        </p:tav>
                                        <p:tav tm="100000">
                                          <p:val>
                                            <p:strVal val="ppt_y"/>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2" fill="hold" grpId="2" nodeType="withEffect">
                                  <p:stCondLst>
                                    <p:cond delay="0"/>
                                  </p:stCondLst>
                                  <p:childTnLst>
                                    <p:anim calcmode="lin" valueType="num">
                                      <p:cBhvr additive="base">
                                        <p:cTn id="185" dur="2000"/>
                                        <p:tgtEl>
                                          <p:spTgt spid="19"/>
                                        </p:tgtEl>
                                        <p:attrNameLst>
                                          <p:attrName>ppt_x</p:attrName>
                                        </p:attrNameLst>
                                      </p:cBhvr>
                                      <p:tavLst>
                                        <p:tav tm="0">
                                          <p:val>
                                            <p:strVal val="ppt_x"/>
                                          </p:val>
                                        </p:tav>
                                        <p:tav tm="100000">
                                          <p:val>
                                            <p:strVal val="1+ppt_w/2"/>
                                          </p:val>
                                        </p:tav>
                                      </p:tavLst>
                                    </p:anim>
                                    <p:anim calcmode="lin" valueType="num">
                                      <p:cBhvr additive="base">
                                        <p:cTn id="186" dur="2000"/>
                                        <p:tgtEl>
                                          <p:spTgt spid="19"/>
                                        </p:tgtEl>
                                        <p:attrNameLst>
                                          <p:attrName>ppt_y</p:attrName>
                                        </p:attrNameLst>
                                      </p:cBhvr>
                                      <p:tavLst>
                                        <p:tav tm="0">
                                          <p:val>
                                            <p:strVal val="ppt_y"/>
                                          </p:val>
                                        </p:tav>
                                        <p:tav tm="100000">
                                          <p:val>
                                            <p:strVal val="ppt_y"/>
                                          </p:val>
                                        </p:tav>
                                      </p:tavLst>
                                    </p:anim>
                                    <p:set>
                                      <p:cBhvr>
                                        <p:cTn id="187" dur="1" fill="hold">
                                          <p:stCondLst>
                                            <p:cond delay="1999"/>
                                          </p:stCondLst>
                                        </p:cTn>
                                        <p:tgtEl>
                                          <p:spTgt spid="19"/>
                                        </p:tgtEl>
                                        <p:attrNameLst>
                                          <p:attrName>style.visibility</p:attrName>
                                        </p:attrNameLst>
                                      </p:cBhvr>
                                      <p:to>
                                        <p:strVal val="hidden"/>
                                      </p:to>
                                    </p:set>
                                  </p:childTnLst>
                                </p:cTn>
                              </p:par>
                              <p:par>
                                <p:cTn id="188" presetID="19" presetClass="exit" presetSubtype="5" fill="hold" grpId="3" nodeType="withEffect">
                                  <p:stCondLst>
                                    <p:cond delay="0"/>
                                  </p:stCondLst>
                                  <p:childTnLst>
                                    <p:anim calcmode="lin" valueType="num">
                                      <p:cBhvr>
                                        <p:cTn id="189" dur="2000"/>
                                        <p:tgtEl>
                                          <p:spTgt spid="3"/>
                                        </p:tgtEl>
                                        <p:attrNameLst>
                                          <p:attrName>ppt_w</p:attrName>
                                        </p:attrNameLst>
                                      </p:cBhvr>
                                      <p:tavLst>
                                        <p:tav tm="0">
                                          <p:val>
                                            <p:strVal val="ppt_w"/>
                                          </p:val>
                                        </p:tav>
                                        <p:tav tm="100000">
                                          <p:val>
                                            <p:strVal val="ppt_w"/>
                                          </p:val>
                                        </p:tav>
                                      </p:tavLst>
                                    </p:anim>
                                    <p:anim calcmode="lin" valueType="num">
                                      <p:cBhvr>
                                        <p:cTn id="19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1999"/>
                                          </p:stCondLst>
                                        </p:cTn>
                                        <p:tgtEl>
                                          <p:spTgt spid="3"/>
                                        </p:tgtEl>
                                        <p:attrNameLst>
                                          <p:attrName>style.visibility</p:attrName>
                                        </p:attrNameLst>
                                      </p:cBhvr>
                                      <p:to>
                                        <p:strVal val="hidden"/>
                                      </p:to>
                                    </p:set>
                                  </p:childTnLst>
                                </p:cTn>
                              </p:par>
                              <p:par>
                                <p:cTn id="192" presetID="19" presetClass="exit" presetSubtype="5" fill="hold" grpId="3" nodeType="withEffect">
                                  <p:stCondLst>
                                    <p:cond delay="0"/>
                                  </p:stCondLst>
                                  <p:childTnLst>
                                    <p:anim calcmode="lin" valueType="num">
                                      <p:cBhvr>
                                        <p:cTn id="193" dur="2000"/>
                                        <p:tgtEl>
                                          <p:spTgt spid="5"/>
                                        </p:tgtEl>
                                        <p:attrNameLst>
                                          <p:attrName>ppt_w</p:attrName>
                                        </p:attrNameLst>
                                      </p:cBhvr>
                                      <p:tavLst>
                                        <p:tav tm="0">
                                          <p:val>
                                            <p:strVal val="ppt_w"/>
                                          </p:val>
                                        </p:tav>
                                        <p:tav tm="100000">
                                          <p:val>
                                            <p:strVal val="ppt_w"/>
                                          </p:val>
                                        </p:tav>
                                      </p:tavLst>
                                    </p:anim>
                                    <p:anim calcmode="lin" valueType="num">
                                      <p:cBhvr>
                                        <p:cTn id="19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1999"/>
                                          </p:stCondLst>
                                        </p:cTn>
                                        <p:tgtEl>
                                          <p:spTgt spid="5"/>
                                        </p:tgtEl>
                                        <p:attrNameLst>
                                          <p:attrName>style.visibility</p:attrName>
                                        </p:attrNameLst>
                                      </p:cBhvr>
                                      <p:to>
                                        <p:strVal val="hidden"/>
                                      </p:to>
                                    </p:set>
                                  </p:childTnLst>
                                </p:cTn>
                              </p:par>
                              <p:par>
                                <p:cTn id="196" presetID="19" presetClass="exit" presetSubtype="5" fill="hold" grpId="3" nodeType="withEffect">
                                  <p:stCondLst>
                                    <p:cond delay="0"/>
                                  </p:stCondLst>
                                  <p:childTnLst>
                                    <p:anim calcmode="lin" valueType="num">
                                      <p:cBhvr>
                                        <p:cTn id="197" dur="2000"/>
                                        <p:tgtEl>
                                          <p:spTgt spid="7"/>
                                        </p:tgtEl>
                                        <p:attrNameLst>
                                          <p:attrName>ppt_w</p:attrName>
                                        </p:attrNameLst>
                                      </p:cBhvr>
                                      <p:tavLst>
                                        <p:tav tm="0">
                                          <p:val>
                                            <p:strVal val="ppt_w"/>
                                          </p:val>
                                        </p:tav>
                                        <p:tav tm="100000">
                                          <p:val>
                                            <p:strVal val="ppt_w"/>
                                          </p:val>
                                        </p:tav>
                                      </p:tavLst>
                                    </p:anim>
                                    <p:anim calcmode="lin" valueType="num">
                                      <p:cBhvr>
                                        <p:cTn id="198"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1999"/>
                                          </p:stCondLst>
                                        </p:cTn>
                                        <p:tgtEl>
                                          <p:spTgt spid="7"/>
                                        </p:tgtEl>
                                        <p:attrNameLst>
                                          <p:attrName>style.visibility</p:attrName>
                                        </p:attrNameLst>
                                      </p:cBhvr>
                                      <p:to>
                                        <p:strVal val="hidden"/>
                                      </p:to>
                                    </p:set>
                                  </p:childTnLst>
                                </p:cTn>
                              </p:par>
                              <p:par>
                                <p:cTn id="200" presetID="19" presetClass="exit" presetSubtype="5" fill="hold" grpId="3" nodeType="withEffect">
                                  <p:stCondLst>
                                    <p:cond delay="0"/>
                                  </p:stCondLst>
                                  <p:childTnLst>
                                    <p:anim calcmode="lin" valueType="num">
                                      <p:cBhvr>
                                        <p:cTn id="201" dur="2000"/>
                                        <p:tgtEl>
                                          <p:spTgt spid="9"/>
                                        </p:tgtEl>
                                        <p:attrNameLst>
                                          <p:attrName>ppt_w</p:attrName>
                                        </p:attrNameLst>
                                      </p:cBhvr>
                                      <p:tavLst>
                                        <p:tav tm="0">
                                          <p:val>
                                            <p:strVal val="ppt_w"/>
                                          </p:val>
                                        </p:tav>
                                        <p:tav tm="100000">
                                          <p:val>
                                            <p:strVal val="ppt_w"/>
                                          </p:val>
                                        </p:tav>
                                      </p:tavLst>
                                    </p:anim>
                                    <p:anim calcmode="lin" valueType="num">
                                      <p:cBhvr>
                                        <p:cTn id="202"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3" dur="1" fill="hold">
                                          <p:stCondLst>
                                            <p:cond delay="1999"/>
                                          </p:stCondLst>
                                        </p:cTn>
                                        <p:tgtEl>
                                          <p:spTgt spid="9"/>
                                        </p:tgtEl>
                                        <p:attrNameLst>
                                          <p:attrName>style.visibility</p:attrName>
                                        </p:attrNameLst>
                                      </p:cBhvr>
                                      <p:to>
                                        <p:strVal val="hidden"/>
                                      </p:to>
                                    </p:set>
                                  </p:childTnLst>
                                </p:cTn>
                              </p:par>
                              <p:par>
                                <p:cTn id="204" presetID="19" presetClass="exit" presetSubtype="5" fill="hold" grpId="3" nodeType="withEffect">
                                  <p:stCondLst>
                                    <p:cond delay="0"/>
                                  </p:stCondLst>
                                  <p:childTnLst>
                                    <p:anim calcmode="lin" valueType="num">
                                      <p:cBhvr>
                                        <p:cTn id="205" dur="2000"/>
                                        <p:tgtEl>
                                          <p:spTgt spid="11"/>
                                        </p:tgtEl>
                                        <p:attrNameLst>
                                          <p:attrName>ppt_w</p:attrName>
                                        </p:attrNameLst>
                                      </p:cBhvr>
                                      <p:tavLst>
                                        <p:tav tm="0">
                                          <p:val>
                                            <p:strVal val="ppt_w"/>
                                          </p:val>
                                        </p:tav>
                                        <p:tav tm="100000">
                                          <p:val>
                                            <p:strVal val="ppt_w"/>
                                          </p:val>
                                        </p:tav>
                                      </p:tavLst>
                                    </p:anim>
                                    <p:anim calcmode="lin" valueType="num">
                                      <p:cBhvr>
                                        <p:cTn id="206"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7" dur="1" fill="hold">
                                          <p:stCondLst>
                                            <p:cond delay="1999"/>
                                          </p:stCondLst>
                                        </p:cTn>
                                        <p:tgtEl>
                                          <p:spTgt spid="11"/>
                                        </p:tgtEl>
                                        <p:attrNameLst>
                                          <p:attrName>style.visibility</p:attrName>
                                        </p:attrNameLst>
                                      </p:cBhvr>
                                      <p:to>
                                        <p:strVal val="hidden"/>
                                      </p:to>
                                    </p:set>
                                  </p:childTnLst>
                                </p:cTn>
                              </p:par>
                              <p:par>
                                <p:cTn id="208" presetID="19" presetClass="exit" presetSubtype="5" fill="hold" grpId="3" nodeType="withEffect">
                                  <p:stCondLst>
                                    <p:cond delay="0"/>
                                  </p:stCondLst>
                                  <p:childTnLst>
                                    <p:anim calcmode="lin" valueType="num">
                                      <p:cBhvr>
                                        <p:cTn id="209" dur="2000"/>
                                        <p:tgtEl>
                                          <p:spTgt spid="13"/>
                                        </p:tgtEl>
                                        <p:attrNameLst>
                                          <p:attrName>ppt_w</p:attrName>
                                        </p:attrNameLst>
                                      </p:cBhvr>
                                      <p:tavLst>
                                        <p:tav tm="0">
                                          <p:val>
                                            <p:strVal val="ppt_w"/>
                                          </p:val>
                                        </p:tav>
                                        <p:tav tm="100000">
                                          <p:val>
                                            <p:strVal val="ppt_w"/>
                                          </p:val>
                                        </p:tav>
                                      </p:tavLst>
                                    </p:anim>
                                    <p:anim calcmode="lin" valueType="num">
                                      <p:cBhvr>
                                        <p:cTn id="21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1" dur="1" fill="hold">
                                          <p:stCondLst>
                                            <p:cond delay="1999"/>
                                          </p:stCondLst>
                                        </p:cTn>
                                        <p:tgtEl>
                                          <p:spTgt spid="13"/>
                                        </p:tgtEl>
                                        <p:attrNameLst>
                                          <p:attrName>style.visibility</p:attrName>
                                        </p:attrNameLst>
                                      </p:cBhvr>
                                      <p:to>
                                        <p:strVal val="hidden"/>
                                      </p:to>
                                    </p:set>
                                  </p:childTnLst>
                                </p:cTn>
                              </p:par>
                              <p:par>
                                <p:cTn id="212" presetID="19" presetClass="exit" presetSubtype="5" fill="hold" grpId="3" nodeType="withEffect">
                                  <p:stCondLst>
                                    <p:cond delay="0"/>
                                  </p:stCondLst>
                                  <p:childTnLst>
                                    <p:anim calcmode="lin" valueType="num">
                                      <p:cBhvr>
                                        <p:cTn id="213" dur="2000"/>
                                        <p:tgtEl>
                                          <p:spTgt spid="15"/>
                                        </p:tgtEl>
                                        <p:attrNameLst>
                                          <p:attrName>ppt_w</p:attrName>
                                        </p:attrNameLst>
                                      </p:cBhvr>
                                      <p:tavLst>
                                        <p:tav tm="0">
                                          <p:val>
                                            <p:strVal val="ppt_w"/>
                                          </p:val>
                                        </p:tav>
                                        <p:tav tm="100000">
                                          <p:val>
                                            <p:strVal val="ppt_w"/>
                                          </p:val>
                                        </p:tav>
                                      </p:tavLst>
                                    </p:anim>
                                    <p:anim calcmode="lin" valueType="num">
                                      <p:cBhvr>
                                        <p:cTn id="214"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5" dur="1" fill="hold">
                                          <p:stCondLst>
                                            <p:cond delay="1999"/>
                                          </p:stCondLst>
                                        </p:cTn>
                                        <p:tgtEl>
                                          <p:spTgt spid="15"/>
                                        </p:tgtEl>
                                        <p:attrNameLst>
                                          <p:attrName>style.visibility</p:attrName>
                                        </p:attrNameLst>
                                      </p:cBhvr>
                                      <p:to>
                                        <p:strVal val="hidden"/>
                                      </p:to>
                                    </p:set>
                                  </p:childTnLst>
                                </p:cTn>
                              </p:par>
                              <p:par>
                                <p:cTn id="216" presetID="19" presetClass="exit" presetSubtype="5" fill="hold" grpId="3" nodeType="withEffect">
                                  <p:stCondLst>
                                    <p:cond delay="0"/>
                                  </p:stCondLst>
                                  <p:childTnLst>
                                    <p:anim calcmode="lin" valueType="num">
                                      <p:cBhvr>
                                        <p:cTn id="217" dur="2000"/>
                                        <p:tgtEl>
                                          <p:spTgt spid="17"/>
                                        </p:tgtEl>
                                        <p:attrNameLst>
                                          <p:attrName>ppt_w</p:attrName>
                                        </p:attrNameLst>
                                      </p:cBhvr>
                                      <p:tavLst>
                                        <p:tav tm="0">
                                          <p:val>
                                            <p:strVal val="ppt_w"/>
                                          </p:val>
                                        </p:tav>
                                        <p:tav tm="100000">
                                          <p:val>
                                            <p:strVal val="ppt_w"/>
                                          </p:val>
                                        </p:tav>
                                      </p:tavLst>
                                    </p:anim>
                                    <p:anim calcmode="lin" valueType="num">
                                      <p:cBhvr>
                                        <p:cTn id="218" dur="2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19" dur="1" fill="hold">
                                          <p:stCondLst>
                                            <p:cond delay="1999"/>
                                          </p:stCondLst>
                                        </p:cTn>
                                        <p:tgtEl>
                                          <p:spTgt spid="17"/>
                                        </p:tgtEl>
                                        <p:attrNameLst>
                                          <p:attrName>style.visibility</p:attrName>
                                        </p:attrNameLst>
                                      </p:cBhvr>
                                      <p:to>
                                        <p:strVal val="hidden"/>
                                      </p:to>
                                    </p:set>
                                  </p:childTnLst>
                                </p:cTn>
                              </p:par>
                              <p:par>
                                <p:cTn id="220" presetID="19" presetClass="exit" presetSubtype="5" fill="hold" grpId="3" nodeType="withEffect">
                                  <p:stCondLst>
                                    <p:cond delay="0"/>
                                  </p:stCondLst>
                                  <p:childTnLst>
                                    <p:anim calcmode="lin" valueType="num">
                                      <p:cBhvr>
                                        <p:cTn id="221" dur="2000"/>
                                        <p:tgtEl>
                                          <p:spTgt spid="19"/>
                                        </p:tgtEl>
                                        <p:attrNameLst>
                                          <p:attrName>ppt_w</p:attrName>
                                        </p:attrNameLst>
                                      </p:cBhvr>
                                      <p:tavLst>
                                        <p:tav tm="0">
                                          <p:val>
                                            <p:strVal val="ppt_w"/>
                                          </p:val>
                                        </p:tav>
                                        <p:tav tm="100000">
                                          <p:val>
                                            <p:strVal val="ppt_w"/>
                                          </p:val>
                                        </p:tav>
                                      </p:tavLst>
                                    </p:anim>
                                    <p:anim calcmode="lin" valueType="num">
                                      <p:cBhvr>
                                        <p:cTn id="222" dur="2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23" dur="1" fill="hold">
                                          <p:stCondLst>
                                            <p:cond delay="1999"/>
                                          </p:stCondLst>
                                        </p:cTn>
                                        <p:tgtEl>
                                          <p:spTgt spid="19"/>
                                        </p:tgtEl>
                                        <p:attrNameLst>
                                          <p:attrName>style.visibility</p:attrName>
                                        </p:attrNameLst>
                                      </p:cBhvr>
                                      <p:to>
                                        <p:strVal val="hidden"/>
                                      </p:to>
                                    </p:set>
                                  </p:childTnLst>
                                </p:cTn>
                              </p:par>
                              <p:par>
                                <p:cTn id="224" presetID="2" presetClass="exit" presetSubtype="8" fill="hold" grpId="2" nodeType="withEffect">
                                  <p:stCondLst>
                                    <p:cond delay="0"/>
                                  </p:stCondLst>
                                  <p:childTnLst>
                                    <p:anim calcmode="lin" valueType="num">
                                      <p:cBhvr additive="base">
                                        <p:cTn id="225" dur="2000"/>
                                        <p:tgtEl>
                                          <p:spTgt spid="4"/>
                                        </p:tgtEl>
                                        <p:attrNameLst>
                                          <p:attrName>ppt_x</p:attrName>
                                        </p:attrNameLst>
                                      </p:cBhvr>
                                      <p:tavLst>
                                        <p:tav tm="0">
                                          <p:val>
                                            <p:strVal val="ppt_x"/>
                                          </p:val>
                                        </p:tav>
                                        <p:tav tm="100000">
                                          <p:val>
                                            <p:strVal val="0-ppt_w/2"/>
                                          </p:val>
                                        </p:tav>
                                      </p:tavLst>
                                    </p:anim>
                                    <p:anim calcmode="lin" valueType="num">
                                      <p:cBhvr additive="base">
                                        <p:cTn id="226" dur="2000"/>
                                        <p:tgtEl>
                                          <p:spTgt spid="4"/>
                                        </p:tgtEl>
                                        <p:attrNameLst>
                                          <p:attrName>ppt_y</p:attrName>
                                        </p:attrNameLst>
                                      </p:cBhvr>
                                      <p:tavLst>
                                        <p:tav tm="0">
                                          <p:val>
                                            <p:strVal val="ppt_y"/>
                                          </p:val>
                                        </p:tav>
                                        <p:tav tm="100000">
                                          <p:val>
                                            <p:strVal val="ppt_y"/>
                                          </p:val>
                                        </p:tav>
                                      </p:tavLst>
                                    </p:anim>
                                    <p:set>
                                      <p:cBhvr>
                                        <p:cTn id="227" dur="1" fill="hold">
                                          <p:stCondLst>
                                            <p:cond delay="1999"/>
                                          </p:stCondLst>
                                        </p:cTn>
                                        <p:tgtEl>
                                          <p:spTgt spid="4"/>
                                        </p:tgtEl>
                                        <p:attrNameLst>
                                          <p:attrName>style.visibility</p:attrName>
                                        </p:attrNameLst>
                                      </p:cBhvr>
                                      <p:to>
                                        <p:strVal val="hidden"/>
                                      </p:to>
                                    </p:set>
                                  </p:childTnLst>
                                </p:cTn>
                              </p:par>
                              <p:par>
                                <p:cTn id="228" presetID="2" presetClass="exit" presetSubtype="8" fill="hold" grpId="2" nodeType="withEffect">
                                  <p:stCondLst>
                                    <p:cond delay="0"/>
                                  </p:stCondLst>
                                  <p:childTnLst>
                                    <p:anim calcmode="lin" valueType="num">
                                      <p:cBhvr additive="base">
                                        <p:cTn id="229" dur="2000"/>
                                        <p:tgtEl>
                                          <p:spTgt spid="6"/>
                                        </p:tgtEl>
                                        <p:attrNameLst>
                                          <p:attrName>ppt_x</p:attrName>
                                        </p:attrNameLst>
                                      </p:cBhvr>
                                      <p:tavLst>
                                        <p:tav tm="0">
                                          <p:val>
                                            <p:strVal val="ppt_x"/>
                                          </p:val>
                                        </p:tav>
                                        <p:tav tm="100000">
                                          <p:val>
                                            <p:strVal val="0-ppt_w/2"/>
                                          </p:val>
                                        </p:tav>
                                      </p:tavLst>
                                    </p:anim>
                                    <p:anim calcmode="lin" valueType="num">
                                      <p:cBhvr additive="base">
                                        <p:cTn id="230" dur="2000"/>
                                        <p:tgtEl>
                                          <p:spTgt spid="6"/>
                                        </p:tgtEl>
                                        <p:attrNameLst>
                                          <p:attrName>ppt_y</p:attrName>
                                        </p:attrNameLst>
                                      </p:cBhvr>
                                      <p:tavLst>
                                        <p:tav tm="0">
                                          <p:val>
                                            <p:strVal val="ppt_y"/>
                                          </p:val>
                                        </p:tav>
                                        <p:tav tm="100000">
                                          <p:val>
                                            <p:strVal val="ppt_y"/>
                                          </p:val>
                                        </p:tav>
                                      </p:tavLst>
                                    </p:anim>
                                    <p:set>
                                      <p:cBhvr>
                                        <p:cTn id="231" dur="1" fill="hold">
                                          <p:stCondLst>
                                            <p:cond delay="1999"/>
                                          </p:stCondLst>
                                        </p:cTn>
                                        <p:tgtEl>
                                          <p:spTgt spid="6"/>
                                        </p:tgtEl>
                                        <p:attrNameLst>
                                          <p:attrName>style.visibility</p:attrName>
                                        </p:attrNameLst>
                                      </p:cBhvr>
                                      <p:to>
                                        <p:strVal val="hidden"/>
                                      </p:to>
                                    </p:set>
                                  </p:childTnLst>
                                </p:cTn>
                              </p:par>
                              <p:par>
                                <p:cTn id="232" presetID="2" presetClass="exit" presetSubtype="8" fill="hold" grpId="2"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ppt_y"/>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8" fill="hold" grpId="2"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0-ppt_w/2"/>
                                          </p:val>
                                        </p:tav>
                                      </p:tavLst>
                                    </p:anim>
                                    <p:anim calcmode="lin" valueType="num">
                                      <p:cBhvr additive="base">
                                        <p:cTn id="238" dur="2000"/>
                                        <p:tgtEl>
                                          <p:spTgt spid="10"/>
                                        </p:tgtEl>
                                        <p:attrNameLst>
                                          <p:attrName>ppt_y</p:attrName>
                                        </p:attrNameLst>
                                      </p:cBhvr>
                                      <p:tavLst>
                                        <p:tav tm="0">
                                          <p:val>
                                            <p:strVal val="ppt_y"/>
                                          </p:val>
                                        </p:tav>
                                        <p:tav tm="100000">
                                          <p:val>
                                            <p:strVal val="ppt_y"/>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8" fill="hold" grpId="2"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0-ppt_w/2"/>
                                          </p:val>
                                        </p:tav>
                                      </p:tavLst>
                                    </p:anim>
                                    <p:anim calcmode="lin" valueType="num">
                                      <p:cBhvr additive="base">
                                        <p:cTn id="242" dur="2000"/>
                                        <p:tgtEl>
                                          <p:spTgt spid="12"/>
                                        </p:tgtEl>
                                        <p:attrNameLst>
                                          <p:attrName>ppt_y</p:attrName>
                                        </p:attrNameLst>
                                      </p:cBhvr>
                                      <p:tavLst>
                                        <p:tav tm="0">
                                          <p:val>
                                            <p:strVal val="ppt_y"/>
                                          </p:val>
                                        </p:tav>
                                        <p:tav tm="100000">
                                          <p:val>
                                            <p:strVal val="ppt_y"/>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8" fill="hold" grpId="2"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0-ppt_w/2"/>
                                          </p:val>
                                        </p:tav>
                                      </p:tavLst>
                                    </p:anim>
                                    <p:anim calcmode="lin" valueType="num">
                                      <p:cBhvr additive="base">
                                        <p:cTn id="246" dur="2000"/>
                                        <p:tgtEl>
                                          <p:spTgt spid="14"/>
                                        </p:tgtEl>
                                        <p:attrNameLst>
                                          <p:attrName>ppt_y</p:attrName>
                                        </p:attrNameLst>
                                      </p:cBhvr>
                                      <p:tavLst>
                                        <p:tav tm="0">
                                          <p:val>
                                            <p:strVal val="ppt_y"/>
                                          </p:val>
                                        </p:tav>
                                        <p:tav tm="100000">
                                          <p:val>
                                            <p:strVal val="ppt_y"/>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8" fill="hold" grpId="2" nodeType="withEffect">
                                  <p:stCondLst>
                                    <p:cond delay="0"/>
                                  </p:stCondLst>
                                  <p:childTnLst>
                                    <p:anim calcmode="lin" valueType="num">
                                      <p:cBhvr additive="base">
                                        <p:cTn id="249" dur="2000"/>
                                        <p:tgtEl>
                                          <p:spTgt spid="16"/>
                                        </p:tgtEl>
                                        <p:attrNameLst>
                                          <p:attrName>ppt_x</p:attrName>
                                        </p:attrNameLst>
                                      </p:cBhvr>
                                      <p:tavLst>
                                        <p:tav tm="0">
                                          <p:val>
                                            <p:strVal val="ppt_x"/>
                                          </p:val>
                                        </p:tav>
                                        <p:tav tm="100000">
                                          <p:val>
                                            <p:strVal val="0-ppt_w/2"/>
                                          </p:val>
                                        </p:tav>
                                      </p:tavLst>
                                    </p:anim>
                                    <p:anim calcmode="lin" valueType="num">
                                      <p:cBhvr additive="base">
                                        <p:cTn id="250" dur="2000"/>
                                        <p:tgtEl>
                                          <p:spTgt spid="16"/>
                                        </p:tgtEl>
                                        <p:attrNameLst>
                                          <p:attrName>ppt_y</p:attrName>
                                        </p:attrNameLst>
                                      </p:cBhvr>
                                      <p:tavLst>
                                        <p:tav tm="0">
                                          <p:val>
                                            <p:strVal val="ppt_y"/>
                                          </p:val>
                                        </p:tav>
                                        <p:tav tm="100000">
                                          <p:val>
                                            <p:strVal val="ppt_y"/>
                                          </p:val>
                                        </p:tav>
                                      </p:tavLst>
                                    </p:anim>
                                    <p:set>
                                      <p:cBhvr>
                                        <p:cTn id="251" dur="1" fill="hold">
                                          <p:stCondLst>
                                            <p:cond delay="1999"/>
                                          </p:stCondLst>
                                        </p:cTn>
                                        <p:tgtEl>
                                          <p:spTgt spid="16"/>
                                        </p:tgtEl>
                                        <p:attrNameLst>
                                          <p:attrName>style.visibility</p:attrName>
                                        </p:attrNameLst>
                                      </p:cBhvr>
                                      <p:to>
                                        <p:strVal val="hidden"/>
                                      </p:to>
                                    </p:set>
                                  </p:childTnLst>
                                </p:cTn>
                              </p:par>
                              <p:par>
                                <p:cTn id="252" presetID="2" presetClass="exit" presetSubtype="8" fill="hold" grpId="2" nodeType="withEffect">
                                  <p:stCondLst>
                                    <p:cond delay="0"/>
                                  </p:stCondLst>
                                  <p:childTnLst>
                                    <p:anim calcmode="lin" valueType="num">
                                      <p:cBhvr additive="base">
                                        <p:cTn id="253" dur="2000"/>
                                        <p:tgtEl>
                                          <p:spTgt spid="18"/>
                                        </p:tgtEl>
                                        <p:attrNameLst>
                                          <p:attrName>ppt_x</p:attrName>
                                        </p:attrNameLst>
                                      </p:cBhvr>
                                      <p:tavLst>
                                        <p:tav tm="0">
                                          <p:val>
                                            <p:strVal val="ppt_x"/>
                                          </p:val>
                                        </p:tav>
                                        <p:tav tm="100000">
                                          <p:val>
                                            <p:strVal val="0-ppt_w/2"/>
                                          </p:val>
                                        </p:tav>
                                      </p:tavLst>
                                    </p:anim>
                                    <p:anim calcmode="lin" valueType="num">
                                      <p:cBhvr additive="base">
                                        <p:cTn id="254" dur="2000"/>
                                        <p:tgtEl>
                                          <p:spTgt spid="18"/>
                                        </p:tgtEl>
                                        <p:attrNameLst>
                                          <p:attrName>ppt_y</p:attrName>
                                        </p:attrNameLst>
                                      </p:cBhvr>
                                      <p:tavLst>
                                        <p:tav tm="0">
                                          <p:val>
                                            <p:strVal val="ppt_y"/>
                                          </p:val>
                                        </p:tav>
                                        <p:tav tm="100000">
                                          <p:val>
                                            <p:strVal val="ppt_y"/>
                                          </p:val>
                                        </p:tav>
                                      </p:tavLst>
                                    </p:anim>
                                    <p:set>
                                      <p:cBhvr>
                                        <p:cTn id="255" dur="1" fill="hold">
                                          <p:stCondLst>
                                            <p:cond delay="1999"/>
                                          </p:stCondLst>
                                        </p:cTn>
                                        <p:tgtEl>
                                          <p:spTgt spid="18"/>
                                        </p:tgtEl>
                                        <p:attrNameLst>
                                          <p:attrName>style.visibility</p:attrName>
                                        </p:attrNameLst>
                                      </p:cBhvr>
                                      <p:to>
                                        <p:strVal val="hidden"/>
                                      </p:to>
                                    </p:set>
                                  </p:childTnLst>
                                </p:cTn>
                              </p:par>
                              <p:par>
                                <p:cTn id="256" presetID="2" presetClass="exit" presetSubtype="8" fill="hold" grpId="2" nodeType="withEffect">
                                  <p:stCondLst>
                                    <p:cond delay="0"/>
                                  </p:stCondLst>
                                  <p:childTnLst>
                                    <p:anim calcmode="lin" valueType="num">
                                      <p:cBhvr additive="base">
                                        <p:cTn id="257" dur="2000"/>
                                        <p:tgtEl>
                                          <p:spTgt spid="20"/>
                                        </p:tgtEl>
                                        <p:attrNameLst>
                                          <p:attrName>ppt_x</p:attrName>
                                        </p:attrNameLst>
                                      </p:cBhvr>
                                      <p:tavLst>
                                        <p:tav tm="0">
                                          <p:val>
                                            <p:strVal val="ppt_x"/>
                                          </p:val>
                                        </p:tav>
                                        <p:tav tm="100000">
                                          <p:val>
                                            <p:strVal val="0-ppt_w/2"/>
                                          </p:val>
                                        </p:tav>
                                      </p:tavLst>
                                    </p:anim>
                                    <p:anim calcmode="lin" valueType="num">
                                      <p:cBhvr additive="base">
                                        <p:cTn id="258" dur="2000"/>
                                        <p:tgtEl>
                                          <p:spTgt spid="20"/>
                                        </p:tgtEl>
                                        <p:attrNameLst>
                                          <p:attrName>ppt_y</p:attrName>
                                        </p:attrNameLst>
                                      </p:cBhvr>
                                      <p:tavLst>
                                        <p:tav tm="0">
                                          <p:val>
                                            <p:strVal val="ppt_y"/>
                                          </p:val>
                                        </p:tav>
                                        <p:tav tm="100000">
                                          <p:val>
                                            <p:strVal val="ppt_y"/>
                                          </p:val>
                                        </p:tav>
                                      </p:tavLst>
                                    </p:anim>
                                    <p:set>
                                      <p:cBhvr>
                                        <p:cTn id="259" dur="1" fill="hold">
                                          <p:stCondLst>
                                            <p:cond delay="1999"/>
                                          </p:stCondLst>
                                        </p:cTn>
                                        <p:tgtEl>
                                          <p:spTgt spid="20"/>
                                        </p:tgtEl>
                                        <p:attrNameLst>
                                          <p:attrName>style.visibility</p:attrName>
                                        </p:attrNameLst>
                                      </p:cBhvr>
                                      <p:to>
                                        <p:strVal val="hidden"/>
                                      </p:to>
                                    </p:set>
                                  </p:childTnLst>
                                </p:cTn>
                              </p:par>
                              <p:par>
                                <p:cTn id="260" presetID="19" presetClass="exit" presetSubtype="5" fill="hold" grpId="3" nodeType="withEffect">
                                  <p:stCondLst>
                                    <p:cond delay="0"/>
                                  </p:stCondLst>
                                  <p:childTnLst>
                                    <p:anim calcmode="lin" valueType="num">
                                      <p:cBhvr>
                                        <p:cTn id="261" dur="2000"/>
                                        <p:tgtEl>
                                          <p:spTgt spid="4"/>
                                        </p:tgtEl>
                                        <p:attrNameLst>
                                          <p:attrName>ppt_w</p:attrName>
                                        </p:attrNameLst>
                                      </p:cBhvr>
                                      <p:tavLst>
                                        <p:tav tm="0">
                                          <p:val>
                                            <p:strVal val="ppt_w"/>
                                          </p:val>
                                        </p:tav>
                                        <p:tav tm="100000">
                                          <p:val>
                                            <p:strVal val="ppt_w"/>
                                          </p:val>
                                        </p:tav>
                                      </p:tavLst>
                                    </p:anim>
                                    <p:anim calcmode="lin" valueType="num">
                                      <p:cBhvr>
                                        <p:cTn id="262"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3" dur="1" fill="hold">
                                          <p:stCondLst>
                                            <p:cond delay="1999"/>
                                          </p:stCondLst>
                                        </p:cTn>
                                        <p:tgtEl>
                                          <p:spTgt spid="4"/>
                                        </p:tgtEl>
                                        <p:attrNameLst>
                                          <p:attrName>style.visibility</p:attrName>
                                        </p:attrNameLst>
                                      </p:cBhvr>
                                      <p:to>
                                        <p:strVal val="hidden"/>
                                      </p:to>
                                    </p:set>
                                  </p:childTnLst>
                                </p:cTn>
                              </p:par>
                              <p:par>
                                <p:cTn id="264" presetID="19" presetClass="exit" presetSubtype="5" fill="hold" grpId="3" nodeType="withEffect">
                                  <p:stCondLst>
                                    <p:cond delay="0"/>
                                  </p:stCondLst>
                                  <p:childTnLst>
                                    <p:anim calcmode="lin" valueType="num">
                                      <p:cBhvr>
                                        <p:cTn id="265" dur="2000"/>
                                        <p:tgtEl>
                                          <p:spTgt spid="6"/>
                                        </p:tgtEl>
                                        <p:attrNameLst>
                                          <p:attrName>ppt_w</p:attrName>
                                        </p:attrNameLst>
                                      </p:cBhvr>
                                      <p:tavLst>
                                        <p:tav tm="0">
                                          <p:val>
                                            <p:strVal val="ppt_w"/>
                                          </p:val>
                                        </p:tav>
                                        <p:tav tm="100000">
                                          <p:val>
                                            <p:strVal val="ppt_w"/>
                                          </p:val>
                                        </p:tav>
                                      </p:tavLst>
                                    </p:anim>
                                    <p:anim calcmode="lin" valueType="num">
                                      <p:cBhvr>
                                        <p:cTn id="266"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67" dur="1" fill="hold">
                                          <p:stCondLst>
                                            <p:cond delay="1999"/>
                                          </p:stCondLst>
                                        </p:cTn>
                                        <p:tgtEl>
                                          <p:spTgt spid="6"/>
                                        </p:tgtEl>
                                        <p:attrNameLst>
                                          <p:attrName>style.visibility</p:attrName>
                                        </p:attrNameLst>
                                      </p:cBhvr>
                                      <p:to>
                                        <p:strVal val="hidden"/>
                                      </p:to>
                                    </p:set>
                                  </p:childTnLst>
                                </p:cTn>
                              </p:par>
                              <p:par>
                                <p:cTn id="268" presetID="19" presetClass="exit" presetSubtype="5" fill="hold" grpId="3" nodeType="withEffect">
                                  <p:stCondLst>
                                    <p:cond delay="0"/>
                                  </p:stCondLst>
                                  <p:childTnLst>
                                    <p:anim calcmode="lin" valueType="num">
                                      <p:cBhvr>
                                        <p:cTn id="269" dur="2000"/>
                                        <p:tgtEl>
                                          <p:spTgt spid="8"/>
                                        </p:tgtEl>
                                        <p:attrNameLst>
                                          <p:attrName>ppt_w</p:attrName>
                                        </p:attrNameLst>
                                      </p:cBhvr>
                                      <p:tavLst>
                                        <p:tav tm="0">
                                          <p:val>
                                            <p:strVal val="ppt_w"/>
                                          </p:val>
                                        </p:tav>
                                        <p:tav tm="100000">
                                          <p:val>
                                            <p:strVal val="ppt_w"/>
                                          </p:val>
                                        </p:tav>
                                      </p:tavLst>
                                    </p:anim>
                                    <p:anim calcmode="lin" valueType="num">
                                      <p:cBhvr>
                                        <p:cTn id="27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1" dur="1" fill="hold">
                                          <p:stCondLst>
                                            <p:cond delay="1999"/>
                                          </p:stCondLst>
                                        </p:cTn>
                                        <p:tgtEl>
                                          <p:spTgt spid="8"/>
                                        </p:tgtEl>
                                        <p:attrNameLst>
                                          <p:attrName>style.visibility</p:attrName>
                                        </p:attrNameLst>
                                      </p:cBhvr>
                                      <p:to>
                                        <p:strVal val="hidden"/>
                                      </p:to>
                                    </p:set>
                                  </p:childTnLst>
                                </p:cTn>
                              </p:par>
                              <p:par>
                                <p:cTn id="272" presetID="19" presetClass="exit" presetSubtype="5" fill="hold" grpId="3" nodeType="withEffect">
                                  <p:stCondLst>
                                    <p:cond delay="0"/>
                                  </p:stCondLst>
                                  <p:childTnLst>
                                    <p:anim calcmode="lin" valueType="num">
                                      <p:cBhvr>
                                        <p:cTn id="273" dur="2000"/>
                                        <p:tgtEl>
                                          <p:spTgt spid="10"/>
                                        </p:tgtEl>
                                        <p:attrNameLst>
                                          <p:attrName>ppt_w</p:attrName>
                                        </p:attrNameLst>
                                      </p:cBhvr>
                                      <p:tavLst>
                                        <p:tav tm="0">
                                          <p:val>
                                            <p:strVal val="ppt_w"/>
                                          </p:val>
                                        </p:tav>
                                        <p:tav tm="100000">
                                          <p:val>
                                            <p:strVal val="ppt_w"/>
                                          </p:val>
                                        </p:tav>
                                      </p:tavLst>
                                    </p:anim>
                                    <p:anim calcmode="lin" valueType="num">
                                      <p:cBhvr>
                                        <p:cTn id="274"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5" dur="1" fill="hold">
                                          <p:stCondLst>
                                            <p:cond delay="1999"/>
                                          </p:stCondLst>
                                        </p:cTn>
                                        <p:tgtEl>
                                          <p:spTgt spid="10"/>
                                        </p:tgtEl>
                                        <p:attrNameLst>
                                          <p:attrName>style.visibility</p:attrName>
                                        </p:attrNameLst>
                                      </p:cBhvr>
                                      <p:to>
                                        <p:strVal val="hidden"/>
                                      </p:to>
                                    </p:set>
                                  </p:childTnLst>
                                </p:cTn>
                              </p:par>
                              <p:par>
                                <p:cTn id="276" presetID="19" presetClass="exit" presetSubtype="5" fill="hold" grpId="3" nodeType="withEffect">
                                  <p:stCondLst>
                                    <p:cond delay="0"/>
                                  </p:stCondLst>
                                  <p:childTnLst>
                                    <p:anim calcmode="lin" valueType="num">
                                      <p:cBhvr>
                                        <p:cTn id="277" dur="2000"/>
                                        <p:tgtEl>
                                          <p:spTgt spid="12"/>
                                        </p:tgtEl>
                                        <p:attrNameLst>
                                          <p:attrName>ppt_w</p:attrName>
                                        </p:attrNameLst>
                                      </p:cBhvr>
                                      <p:tavLst>
                                        <p:tav tm="0">
                                          <p:val>
                                            <p:strVal val="ppt_w"/>
                                          </p:val>
                                        </p:tav>
                                        <p:tav tm="100000">
                                          <p:val>
                                            <p:strVal val="ppt_w"/>
                                          </p:val>
                                        </p:tav>
                                      </p:tavLst>
                                    </p:anim>
                                    <p:anim calcmode="lin" valueType="num">
                                      <p:cBhvr>
                                        <p:cTn id="27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79" dur="1" fill="hold">
                                          <p:stCondLst>
                                            <p:cond delay="1999"/>
                                          </p:stCondLst>
                                        </p:cTn>
                                        <p:tgtEl>
                                          <p:spTgt spid="12"/>
                                        </p:tgtEl>
                                        <p:attrNameLst>
                                          <p:attrName>style.visibility</p:attrName>
                                        </p:attrNameLst>
                                      </p:cBhvr>
                                      <p:to>
                                        <p:strVal val="hidden"/>
                                      </p:to>
                                    </p:set>
                                  </p:childTnLst>
                                </p:cTn>
                              </p:par>
                              <p:par>
                                <p:cTn id="280" presetID="19" presetClass="exit" presetSubtype="5" fill="hold" grpId="3" nodeType="withEffect">
                                  <p:stCondLst>
                                    <p:cond delay="0"/>
                                  </p:stCondLst>
                                  <p:childTnLst>
                                    <p:anim calcmode="lin" valueType="num">
                                      <p:cBhvr>
                                        <p:cTn id="281" dur="2000"/>
                                        <p:tgtEl>
                                          <p:spTgt spid="14"/>
                                        </p:tgtEl>
                                        <p:attrNameLst>
                                          <p:attrName>ppt_w</p:attrName>
                                        </p:attrNameLst>
                                      </p:cBhvr>
                                      <p:tavLst>
                                        <p:tav tm="0">
                                          <p:val>
                                            <p:strVal val="ppt_w"/>
                                          </p:val>
                                        </p:tav>
                                        <p:tav tm="100000">
                                          <p:val>
                                            <p:strVal val="ppt_w"/>
                                          </p:val>
                                        </p:tav>
                                      </p:tavLst>
                                    </p:anim>
                                    <p:anim calcmode="lin" valueType="num">
                                      <p:cBhvr>
                                        <p:cTn id="282"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3" dur="1" fill="hold">
                                          <p:stCondLst>
                                            <p:cond delay="1999"/>
                                          </p:stCondLst>
                                        </p:cTn>
                                        <p:tgtEl>
                                          <p:spTgt spid="14"/>
                                        </p:tgtEl>
                                        <p:attrNameLst>
                                          <p:attrName>style.visibility</p:attrName>
                                        </p:attrNameLst>
                                      </p:cBhvr>
                                      <p:to>
                                        <p:strVal val="hidden"/>
                                      </p:to>
                                    </p:set>
                                  </p:childTnLst>
                                </p:cTn>
                              </p:par>
                              <p:par>
                                <p:cTn id="284" presetID="19" presetClass="exit" presetSubtype="5" fill="hold" grpId="3" nodeType="withEffect">
                                  <p:stCondLst>
                                    <p:cond delay="0"/>
                                  </p:stCondLst>
                                  <p:childTnLst>
                                    <p:anim calcmode="lin" valueType="num">
                                      <p:cBhvr>
                                        <p:cTn id="285" dur="2000"/>
                                        <p:tgtEl>
                                          <p:spTgt spid="16"/>
                                        </p:tgtEl>
                                        <p:attrNameLst>
                                          <p:attrName>ppt_w</p:attrName>
                                        </p:attrNameLst>
                                      </p:cBhvr>
                                      <p:tavLst>
                                        <p:tav tm="0">
                                          <p:val>
                                            <p:strVal val="ppt_w"/>
                                          </p:val>
                                        </p:tav>
                                        <p:tav tm="100000">
                                          <p:val>
                                            <p:strVal val="ppt_w"/>
                                          </p:val>
                                        </p:tav>
                                      </p:tavLst>
                                    </p:anim>
                                    <p:anim calcmode="lin" valueType="num">
                                      <p:cBhvr>
                                        <p:cTn id="286" dur="2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7" dur="1" fill="hold">
                                          <p:stCondLst>
                                            <p:cond delay="1999"/>
                                          </p:stCondLst>
                                        </p:cTn>
                                        <p:tgtEl>
                                          <p:spTgt spid="16"/>
                                        </p:tgtEl>
                                        <p:attrNameLst>
                                          <p:attrName>style.visibility</p:attrName>
                                        </p:attrNameLst>
                                      </p:cBhvr>
                                      <p:to>
                                        <p:strVal val="hidden"/>
                                      </p:to>
                                    </p:set>
                                  </p:childTnLst>
                                </p:cTn>
                              </p:par>
                              <p:par>
                                <p:cTn id="288" presetID="19" presetClass="exit" presetSubtype="5" fill="hold" grpId="3" nodeType="withEffect">
                                  <p:stCondLst>
                                    <p:cond delay="0"/>
                                  </p:stCondLst>
                                  <p:childTnLst>
                                    <p:anim calcmode="lin" valueType="num">
                                      <p:cBhvr>
                                        <p:cTn id="289" dur="2000"/>
                                        <p:tgtEl>
                                          <p:spTgt spid="18"/>
                                        </p:tgtEl>
                                        <p:attrNameLst>
                                          <p:attrName>ppt_w</p:attrName>
                                        </p:attrNameLst>
                                      </p:cBhvr>
                                      <p:tavLst>
                                        <p:tav tm="0">
                                          <p:val>
                                            <p:strVal val="ppt_w"/>
                                          </p:val>
                                        </p:tav>
                                        <p:tav tm="100000">
                                          <p:val>
                                            <p:strVal val="ppt_w"/>
                                          </p:val>
                                        </p:tav>
                                      </p:tavLst>
                                    </p:anim>
                                    <p:anim calcmode="lin" valueType="num">
                                      <p:cBhvr>
                                        <p:cTn id="290" dur="2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1" dur="1" fill="hold">
                                          <p:stCondLst>
                                            <p:cond delay="1999"/>
                                          </p:stCondLst>
                                        </p:cTn>
                                        <p:tgtEl>
                                          <p:spTgt spid="18"/>
                                        </p:tgtEl>
                                        <p:attrNameLst>
                                          <p:attrName>style.visibility</p:attrName>
                                        </p:attrNameLst>
                                      </p:cBhvr>
                                      <p:to>
                                        <p:strVal val="hidden"/>
                                      </p:to>
                                    </p:set>
                                  </p:childTnLst>
                                </p:cTn>
                              </p:par>
                              <p:par>
                                <p:cTn id="292" presetID="19" presetClass="exit" presetSubtype="5" fill="hold" grpId="3" nodeType="withEffect">
                                  <p:stCondLst>
                                    <p:cond delay="0"/>
                                  </p:stCondLst>
                                  <p:childTnLst>
                                    <p:anim calcmode="lin" valueType="num">
                                      <p:cBhvr>
                                        <p:cTn id="293" dur="2000"/>
                                        <p:tgtEl>
                                          <p:spTgt spid="20"/>
                                        </p:tgtEl>
                                        <p:attrNameLst>
                                          <p:attrName>ppt_w</p:attrName>
                                        </p:attrNameLst>
                                      </p:cBhvr>
                                      <p:tavLst>
                                        <p:tav tm="0">
                                          <p:val>
                                            <p:strVal val="ppt_w"/>
                                          </p:val>
                                        </p:tav>
                                        <p:tav tm="100000">
                                          <p:val>
                                            <p:strVal val="ppt_w"/>
                                          </p:val>
                                        </p:tav>
                                      </p:tavLst>
                                    </p:anim>
                                    <p:anim calcmode="lin" valueType="num">
                                      <p:cBhvr>
                                        <p:cTn id="294" dur="2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5" dur="1" fill="hold">
                                          <p:stCondLst>
                                            <p:cond delay="1999"/>
                                          </p:stCondLst>
                                        </p:cTn>
                                        <p:tgtEl>
                                          <p:spTgt spid="20"/>
                                        </p:tgtEl>
                                        <p:attrNameLst>
                                          <p:attrName>style.visibility</p:attrName>
                                        </p:attrNameLst>
                                      </p:cBhvr>
                                      <p:to>
                                        <p:strVal val="hidden"/>
                                      </p:to>
                                    </p:set>
                                  </p:childTnLst>
                                </p:cTn>
                              </p:par>
                              <p:par>
                                <p:cTn id="296" presetID="23" presetClass="entr" presetSubtype="288"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ppt_w</p:attrName>
                                        </p:attrNameLst>
                                      </p:cBhvr>
                                      <p:tavLst>
                                        <p:tav tm="0">
                                          <p:val>
                                            <p:strVal val="4/3*#ppt_w"/>
                                          </p:val>
                                        </p:tav>
                                        <p:tav tm="100000">
                                          <p:val>
                                            <p:strVal val="#ppt_w"/>
                                          </p:val>
                                        </p:tav>
                                      </p:tavLst>
                                    </p:anim>
                                    <p:anim calcmode="lin" valueType="num">
                                      <p:cBhvr>
                                        <p:cTn id="299" dur="2000" fill="hold"/>
                                        <p:tgtEl>
                                          <p:spTgt spid="2"/>
                                        </p:tgtEl>
                                        <p:attrNameLst>
                                          <p:attrName>ppt_h</p:attrName>
                                        </p:attrNameLst>
                                      </p:cBhvr>
                                      <p:tavLst>
                                        <p:tav tm="0">
                                          <p:val>
                                            <p:strVal val="4/3*#ppt_h"/>
                                          </p:val>
                                        </p:tav>
                                        <p:tav tm="100000">
                                          <p:val>
                                            <p:strVal val="#ppt_h"/>
                                          </p:val>
                                        </p:tav>
                                      </p:tavLst>
                                    </p:anim>
                                  </p:childTnLst>
                                </p:cTn>
                              </p:par>
                              <p:par>
                                <p:cTn id="300" presetID="16" presetClass="entr" presetSubtype="37"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Effect transition="in" filter="barn(outVertical)">
                                      <p:cBhvr>
                                        <p:cTn id="30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857356" y="857238"/>
            <a:ext cx="5429288" cy="2585323"/>
          </a:xfrm>
          <a:prstGeom prst="rect">
            <a:avLst/>
          </a:prstGeom>
          <a:noFill/>
        </p:spPr>
        <p:txBody>
          <a:bodyPr wrap="square" rtlCol="0">
            <a:spAutoFit/>
          </a:bodyPr>
          <a:lstStyle/>
          <a:p>
            <a:r>
              <a:rPr lang="es-PE" b="1" dirty="0" smtClean="0">
                <a:solidFill>
                  <a:schemeClr val="bg1"/>
                </a:solidFill>
              </a:rPr>
              <a:t>7. Dan alegría y amor a los demás</a:t>
            </a:r>
            <a:endParaRPr lang="es-PE" dirty="0" smtClean="0">
              <a:solidFill>
                <a:schemeClr val="bg1"/>
              </a:solidFill>
            </a:endParaRPr>
          </a:p>
          <a:p>
            <a:endParaRPr lang="es-PE" dirty="0" smtClean="0">
              <a:solidFill>
                <a:schemeClr val="bg1"/>
              </a:solidFill>
            </a:endParaRPr>
          </a:p>
          <a:p>
            <a:r>
              <a:rPr lang="es-PE" dirty="0" smtClean="0">
                <a:solidFill>
                  <a:schemeClr val="bg1"/>
                </a:solidFill>
              </a:rPr>
              <a:t>Se preocupan por cuidar a su familia, buscando el equilibrio entre su individualidad y la conexión con los demás .Por lo que aunque sean personas que en un momento de sus vidas puedan parecer independientes o solitarios buscan completarse a partir de dar amor a una pareja y cuidar a los demás.</a:t>
            </a:r>
          </a:p>
          <a:p>
            <a:endParaRPr lang="es-PE" dirty="0">
              <a:solidFill>
                <a:schemeClr val="bg1"/>
              </a:solidFill>
            </a:endParaRPr>
          </a:p>
        </p:txBody>
      </p:sp>
      <p:pic>
        <p:nvPicPr>
          <p:cNvPr id="4" name="Picture 4" descr="Resultado de imagen de flor de loto png"/>
          <p:cNvPicPr>
            <a:picLocks noChangeAspect="1" noChangeArrowheads="1"/>
          </p:cNvPicPr>
          <p:nvPr/>
        </p:nvPicPr>
        <p:blipFill>
          <a:blip r:embed="rId3"/>
          <a:srcRect/>
          <a:stretch>
            <a:fillRect/>
          </a:stretch>
        </p:blipFill>
        <p:spPr bwMode="auto">
          <a:xfrm>
            <a:off x="-214346" y="3000379"/>
            <a:ext cx="2789460" cy="2143122"/>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chemeClr val="accent4">
                <a:lumMod val="75000"/>
                <a:shade val="67500"/>
                <a:satMod val="115000"/>
              </a:schemeClr>
            </a:gs>
            <a:gs pos="100000">
              <a:schemeClr val="accent4">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34c4a2faed33ed7a61b90a3bfcb656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una"/>
          <p:cNvSpPr/>
          <p:nvPr/>
        </p:nvSpPr>
        <p:spPr>
          <a:xfrm>
            <a:off x="148262" y="0"/>
            <a:ext cx="2709257" cy="4857766"/>
          </a:xfrm>
          <a:prstGeom prst="moon">
            <a:avLst>
              <a:gd name="adj" fmla="val 7724"/>
            </a:avLst>
          </a:prstGeom>
          <a:gradFill flip="none" rotWithShape="1">
            <a:gsLst>
              <a:gs pos="41000">
                <a:schemeClr val="accent4">
                  <a:lumMod val="50000"/>
                </a:schemeClr>
              </a:gs>
              <a:gs pos="50000">
                <a:srgbClr val="9999FF">
                  <a:shade val="67500"/>
                  <a:satMod val="115000"/>
                </a:srgbClr>
              </a:gs>
              <a:gs pos="100000">
                <a:srgbClr val="9999FF">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6429388" y="0"/>
            <a:ext cx="2643206" cy="4857766"/>
          </a:xfrm>
          <a:prstGeom prst="moon">
            <a:avLst>
              <a:gd name="adj" fmla="val 7448"/>
            </a:avLst>
          </a:prstGeom>
          <a:gradFill flip="none" rotWithShape="1">
            <a:gsLst>
              <a:gs pos="41000">
                <a:schemeClr val="accent4">
                  <a:lumMod val="50000"/>
                </a:schemeClr>
              </a:gs>
              <a:gs pos="50000">
                <a:srgbClr val="9999FF">
                  <a:shade val="67500"/>
                  <a:satMod val="115000"/>
                </a:srgbClr>
              </a:gs>
              <a:gs pos="100000">
                <a:srgbClr val="9999FF">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flipH="1">
            <a:off x="5715040" y="0"/>
            <a:ext cx="2643206" cy="4857766"/>
          </a:xfrm>
          <a:prstGeom prst="moon">
            <a:avLst>
              <a:gd name="adj" fmla="val 8114"/>
            </a:avLst>
          </a:prstGeom>
          <a:gradFill flip="none" rotWithShape="1">
            <a:gsLst>
              <a:gs pos="41000">
                <a:schemeClr val="accent4">
                  <a:lumMod val="50000"/>
                </a:schemeClr>
              </a:gs>
              <a:gs pos="50000">
                <a:srgbClr val="9999FF">
                  <a:shade val="67500"/>
                  <a:satMod val="115000"/>
                </a:srgbClr>
              </a:gs>
              <a:gs pos="100000">
                <a:srgbClr val="9999FF">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a:off x="862610" y="0"/>
            <a:ext cx="2709257" cy="4857766"/>
          </a:xfrm>
          <a:prstGeom prst="moon">
            <a:avLst>
              <a:gd name="adj" fmla="val 10326"/>
            </a:avLst>
          </a:prstGeom>
          <a:gradFill flip="none" rotWithShape="1">
            <a:gsLst>
              <a:gs pos="41000">
                <a:schemeClr val="accent4">
                  <a:lumMod val="50000"/>
                </a:schemeClr>
              </a:gs>
              <a:gs pos="50000">
                <a:srgbClr val="9999FF">
                  <a:shade val="67500"/>
                  <a:satMod val="115000"/>
                </a:srgbClr>
              </a:gs>
              <a:gs pos="100000">
                <a:srgbClr val="9999FF">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1576990" y="0"/>
            <a:ext cx="2709257" cy="4857766"/>
          </a:xfrm>
          <a:prstGeom prst="moon">
            <a:avLst>
              <a:gd name="adj" fmla="val 9025"/>
            </a:avLst>
          </a:prstGeom>
          <a:gradFill flip="none" rotWithShape="1">
            <a:gsLst>
              <a:gs pos="41000">
                <a:schemeClr val="accent4">
                  <a:lumMod val="50000"/>
                </a:schemeClr>
              </a:gs>
              <a:gs pos="50000">
                <a:srgbClr val="9999FF">
                  <a:shade val="67500"/>
                  <a:satMod val="115000"/>
                </a:srgbClr>
              </a:gs>
              <a:gs pos="100000">
                <a:srgbClr val="9999FF">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flipH="1">
            <a:off x="5072098" y="0"/>
            <a:ext cx="2643206" cy="4857766"/>
          </a:xfrm>
          <a:prstGeom prst="moon">
            <a:avLst>
              <a:gd name="adj" fmla="val 10114"/>
            </a:avLst>
          </a:prstGeom>
          <a:gradFill flip="none" rotWithShape="1">
            <a:gsLst>
              <a:gs pos="41000">
                <a:schemeClr val="accent4">
                  <a:lumMod val="50000"/>
                </a:schemeClr>
              </a:gs>
              <a:gs pos="50000">
                <a:srgbClr val="9999FF">
                  <a:shade val="67500"/>
                  <a:satMod val="115000"/>
                </a:srgbClr>
              </a:gs>
              <a:gs pos="100000">
                <a:srgbClr val="9999FF">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a:off x="2291370" y="0"/>
            <a:ext cx="2709257" cy="4857766"/>
          </a:xfrm>
          <a:prstGeom prst="moon">
            <a:avLst>
              <a:gd name="adj" fmla="val 8374"/>
            </a:avLst>
          </a:prstGeom>
          <a:gradFill flip="none" rotWithShape="1">
            <a:gsLst>
              <a:gs pos="41000">
                <a:schemeClr val="accent4">
                  <a:lumMod val="50000"/>
                </a:schemeClr>
              </a:gs>
              <a:gs pos="50000">
                <a:srgbClr val="9999FF">
                  <a:shade val="67500"/>
                  <a:satMod val="115000"/>
                </a:srgbClr>
              </a:gs>
              <a:gs pos="100000">
                <a:srgbClr val="9999FF">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flipH="1">
            <a:off x="4429156" y="0"/>
            <a:ext cx="2643206" cy="4857766"/>
          </a:xfrm>
          <a:prstGeom prst="moon">
            <a:avLst>
              <a:gd name="adj" fmla="val 8781"/>
            </a:avLst>
          </a:prstGeom>
          <a:gradFill flip="none" rotWithShape="1">
            <a:gsLst>
              <a:gs pos="41000">
                <a:schemeClr val="accent4">
                  <a:lumMod val="50000"/>
                </a:schemeClr>
              </a:gs>
              <a:gs pos="50000">
                <a:srgbClr val="9999FF">
                  <a:shade val="67500"/>
                  <a:satMod val="115000"/>
                </a:srgbClr>
              </a:gs>
              <a:gs pos="100000">
                <a:srgbClr val="9999FF">
                  <a:shade val="100000"/>
                  <a:satMod val="115000"/>
                </a:srgb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3" presetClass="entr" presetSubtype="10" fill="hold" grpId="2"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blinds(horizontal)">
                                      <p:cBhvr>
                                        <p:cTn id="9" dur="2000"/>
                                        <p:tgtEl>
                                          <p:spTgt spid="5"/>
                                        </p:tgtEl>
                                      </p:cBhvr>
                                    </p:animEffect>
                                  </p:childTnLst>
                                </p:cTn>
                              </p:par>
                              <p:par>
                                <p:cTn id="10" presetID="3" presetClass="entr" presetSubtype="10" fill="hold" grpId="2"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2000"/>
                                        <p:tgtEl>
                                          <p:spTgt spid="6"/>
                                        </p:tgtEl>
                                      </p:cBhvr>
                                    </p:animEffect>
                                  </p:childTnLst>
                                </p:cTn>
                              </p:par>
                              <p:par>
                                <p:cTn id="13" presetID="3" presetClass="entr" presetSubtype="10" fill="hold" grpId="2"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horizontal)">
                                      <p:cBhvr>
                                        <p:cTn id="15" dur="2000"/>
                                        <p:tgtEl>
                                          <p:spTgt spid="7"/>
                                        </p:tgtEl>
                                      </p:cBhvr>
                                    </p:animEffect>
                                  </p:childTnLst>
                                </p:cTn>
                              </p:par>
                              <p:par>
                                <p:cTn id="16" presetID="3" presetClass="entr" presetSubtype="10" fill="hold" grpId="2"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2000"/>
                                        <p:tgtEl>
                                          <p:spTgt spid="8"/>
                                        </p:tgtEl>
                                      </p:cBhvr>
                                    </p:animEffect>
                                  </p:childTnLst>
                                </p:cTn>
                              </p:par>
                              <p:par>
                                <p:cTn id="19" presetID="3" presetClass="entr" presetSubtype="10" fill="hold" grpId="2"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linds(horizontal)">
                                      <p:cBhvr>
                                        <p:cTn id="21" dur="2000"/>
                                        <p:tgtEl>
                                          <p:spTgt spid="9"/>
                                        </p:tgtEl>
                                      </p:cBhvr>
                                    </p:animEffect>
                                  </p:childTnLst>
                                </p:cTn>
                              </p:par>
                              <p:par>
                                <p:cTn id="22" presetID="3" presetClass="entr" presetSubtype="10" fill="hold" grpId="2"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linds(horizontal)">
                                      <p:cBhvr>
                                        <p:cTn id="24" dur="2000"/>
                                        <p:tgtEl>
                                          <p:spTgt spid="10"/>
                                        </p:tgtEl>
                                      </p:cBhvr>
                                    </p:animEffect>
                                  </p:childTnLst>
                                </p:cTn>
                              </p:par>
                              <p:par>
                                <p:cTn id="25" presetID="3" presetClass="entr" presetSubtype="10" fill="hold" grpId="2"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blinds(horizontal)">
                                      <p:cBhvr>
                                        <p:cTn id="27" dur="2000"/>
                                        <p:tgtEl>
                                          <p:spTgt spid="11"/>
                                        </p:tgtEl>
                                      </p:cBhvr>
                                    </p:animEffect>
                                  </p:childTnLst>
                                </p:cTn>
                              </p:par>
                              <p:par>
                                <p:cTn id="28" presetID="3" presetClass="entr" presetSubtype="10" fill="hold" grpId="2"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blinds(horizontal)">
                                      <p:cBhvr>
                                        <p:cTn id="30" dur="2000"/>
                                        <p:tgtEl>
                                          <p:spTgt spid="12"/>
                                        </p:tgtEl>
                                      </p:cBhvr>
                                    </p:animEffect>
                                  </p:childTnLst>
                                </p:cTn>
                              </p:par>
                              <p:par>
                                <p:cTn id="31" presetID="35" presetClass="entr" presetSubtype="0" fill="hold" grpId="1" nodeType="with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2000"/>
                                        <p:tgtEl>
                                          <p:spTgt spid="5"/>
                                        </p:tgtEl>
                                      </p:cBhvr>
                                    </p:animEffect>
                                    <p:anim calcmode="lin" valueType="num">
                                      <p:cBhvr>
                                        <p:cTn id="34" dur="2000" fill="hold"/>
                                        <p:tgtEl>
                                          <p:spTgt spid="5"/>
                                        </p:tgtEl>
                                        <p:attrNameLst>
                                          <p:attrName>style.rotation</p:attrName>
                                        </p:attrNameLst>
                                      </p:cBhvr>
                                      <p:tavLst>
                                        <p:tav tm="0">
                                          <p:val>
                                            <p:fltVal val="720"/>
                                          </p:val>
                                        </p:tav>
                                        <p:tav tm="100000">
                                          <p:val>
                                            <p:fltVal val="0"/>
                                          </p:val>
                                        </p:tav>
                                      </p:tavLst>
                                    </p:anim>
                                    <p:anim calcmode="lin" valueType="num">
                                      <p:cBhvr>
                                        <p:cTn id="35" dur="2000" fill="hold"/>
                                        <p:tgtEl>
                                          <p:spTgt spid="5"/>
                                        </p:tgtEl>
                                        <p:attrNameLst>
                                          <p:attrName>ppt_h</p:attrName>
                                        </p:attrNameLst>
                                      </p:cBhvr>
                                      <p:tavLst>
                                        <p:tav tm="0">
                                          <p:val>
                                            <p:fltVal val="0"/>
                                          </p:val>
                                        </p:tav>
                                        <p:tav tm="100000">
                                          <p:val>
                                            <p:strVal val="#ppt_h"/>
                                          </p:val>
                                        </p:tav>
                                      </p:tavLst>
                                    </p:anim>
                                    <p:anim calcmode="lin" valueType="num">
                                      <p:cBhvr>
                                        <p:cTn id="36" dur="2000" fill="hold"/>
                                        <p:tgtEl>
                                          <p:spTgt spid="5"/>
                                        </p:tgtEl>
                                        <p:attrNameLst>
                                          <p:attrName>ppt_w</p:attrName>
                                        </p:attrNameLst>
                                      </p:cBhvr>
                                      <p:tavLst>
                                        <p:tav tm="0">
                                          <p:val>
                                            <p:fltVal val="0"/>
                                          </p:val>
                                        </p:tav>
                                        <p:tav tm="100000">
                                          <p:val>
                                            <p:strVal val="#ppt_w"/>
                                          </p:val>
                                        </p:tav>
                                      </p:tavLst>
                                    </p:anim>
                                  </p:childTnLst>
                                </p:cTn>
                              </p:par>
                              <p:par>
                                <p:cTn id="37" presetID="35" presetClass="entr" presetSubtype="0" fill="hold" grpId="1"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2000"/>
                                        <p:tgtEl>
                                          <p:spTgt spid="6"/>
                                        </p:tgtEl>
                                      </p:cBhvr>
                                    </p:animEffect>
                                    <p:anim calcmode="lin" valueType="num">
                                      <p:cBhvr>
                                        <p:cTn id="40" dur="2000" fill="hold"/>
                                        <p:tgtEl>
                                          <p:spTgt spid="6"/>
                                        </p:tgtEl>
                                        <p:attrNameLst>
                                          <p:attrName>style.rotation</p:attrName>
                                        </p:attrNameLst>
                                      </p:cBhvr>
                                      <p:tavLst>
                                        <p:tav tm="0">
                                          <p:val>
                                            <p:fltVal val="720"/>
                                          </p:val>
                                        </p:tav>
                                        <p:tav tm="100000">
                                          <p:val>
                                            <p:fltVal val="0"/>
                                          </p:val>
                                        </p:tav>
                                      </p:tavLst>
                                    </p:anim>
                                    <p:anim calcmode="lin" valueType="num">
                                      <p:cBhvr>
                                        <p:cTn id="41" dur="2000" fill="hold"/>
                                        <p:tgtEl>
                                          <p:spTgt spid="6"/>
                                        </p:tgtEl>
                                        <p:attrNameLst>
                                          <p:attrName>ppt_h</p:attrName>
                                        </p:attrNameLst>
                                      </p:cBhvr>
                                      <p:tavLst>
                                        <p:tav tm="0">
                                          <p:val>
                                            <p:fltVal val="0"/>
                                          </p:val>
                                        </p:tav>
                                        <p:tav tm="100000">
                                          <p:val>
                                            <p:strVal val="#ppt_h"/>
                                          </p:val>
                                        </p:tav>
                                      </p:tavLst>
                                    </p:anim>
                                    <p:anim calcmode="lin" valueType="num">
                                      <p:cBhvr>
                                        <p:cTn id="42" dur="2000" fill="hold"/>
                                        <p:tgtEl>
                                          <p:spTgt spid="6"/>
                                        </p:tgtEl>
                                        <p:attrNameLst>
                                          <p:attrName>ppt_w</p:attrName>
                                        </p:attrNameLst>
                                      </p:cBhvr>
                                      <p:tavLst>
                                        <p:tav tm="0">
                                          <p:val>
                                            <p:fltVal val="0"/>
                                          </p:val>
                                        </p:tav>
                                        <p:tav tm="100000">
                                          <p:val>
                                            <p:strVal val="#ppt_w"/>
                                          </p:val>
                                        </p:tav>
                                      </p:tavLst>
                                    </p:anim>
                                  </p:childTnLst>
                                </p:cTn>
                              </p:par>
                              <p:par>
                                <p:cTn id="43" presetID="35" presetClass="entr" presetSubtype="0"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2000"/>
                                        <p:tgtEl>
                                          <p:spTgt spid="7"/>
                                        </p:tgtEl>
                                      </p:cBhvr>
                                    </p:animEffect>
                                    <p:anim calcmode="lin" valueType="num">
                                      <p:cBhvr>
                                        <p:cTn id="46" dur="2000" fill="hold"/>
                                        <p:tgtEl>
                                          <p:spTgt spid="7"/>
                                        </p:tgtEl>
                                        <p:attrNameLst>
                                          <p:attrName>style.rotation</p:attrName>
                                        </p:attrNameLst>
                                      </p:cBhvr>
                                      <p:tavLst>
                                        <p:tav tm="0">
                                          <p:val>
                                            <p:fltVal val="720"/>
                                          </p:val>
                                        </p:tav>
                                        <p:tav tm="100000">
                                          <p:val>
                                            <p:fltVal val="0"/>
                                          </p:val>
                                        </p:tav>
                                      </p:tavLst>
                                    </p:anim>
                                    <p:anim calcmode="lin" valueType="num">
                                      <p:cBhvr>
                                        <p:cTn id="47" dur="2000" fill="hold"/>
                                        <p:tgtEl>
                                          <p:spTgt spid="7"/>
                                        </p:tgtEl>
                                        <p:attrNameLst>
                                          <p:attrName>ppt_h</p:attrName>
                                        </p:attrNameLst>
                                      </p:cBhvr>
                                      <p:tavLst>
                                        <p:tav tm="0">
                                          <p:val>
                                            <p:fltVal val="0"/>
                                          </p:val>
                                        </p:tav>
                                        <p:tav tm="100000">
                                          <p:val>
                                            <p:strVal val="#ppt_h"/>
                                          </p:val>
                                        </p:tav>
                                      </p:tavLst>
                                    </p:anim>
                                    <p:anim calcmode="lin" valueType="num">
                                      <p:cBhvr>
                                        <p:cTn id="48" dur="2000" fill="hold"/>
                                        <p:tgtEl>
                                          <p:spTgt spid="7"/>
                                        </p:tgtEl>
                                        <p:attrNameLst>
                                          <p:attrName>ppt_w</p:attrName>
                                        </p:attrNameLst>
                                      </p:cBhvr>
                                      <p:tavLst>
                                        <p:tav tm="0">
                                          <p:val>
                                            <p:fltVal val="0"/>
                                          </p:val>
                                        </p:tav>
                                        <p:tav tm="100000">
                                          <p:val>
                                            <p:strVal val="#ppt_w"/>
                                          </p:val>
                                        </p:tav>
                                      </p:tavLst>
                                    </p:anim>
                                  </p:childTnLst>
                                </p:cTn>
                              </p:par>
                              <p:par>
                                <p:cTn id="49" presetID="35" presetClass="entr" presetSubtype="0"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fade">
                                      <p:cBhvr>
                                        <p:cTn id="51" dur="2000"/>
                                        <p:tgtEl>
                                          <p:spTgt spid="8"/>
                                        </p:tgtEl>
                                      </p:cBhvr>
                                    </p:animEffect>
                                    <p:anim calcmode="lin" valueType="num">
                                      <p:cBhvr>
                                        <p:cTn id="52" dur="2000" fill="hold"/>
                                        <p:tgtEl>
                                          <p:spTgt spid="8"/>
                                        </p:tgtEl>
                                        <p:attrNameLst>
                                          <p:attrName>style.rotation</p:attrName>
                                        </p:attrNameLst>
                                      </p:cBhvr>
                                      <p:tavLst>
                                        <p:tav tm="0">
                                          <p:val>
                                            <p:fltVal val="720"/>
                                          </p:val>
                                        </p:tav>
                                        <p:tav tm="100000">
                                          <p:val>
                                            <p:fltVal val="0"/>
                                          </p:val>
                                        </p:tav>
                                      </p:tavLst>
                                    </p:anim>
                                    <p:anim calcmode="lin" valueType="num">
                                      <p:cBhvr>
                                        <p:cTn id="53" dur="2000" fill="hold"/>
                                        <p:tgtEl>
                                          <p:spTgt spid="8"/>
                                        </p:tgtEl>
                                        <p:attrNameLst>
                                          <p:attrName>ppt_h</p:attrName>
                                        </p:attrNameLst>
                                      </p:cBhvr>
                                      <p:tavLst>
                                        <p:tav tm="0">
                                          <p:val>
                                            <p:fltVal val="0"/>
                                          </p:val>
                                        </p:tav>
                                        <p:tav tm="100000">
                                          <p:val>
                                            <p:strVal val="#ppt_h"/>
                                          </p:val>
                                        </p:tav>
                                      </p:tavLst>
                                    </p:anim>
                                    <p:anim calcmode="lin" valueType="num">
                                      <p:cBhvr>
                                        <p:cTn id="54" dur="2000" fill="hold"/>
                                        <p:tgtEl>
                                          <p:spTgt spid="8"/>
                                        </p:tgtEl>
                                        <p:attrNameLst>
                                          <p:attrName>ppt_w</p:attrName>
                                        </p:attrNameLst>
                                      </p:cBhvr>
                                      <p:tavLst>
                                        <p:tav tm="0">
                                          <p:val>
                                            <p:fltVal val="0"/>
                                          </p:val>
                                        </p:tav>
                                        <p:tav tm="100000">
                                          <p:val>
                                            <p:strVal val="#ppt_w"/>
                                          </p:val>
                                        </p:tav>
                                      </p:tavLst>
                                    </p:anim>
                                  </p:childTnLst>
                                </p:cTn>
                              </p:par>
                              <p:par>
                                <p:cTn id="55" presetID="35" presetClass="entr" presetSubtype="0"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2000"/>
                                        <p:tgtEl>
                                          <p:spTgt spid="9"/>
                                        </p:tgtEl>
                                      </p:cBhvr>
                                    </p:animEffect>
                                    <p:anim calcmode="lin" valueType="num">
                                      <p:cBhvr>
                                        <p:cTn id="58" dur="2000" fill="hold"/>
                                        <p:tgtEl>
                                          <p:spTgt spid="9"/>
                                        </p:tgtEl>
                                        <p:attrNameLst>
                                          <p:attrName>style.rotation</p:attrName>
                                        </p:attrNameLst>
                                      </p:cBhvr>
                                      <p:tavLst>
                                        <p:tav tm="0">
                                          <p:val>
                                            <p:fltVal val="720"/>
                                          </p:val>
                                        </p:tav>
                                        <p:tav tm="100000">
                                          <p:val>
                                            <p:fltVal val="0"/>
                                          </p:val>
                                        </p:tav>
                                      </p:tavLst>
                                    </p:anim>
                                    <p:anim calcmode="lin" valueType="num">
                                      <p:cBhvr>
                                        <p:cTn id="59" dur="2000" fill="hold"/>
                                        <p:tgtEl>
                                          <p:spTgt spid="9"/>
                                        </p:tgtEl>
                                        <p:attrNameLst>
                                          <p:attrName>ppt_h</p:attrName>
                                        </p:attrNameLst>
                                      </p:cBhvr>
                                      <p:tavLst>
                                        <p:tav tm="0">
                                          <p:val>
                                            <p:fltVal val="0"/>
                                          </p:val>
                                        </p:tav>
                                        <p:tav tm="100000">
                                          <p:val>
                                            <p:strVal val="#ppt_h"/>
                                          </p:val>
                                        </p:tav>
                                      </p:tavLst>
                                    </p:anim>
                                    <p:anim calcmode="lin" valueType="num">
                                      <p:cBhvr>
                                        <p:cTn id="60" dur="2000" fill="hold"/>
                                        <p:tgtEl>
                                          <p:spTgt spid="9"/>
                                        </p:tgtEl>
                                        <p:attrNameLst>
                                          <p:attrName>ppt_w</p:attrName>
                                        </p:attrNameLst>
                                      </p:cBhvr>
                                      <p:tavLst>
                                        <p:tav tm="0">
                                          <p:val>
                                            <p:fltVal val="0"/>
                                          </p:val>
                                        </p:tav>
                                        <p:tav tm="100000">
                                          <p:val>
                                            <p:strVal val="#ppt_w"/>
                                          </p:val>
                                        </p:tav>
                                      </p:tavLst>
                                    </p:anim>
                                  </p:childTnLst>
                                </p:cTn>
                              </p:par>
                              <p:par>
                                <p:cTn id="61" presetID="35" presetClass="entr" presetSubtype="0" fill="hold" grpId="1"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2000"/>
                                        <p:tgtEl>
                                          <p:spTgt spid="10"/>
                                        </p:tgtEl>
                                      </p:cBhvr>
                                    </p:animEffect>
                                    <p:anim calcmode="lin" valueType="num">
                                      <p:cBhvr>
                                        <p:cTn id="64" dur="2000" fill="hold"/>
                                        <p:tgtEl>
                                          <p:spTgt spid="10"/>
                                        </p:tgtEl>
                                        <p:attrNameLst>
                                          <p:attrName>style.rotation</p:attrName>
                                        </p:attrNameLst>
                                      </p:cBhvr>
                                      <p:tavLst>
                                        <p:tav tm="0">
                                          <p:val>
                                            <p:fltVal val="720"/>
                                          </p:val>
                                        </p:tav>
                                        <p:tav tm="100000">
                                          <p:val>
                                            <p:fltVal val="0"/>
                                          </p:val>
                                        </p:tav>
                                      </p:tavLst>
                                    </p:anim>
                                    <p:anim calcmode="lin" valueType="num">
                                      <p:cBhvr>
                                        <p:cTn id="65" dur="2000" fill="hold"/>
                                        <p:tgtEl>
                                          <p:spTgt spid="10"/>
                                        </p:tgtEl>
                                        <p:attrNameLst>
                                          <p:attrName>ppt_h</p:attrName>
                                        </p:attrNameLst>
                                      </p:cBhvr>
                                      <p:tavLst>
                                        <p:tav tm="0">
                                          <p:val>
                                            <p:fltVal val="0"/>
                                          </p:val>
                                        </p:tav>
                                        <p:tav tm="100000">
                                          <p:val>
                                            <p:strVal val="#ppt_h"/>
                                          </p:val>
                                        </p:tav>
                                      </p:tavLst>
                                    </p:anim>
                                    <p:anim calcmode="lin" valueType="num">
                                      <p:cBhvr>
                                        <p:cTn id="66" dur="2000" fill="hold"/>
                                        <p:tgtEl>
                                          <p:spTgt spid="10"/>
                                        </p:tgtEl>
                                        <p:attrNameLst>
                                          <p:attrName>ppt_w</p:attrName>
                                        </p:attrNameLst>
                                      </p:cBhvr>
                                      <p:tavLst>
                                        <p:tav tm="0">
                                          <p:val>
                                            <p:fltVal val="0"/>
                                          </p:val>
                                        </p:tav>
                                        <p:tav tm="100000">
                                          <p:val>
                                            <p:strVal val="#ppt_w"/>
                                          </p:val>
                                        </p:tav>
                                      </p:tavLst>
                                    </p:anim>
                                  </p:childTnLst>
                                </p:cTn>
                              </p:par>
                              <p:par>
                                <p:cTn id="67" presetID="35" presetClass="entr" presetSubtype="0" fill="hold" grpId="1" nodeType="with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2000"/>
                                        <p:tgtEl>
                                          <p:spTgt spid="11"/>
                                        </p:tgtEl>
                                      </p:cBhvr>
                                    </p:animEffect>
                                    <p:anim calcmode="lin" valueType="num">
                                      <p:cBhvr>
                                        <p:cTn id="70" dur="2000" fill="hold"/>
                                        <p:tgtEl>
                                          <p:spTgt spid="11"/>
                                        </p:tgtEl>
                                        <p:attrNameLst>
                                          <p:attrName>style.rotation</p:attrName>
                                        </p:attrNameLst>
                                      </p:cBhvr>
                                      <p:tavLst>
                                        <p:tav tm="0">
                                          <p:val>
                                            <p:fltVal val="720"/>
                                          </p:val>
                                        </p:tav>
                                        <p:tav tm="100000">
                                          <p:val>
                                            <p:fltVal val="0"/>
                                          </p:val>
                                        </p:tav>
                                      </p:tavLst>
                                    </p:anim>
                                    <p:anim calcmode="lin" valueType="num">
                                      <p:cBhvr>
                                        <p:cTn id="71" dur="2000" fill="hold"/>
                                        <p:tgtEl>
                                          <p:spTgt spid="11"/>
                                        </p:tgtEl>
                                        <p:attrNameLst>
                                          <p:attrName>ppt_h</p:attrName>
                                        </p:attrNameLst>
                                      </p:cBhvr>
                                      <p:tavLst>
                                        <p:tav tm="0">
                                          <p:val>
                                            <p:fltVal val="0"/>
                                          </p:val>
                                        </p:tav>
                                        <p:tav tm="100000">
                                          <p:val>
                                            <p:strVal val="#ppt_h"/>
                                          </p:val>
                                        </p:tav>
                                      </p:tavLst>
                                    </p:anim>
                                    <p:anim calcmode="lin" valueType="num">
                                      <p:cBhvr>
                                        <p:cTn id="72" dur="2000" fill="hold"/>
                                        <p:tgtEl>
                                          <p:spTgt spid="11"/>
                                        </p:tgtEl>
                                        <p:attrNameLst>
                                          <p:attrName>ppt_w</p:attrName>
                                        </p:attrNameLst>
                                      </p:cBhvr>
                                      <p:tavLst>
                                        <p:tav tm="0">
                                          <p:val>
                                            <p:fltVal val="0"/>
                                          </p:val>
                                        </p:tav>
                                        <p:tav tm="100000">
                                          <p:val>
                                            <p:strVal val="#ppt_w"/>
                                          </p:val>
                                        </p:tav>
                                      </p:tavLst>
                                    </p:anim>
                                  </p:childTnLst>
                                </p:cTn>
                              </p:par>
                              <p:par>
                                <p:cTn id="73" presetID="35" presetClass="entr" presetSubtype="0"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fade">
                                      <p:cBhvr>
                                        <p:cTn id="75" dur="2000"/>
                                        <p:tgtEl>
                                          <p:spTgt spid="12"/>
                                        </p:tgtEl>
                                      </p:cBhvr>
                                    </p:animEffect>
                                    <p:anim calcmode="lin" valueType="num">
                                      <p:cBhvr>
                                        <p:cTn id="76" dur="2000" fill="hold"/>
                                        <p:tgtEl>
                                          <p:spTgt spid="12"/>
                                        </p:tgtEl>
                                        <p:attrNameLst>
                                          <p:attrName>style.rotation</p:attrName>
                                        </p:attrNameLst>
                                      </p:cBhvr>
                                      <p:tavLst>
                                        <p:tav tm="0">
                                          <p:val>
                                            <p:fltVal val="720"/>
                                          </p:val>
                                        </p:tav>
                                        <p:tav tm="100000">
                                          <p:val>
                                            <p:fltVal val="0"/>
                                          </p:val>
                                        </p:tav>
                                      </p:tavLst>
                                    </p:anim>
                                    <p:anim calcmode="lin" valueType="num">
                                      <p:cBhvr>
                                        <p:cTn id="77" dur="2000" fill="hold"/>
                                        <p:tgtEl>
                                          <p:spTgt spid="12"/>
                                        </p:tgtEl>
                                        <p:attrNameLst>
                                          <p:attrName>ppt_h</p:attrName>
                                        </p:attrNameLst>
                                      </p:cBhvr>
                                      <p:tavLst>
                                        <p:tav tm="0">
                                          <p:val>
                                            <p:fltVal val="0"/>
                                          </p:val>
                                        </p:tav>
                                        <p:tav tm="100000">
                                          <p:val>
                                            <p:strVal val="#ppt_h"/>
                                          </p:val>
                                        </p:tav>
                                      </p:tavLst>
                                    </p:anim>
                                    <p:anim calcmode="lin" valueType="num">
                                      <p:cBhvr>
                                        <p:cTn id="78" dur="2000" fill="hold"/>
                                        <p:tgtEl>
                                          <p:spTgt spid="12"/>
                                        </p:tgtEl>
                                        <p:attrNameLst>
                                          <p:attrName>ppt_w</p:attrName>
                                        </p:attrNameLst>
                                      </p:cBhvr>
                                      <p:tavLst>
                                        <p:tav tm="0">
                                          <p:val>
                                            <p:fltVal val="0"/>
                                          </p:val>
                                        </p:tav>
                                        <p:tav tm="100000">
                                          <p:val>
                                            <p:strVal val="#ppt_w"/>
                                          </p:val>
                                        </p:tav>
                                      </p:tavLst>
                                    </p:anim>
                                  </p:childTnLst>
                                </p:cTn>
                              </p:par>
                              <p:par>
                                <p:cTn id="79" presetID="2" presetClass="entr" presetSubtype="2" fill="hold" grpId="0" nodeType="with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additive="base">
                                        <p:cTn id="81" dur="2000" fill="hold"/>
                                        <p:tgtEl>
                                          <p:spTgt spid="5"/>
                                        </p:tgtEl>
                                        <p:attrNameLst>
                                          <p:attrName>ppt_x</p:attrName>
                                        </p:attrNameLst>
                                      </p:cBhvr>
                                      <p:tavLst>
                                        <p:tav tm="0">
                                          <p:val>
                                            <p:strVal val="1+#ppt_w/2"/>
                                          </p:val>
                                        </p:tav>
                                        <p:tav tm="100000">
                                          <p:val>
                                            <p:strVal val="#ppt_x"/>
                                          </p:val>
                                        </p:tav>
                                      </p:tavLst>
                                    </p:anim>
                                    <p:anim calcmode="lin" valueType="num">
                                      <p:cBhvr additive="base">
                                        <p:cTn id="82" dur="2000" fill="hold"/>
                                        <p:tgtEl>
                                          <p:spTgt spid="5"/>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8"/>
                                        </p:tgtEl>
                                        <p:attrNameLst>
                                          <p:attrName>style.visibility</p:attrName>
                                        </p:attrNameLst>
                                      </p:cBhvr>
                                      <p:to>
                                        <p:strVal val="visible"/>
                                      </p:to>
                                    </p:set>
                                    <p:anim calcmode="lin" valueType="num">
                                      <p:cBhvr additive="base">
                                        <p:cTn id="85" dur="2000" fill="hold"/>
                                        <p:tgtEl>
                                          <p:spTgt spid="8"/>
                                        </p:tgtEl>
                                        <p:attrNameLst>
                                          <p:attrName>ppt_x</p:attrName>
                                        </p:attrNameLst>
                                      </p:cBhvr>
                                      <p:tavLst>
                                        <p:tav tm="0">
                                          <p:val>
                                            <p:strVal val="1+#ppt_w/2"/>
                                          </p:val>
                                        </p:tav>
                                        <p:tav tm="100000">
                                          <p:val>
                                            <p:strVal val="#ppt_x"/>
                                          </p:val>
                                        </p:tav>
                                      </p:tavLst>
                                    </p:anim>
                                    <p:anim calcmode="lin" valueType="num">
                                      <p:cBhvr additive="base">
                                        <p:cTn id="86" dur="2000" fill="hold"/>
                                        <p:tgtEl>
                                          <p:spTgt spid="8"/>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2000" fill="hold"/>
                                        <p:tgtEl>
                                          <p:spTgt spid="9"/>
                                        </p:tgtEl>
                                        <p:attrNameLst>
                                          <p:attrName>ppt_x</p:attrName>
                                        </p:attrNameLst>
                                      </p:cBhvr>
                                      <p:tavLst>
                                        <p:tav tm="0">
                                          <p:val>
                                            <p:strVal val="1+#ppt_w/2"/>
                                          </p:val>
                                        </p:tav>
                                        <p:tav tm="100000">
                                          <p:val>
                                            <p:strVal val="#ppt_x"/>
                                          </p:val>
                                        </p:tav>
                                      </p:tavLst>
                                    </p:anim>
                                    <p:anim calcmode="lin" valueType="num">
                                      <p:cBhvr additive="base">
                                        <p:cTn id="90" dur="2000" fill="hold"/>
                                        <p:tgtEl>
                                          <p:spTgt spid="9"/>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11"/>
                                        </p:tgtEl>
                                        <p:attrNameLst>
                                          <p:attrName>style.visibility</p:attrName>
                                        </p:attrNameLst>
                                      </p:cBhvr>
                                      <p:to>
                                        <p:strVal val="visible"/>
                                      </p:to>
                                    </p:set>
                                    <p:anim calcmode="lin" valueType="num">
                                      <p:cBhvr additive="base">
                                        <p:cTn id="93" dur="2000" fill="hold"/>
                                        <p:tgtEl>
                                          <p:spTgt spid="11"/>
                                        </p:tgtEl>
                                        <p:attrNameLst>
                                          <p:attrName>ppt_x</p:attrName>
                                        </p:attrNameLst>
                                      </p:cBhvr>
                                      <p:tavLst>
                                        <p:tav tm="0">
                                          <p:val>
                                            <p:strVal val="1+#ppt_w/2"/>
                                          </p:val>
                                        </p:tav>
                                        <p:tav tm="100000">
                                          <p:val>
                                            <p:strVal val="#ppt_x"/>
                                          </p:val>
                                        </p:tav>
                                      </p:tavLst>
                                    </p:anim>
                                    <p:anim calcmode="lin" valueType="num">
                                      <p:cBhvr additive="base">
                                        <p:cTn id="94" dur="2000" fill="hold"/>
                                        <p:tgtEl>
                                          <p:spTgt spid="11"/>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6"/>
                                        </p:tgtEl>
                                        <p:attrNameLst>
                                          <p:attrName>style.visibility</p:attrName>
                                        </p:attrNameLst>
                                      </p:cBhvr>
                                      <p:to>
                                        <p:strVal val="visible"/>
                                      </p:to>
                                    </p:set>
                                    <p:anim calcmode="lin" valueType="num">
                                      <p:cBhvr additive="base">
                                        <p:cTn id="97" dur="2000" fill="hold"/>
                                        <p:tgtEl>
                                          <p:spTgt spid="6"/>
                                        </p:tgtEl>
                                        <p:attrNameLst>
                                          <p:attrName>ppt_x</p:attrName>
                                        </p:attrNameLst>
                                      </p:cBhvr>
                                      <p:tavLst>
                                        <p:tav tm="0">
                                          <p:val>
                                            <p:strVal val="0-#ppt_w/2"/>
                                          </p:val>
                                        </p:tav>
                                        <p:tav tm="100000">
                                          <p:val>
                                            <p:strVal val="#ppt_x"/>
                                          </p:val>
                                        </p:tav>
                                      </p:tavLst>
                                    </p:anim>
                                    <p:anim calcmode="lin" valueType="num">
                                      <p:cBhvr additive="base">
                                        <p:cTn id="98" dur="2000" fill="hold"/>
                                        <p:tgtEl>
                                          <p:spTgt spid="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7"/>
                                        </p:tgtEl>
                                        <p:attrNameLst>
                                          <p:attrName>style.visibility</p:attrName>
                                        </p:attrNameLst>
                                      </p:cBhvr>
                                      <p:to>
                                        <p:strVal val="visible"/>
                                      </p:to>
                                    </p:set>
                                    <p:anim calcmode="lin" valueType="num">
                                      <p:cBhvr additive="base">
                                        <p:cTn id="101" dur="2000" fill="hold"/>
                                        <p:tgtEl>
                                          <p:spTgt spid="7"/>
                                        </p:tgtEl>
                                        <p:attrNameLst>
                                          <p:attrName>ppt_x</p:attrName>
                                        </p:attrNameLst>
                                      </p:cBhvr>
                                      <p:tavLst>
                                        <p:tav tm="0">
                                          <p:val>
                                            <p:strVal val="0-#ppt_w/2"/>
                                          </p:val>
                                        </p:tav>
                                        <p:tav tm="100000">
                                          <p:val>
                                            <p:strVal val="#ppt_x"/>
                                          </p:val>
                                        </p:tav>
                                      </p:tavLst>
                                    </p:anim>
                                    <p:anim calcmode="lin" valueType="num">
                                      <p:cBhvr additive="base">
                                        <p:cTn id="102" dur="2000" fill="hold"/>
                                        <p:tgtEl>
                                          <p:spTgt spid="7"/>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10"/>
                                        </p:tgtEl>
                                        <p:attrNameLst>
                                          <p:attrName>style.visibility</p:attrName>
                                        </p:attrNameLst>
                                      </p:cBhvr>
                                      <p:to>
                                        <p:strVal val="visible"/>
                                      </p:to>
                                    </p:set>
                                    <p:anim calcmode="lin" valueType="num">
                                      <p:cBhvr additive="base">
                                        <p:cTn id="105" dur="2000" fill="hold"/>
                                        <p:tgtEl>
                                          <p:spTgt spid="10"/>
                                        </p:tgtEl>
                                        <p:attrNameLst>
                                          <p:attrName>ppt_x</p:attrName>
                                        </p:attrNameLst>
                                      </p:cBhvr>
                                      <p:tavLst>
                                        <p:tav tm="0">
                                          <p:val>
                                            <p:strVal val="0-#ppt_w/2"/>
                                          </p:val>
                                        </p:tav>
                                        <p:tav tm="100000">
                                          <p:val>
                                            <p:strVal val="#ppt_x"/>
                                          </p:val>
                                        </p:tav>
                                      </p:tavLst>
                                    </p:anim>
                                    <p:anim calcmode="lin" valueType="num">
                                      <p:cBhvr additive="base">
                                        <p:cTn id="106" dur="2000" fill="hold"/>
                                        <p:tgtEl>
                                          <p:spTgt spid="10"/>
                                        </p:tgtEl>
                                        <p:attrNameLst>
                                          <p:attrName>ppt_y</p:attrName>
                                        </p:attrNameLst>
                                      </p:cBhvr>
                                      <p:tavLst>
                                        <p:tav tm="0">
                                          <p:val>
                                            <p:strVal val="#ppt_y"/>
                                          </p:val>
                                        </p:tav>
                                        <p:tav tm="100000">
                                          <p:val>
                                            <p:strVal val="#ppt_y"/>
                                          </p:val>
                                        </p:tav>
                                      </p:tavLst>
                                    </p:anim>
                                  </p:childTnLst>
                                </p:cTn>
                              </p:par>
                              <p:par>
                                <p:cTn id="107" presetID="2" presetClass="entr" presetSubtype="8"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2000" fill="hold"/>
                                        <p:tgtEl>
                                          <p:spTgt spid="12"/>
                                        </p:tgtEl>
                                        <p:attrNameLst>
                                          <p:attrName>ppt_x</p:attrName>
                                        </p:attrNameLst>
                                      </p:cBhvr>
                                      <p:tavLst>
                                        <p:tav tm="0">
                                          <p:val>
                                            <p:strVal val="0-#ppt_w/2"/>
                                          </p:val>
                                        </p:tav>
                                        <p:tav tm="100000">
                                          <p:val>
                                            <p:strVal val="#ppt_x"/>
                                          </p:val>
                                        </p:tav>
                                      </p:tavLst>
                                    </p:anim>
                                    <p:anim calcmode="lin" valueType="num">
                                      <p:cBhvr additive="base">
                                        <p:cTn id="110" dur="2000" fill="hold"/>
                                        <p:tgtEl>
                                          <p:spTgt spid="12"/>
                                        </p:tgtEl>
                                        <p:attrNameLst>
                                          <p:attrName>ppt_y</p:attrName>
                                        </p:attrNameLst>
                                      </p:cBhvr>
                                      <p:tavLst>
                                        <p:tav tm="0">
                                          <p:val>
                                            <p:strVal val="#ppt_y"/>
                                          </p:val>
                                        </p:tav>
                                        <p:tav tm="100000">
                                          <p:val>
                                            <p:strVal val="#ppt_y"/>
                                          </p:val>
                                        </p:tav>
                                      </p:tavLst>
                                    </p:anim>
                                  </p:childTnLst>
                                </p:cTn>
                              </p:par>
                            </p:childTnLst>
                          </p:cTn>
                        </p:par>
                        <p:par>
                          <p:cTn id="111" fill="hold">
                            <p:stCondLst>
                              <p:cond delay="2000"/>
                            </p:stCondLst>
                            <p:childTnLst>
                              <p:par>
                                <p:cTn id="112" presetID="2" presetClass="exit" presetSubtype="2" fill="hold" grpId="3" nodeType="after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2" fill="hold" grpId="3"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1+ppt_w/2"/>
                                          </p:val>
                                        </p:tav>
                                      </p:tavLst>
                                    </p:anim>
                                    <p:anim calcmode="lin" valueType="num">
                                      <p:cBhvr additive="base">
                                        <p:cTn id="118" dur="2000"/>
                                        <p:tgtEl>
                                          <p:spTgt spid="8"/>
                                        </p:tgtEl>
                                        <p:attrNameLst>
                                          <p:attrName>ppt_y</p:attrName>
                                        </p:attrNameLst>
                                      </p:cBhvr>
                                      <p:tavLst>
                                        <p:tav tm="0">
                                          <p:val>
                                            <p:strVal val="ppt_y"/>
                                          </p:val>
                                        </p:tav>
                                        <p:tav tm="100000">
                                          <p:val>
                                            <p:strVal val="ppt_y"/>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2" fill="hold" grpId="3"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1+ppt_w/2"/>
                                          </p:val>
                                        </p:tav>
                                      </p:tavLst>
                                    </p:anim>
                                    <p:anim calcmode="lin" valueType="num">
                                      <p:cBhvr additive="base">
                                        <p:cTn id="122" dur="2000"/>
                                        <p:tgtEl>
                                          <p:spTgt spid="9"/>
                                        </p:tgtEl>
                                        <p:attrNameLst>
                                          <p:attrName>ppt_y</p:attrName>
                                        </p:attrNameLst>
                                      </p:cBhvr>
                                      <p:tavLst>
                                        <p:tav tm="0">
                                          <p:val>
                                            <p:strVal val="ppt_y"/>
                                          </p:val>
                                        </p:tav>
                                        <p:tav tm="100000">
                                          <p:val>
                                            <p:strVal val="ppt_y"/>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2" fill="hold" grpId="3"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ppt_y"/>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8" fill="hold" grpId="3"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0-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8" fill="hold" grpId="3"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0-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8" fill="hold" grpId="3"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0-ppt_w/2"/>
                                          </p:val>
                                        </p:tav>
                                      </p:tavLst>
                                    </p:anim>
                                    <p:anim calcmode="lin" valueType="num">
                                      <p:cBhvr additive="base">
                                        <p:cTn id="138" dur="2000"/>
                                        <p:tgtEl>
                                          <p:spTgt spid="10"/>
                                        </p:tgtEl>
                                        <p:attrNameLst>
                                          <p:attrName>ppt_y</p:attrName>
                                        </p:attrNameLst>
                                      </p:cBhvr>
                                      <p:tavLst>
                                        <p:tav tm="0">
                                          <p:val>
                                            <p:strVal val="ppt_y"/>
                                          </p:val>
                                        </p:tav>
                                        <p:tav tm="100000">
                                          <p:val>
                                            <p:strVal val="ppt_y"/>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8" fill="hold" grpId="3"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19" presetClass="exit" presetSubtype="10" fill="hold" grpId="4" nodeType="withEffect">
                                  <p:stCondLst>
                                    <p:cond delay="0"/>
                                  </p:stCondLst>
                                  <p:childTnLst>
                                    <p:anim calcmode="lin" valueType="num">
                                      <p:cBhvr>
                                        <p:cTn id="145" dur="2000"/>
                                        <p:tgtEl>
                                          <p:spTgt spid="5"/>
                                        </p:tgtEl>
                                        <p:attrNameLst>
                                          <p:attrName>ppt_h</p:attrName>
                                        </p:attrNameLst>
                                      </p:cBhvr>
                                      <p:tavLst>
                                        <p:tav tm="0">
                                          <p:val>
                                            <p:strVal val="ppt_h"/>
                                          </p:val>
                                        </p:tav>
                                        <p:tav tm="100000">
                                          <p:val>
                                            <p:strVal val="ppt_h"/>
                                          </p:val>
                                        </p:tav>
                                      </p:tavLst>
                                    </p:anim>
                                    <p:anim calcmode="lin" valueType="num">
                                      <p:cBhvr>
                                        <p:cTn id="14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5"/>
                                        </p:tgtEl>
                                        <p:attrNameLst>
                                          <p:attrName>style.visibility</p:attrName>
                                        </p:attrNameLst>
                                      </p:cBhvr>
                                      <p:to>
                                        <p:strVal val="hidden"/>
                                      </p:to>
                                    </p:set>
                                  </p:childTnLst>
                                </p:cTn>
                              </p:par>
                              <p:par>
                                <p:cTn id="148" presetID="19" presetClass="exit" presetSubtype="10" fill="hold" grpId="4" nodeType="withEffect">
                                  <p:stCondLst>
                                    <p:cond delay="0"/>
                                  </p:stCondLst>
                                  <p:childTnLst>
                                    <p:anim calcmode="lin" valueType="num">
                                      <p:cBhvr>
                                        <p:cTn id="149" dur="2000"/>
                                        <p:tgtEl>
                                          <p:spTgt spid="6"/>
                                        </p:tgtEl>
                                        <p:attrNameLst>
                                          <p:attrName>ppt_h</p:attrName>
                                        </p:attrNameLst>
                                      </p:cBhvr>
                                      <p:tavLst>
                                        <p:tav tm="0">
                                          <p:val>
                                            <p:strVal val="ppt_h"/>
                                          </p:val>
                                        </p:tav>
                                        <p:tav tm="100000">
                                          <p:val>
                                            <p:strVal val="ppt_h"/>
                                          </p:val>
                                        </p:tav>
                                      </p:tavLst>
                                    </p:anim>
                                    <p:anim calcmode="lin" valueType="num">
                                      <p:cBhvr>
                                        <p:cTn id="15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1" dur="1" fill="hold">
                                          <p:stCondLst>
                                            <p:cond delay="1999"/>
                                          </p:stCondLst>
                                        </p:cTn>
                                        <p:tgtEl>
                                          <p:spTgt spid="6"/>
                                        </p:tgtEl>
                                        <p:attrNameLst>
                                          <p:attrName>style.visibility</p:attrName>
                                        </p:attrNameLst>
                                      </p:cBhvr>
                                      <p:to>
                                        <p:strVal val="hidden"/>
                                      </p:to>
                                    </p:set>
                                  </p:childTnLst>
                                </p:cTn>
                              </p:par>
                              <p:par>
                                <p:cTn id="152" presetID="19" presetClass="exit" presetSubtype="10" fill="hold" grpId="4" nodeType="withEffect">
                                  <p:stCondLst>
                                    <p:cond delay="0"/>
                                  </p:stCondLst>
                                  <p:childTnLst>
                                    <p:anim calcmode="lin" valueType="num">
                                      <p:cBhvr>
                                        <p:cTn id="153" dur="2000"/>
                                        <p:tgtEl>
                                          <p:spTgt spid="7"/>
                                        </p:tgtEl>
                                        <p:attrNameLst>
                                          <p:attrName>ppt_h</p:attrName>
                                        </p:attrNameLst>
                                      </p:cBhvr>
                                      <p:tavLst>
                                        <p:tav tm="0">
                                          <p:val>
                                            <p:strVal val="ppt_h"/>
                                          </p:val>
                                        </p:tav>
                                        <p:tav tm="100000">
                                          <p:val>
                                            <p:strVal val="ppt_h"/>
                                          </p:val>
                                        </p:tav>
                                      </p:tavLst>
                                    </p:anim>
                                    <p:anim calcmode="lin" valueType="num">
                                      <p:cBhvr>
                                        <p:cTn id="154"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7"/>
                                        </p:tgtEl>
                                        <p:attrNameLst>
                                          <p:attrName>style.visibility</p:attrName>
                                        </p:attrNameLst>
                                      </p:cBhvr>
                                      <p:to>
                                        <p:strVal val="hidden"/>
                                      </p:to>
                                    </p:set>
                                  </p:childTnLst>
                                </p:cTn>
                              </p:par>
                              <p:par>
                                <p:cTn id="156" presetID="19" presetClass="exit" presetSubtype="10" fill="hold" grpId="4" nodeType="withEffect">
                                  <p:stCondLst>
                                    <p:cond delay="0"/>
                                  </p:stCondLst>
                                  <p:childTnLst>
                                    <p:anim calcmode="lin" valueType="num">
                                      <p:cBhvr>
                                        <p:cTn id="157" dur="2000"/>
                                        <p:tgtEl>
                                          <p:spTgt spid="8"/>
                                        </p:tgtEl>
                                        <p:attrNameLst>
                                          <p:attrName>ppt_h</p:attrName>
                                        </p:attrNameLst>
                                      </p:cBhvr>
                                      <p:tavLst>
                                        <p:tav tm="0">
                                          <p:val>
                                            <p:strVal val="ppt_h"/>
                                          </p:val>
                                        </p:tav>
                                        <p:tav tm="100000">
                                          <p:val>
                                            <p:strVal val="ppt_h"/>
                                          </p:val>
                                        </p:tav>
                                      </p:tavLst>
                                    </p:anim>
                                    <p:anim calcmode="lin" valueType="num">
                                      <p:cBhvr>
                                        <p:cTn id="15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8"/>
                                        </p:tgtEl>
                                        <p:attrNameLst>
                                          <p:attrName>style.visibility</p:attrName>
                                        </p:attrNameLst>
                                      </p:cBhvr>
                                      <p:to>
                                        <p:strVal val="hidden"/>
                                      </p:to>
                                    </p:set>
                                  </p:childTnLst>
                                </p:cTn>
                              </p:par>
                              <p:par>
                                <p:cTn id="160" presetID="19" presetClass="exit" presetSubtype="10" fill="hold" grpId="4" nodeType="withEffect">
                                  <p:stCondLst>
                                    <p:cond delay="0"/>
                                  </p:stCondLst>
                                  <p:childTnLst>
                                    <p:anim calcmode="lin" valueType="num">
                                      <p:cBhvr>
                                        <p:cTn id="161" dur="2000"/>
                                        <p:tgtEl>
                                          <p:spTgt spid="9"/>
                                        </p:tgtEl>
                                        <p:attrNameLst>
                                          <p:attrName>ppt_h</p:attrName>
                                        </p:attrNameLst>
                                      </p:cBhvr>
                                      <p:tavLst>
                                        <p:tav tm="0">
                                          <p:val>
                                            <p:strVal val="ppt_h"/>
                                          </p:val>
                                        </p:tav>
                                        <p:tav tm="100000">
                                          <p:val>
                                            <p:strVal val="ppt_h"/>
                                          </p:val>
                                        </p:tav>
                                      </p:tavLst>
                                    </p:anim>
                                    <p:anim calcmode="lin" valueType="num">
                                      <p:cBhvr>
                                        <p:cTn id="162"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9"/>
                                        </p:tgtEl>
                                        <p:attrNameLst>
                                          <p:attrName>style.visibility</p:attrName>
                                        </p:attrNameLst>
                                      </p:cBhvr>
                                      <p:to>
                                        <p:strVal val="hidden"/>
                                      </p:to>
                                    </p:set>
                                  </p:childTnLst>
                                </p:cTn>
                              </p:par>
                              <p:par>
                                <p:cTn id="164" presetID="19" presetClass="exit" presetSubtype="10" fill="hold" grpId="4" nodeType="withEffect">
                                  <p:stCondLst>
                                    <p:cond delay="0"/>
                                  </p:stCondLst>
                                  <p:childTnLst>
                                    <p:anim calcmode="lin" valueType="num">
                                      <p:cBhvr>
                                        <p:cTn id="165" dur="2000"/>
                                        <p:tgtEl>
                                          <p:spTgt spid="10"/>
                                        </p:tgtEl>
                                        <p:attrNameLst>
                                          <p:attrName>ppt_h</p:attrName>
                                        </p:attrNameLst>
                                      </p:cBhvr>
                                      <p:tavLst>
                                        <p:tav tm="0">
                                          <p:val>
                                            <p:strVal val="ppt_h"/>
                                          </p:val>
                                        </p:tav>
                                        <p:tav tm="100000">
                                          <p:val>
                                            <p:strVal val="ppt_h"/>
                                          </p:val>
                                        </p:tav>
                                      </p:tavLst>
                                    </p:anim>
                                    <p:anim calcmode="lin" valueType="num">
                                      <p:cBhvr>
                                        <p:cTn id="166"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10"/>
                                        </p:tgtEl>
                                        <p:attrNameLst>
                                          <p:attrName>style.visibility</p:attrName>
                                        </p:attrNameLst>
                                      </p:cBhvr>
                                      <p:to>
                                        <p:strVal val="hidden"/>
                                      </p:to>
                                    </p:set>
                                  </p:childTnLst>
                                </p:cTn>
                              </p:par>
                              <p:par>
                                <p:cTn id="168" presetID="19" presetClass="exit" presetSubtype="10" fill="hold" grpId="4" nodeType="withEffect">
                                  <p:stCondLst>
                                    <p:cond delay="0"/>
                                  </p:stCondLst>
                                  <p:childTnLst>
                                    <p:anim calcmode="lin" valueType="num">
                                      <p:cBhvr>
                                        <p:cTn id="169" dur="2000"/>
                                        <p:tgtEl>
                                          <p:spTgt spid="11"/>
                                        </p:tgtEl>
                                        <p:attrNameLst>
                                          <p:attrName>ppt_h</p:attrName>
                                        </p:attrNameLst>
                                      </p:cBhvr>
                                      <p:tavLst>
                                        <p:tav tm="0">
                                          <p:val>
                                            <p:strVal val="ppt_h"/>
                                          </p:val>
                                        </p:tav>
                                        <p:tav tm="100000">
                                          <p:val>
                                            <p:strVal val="ppt_h"/>
                                          </p:val>
                                        </p:tav>
                                      </p:tavLst>
                                    </p:anim>
                                    <p:anim calcmode="lin" valueType="num">
                                      <p:cBhvr>
                                        <p:cTn id="170"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1"/>
                                        </p:tgtEl>
                                        <p:attrNameLst>
                                          <p:attrName>style.visibility</p:attrName>
                                        </p:attrNameLst>
                                      </p:cBhvr>
                                      <p:to>
                                        <p:strVal val="hidden"/>
                                      </p:to>
                                    </p:set>
                                  </p:childTnLst>
                                </p:cTn>
                              </p:par>
                              <p:par>
                                <p:cTn id="172" presetID="19" presetClass="exit" presetSubtype="10" fill="hold" grpId="4" nodeType="withEffect">
                                  <p:stCondLst>
                                    <p:cond delay="0"/>
                                  </p:stCondLst>
                                  <p:childTnLst>
                                    <p:anim calcmode="lin" valueType="num">
                                      <p:cBhvr>
                                        <p:cTn id="173" dur="2000"/>
                                        <p:tgtEl>
                                          <p:spTgt spid="12"/>
                                        </p:tgtEl>
                                        <p:attrNameLst>
                                          <p:attrName>ppt_h</p:attrName>
                                        </p:attrNameLst>
                                      </p:cBhvr>
                                      <p:tavLst>
                                        <p:tav tm="0">
                                          <p:val>
                                            <p:strVal val="ppt_h"/>
                                          </p:val>
                                        </p:tav>
                                        <p:tav tm="100000">
                                          <p:val>
                                            <p:strVal val="ppt_h"/>
                                          </p:val>
                                        </p:tav>
                                      </p:tavLst>
                                    </p:anim>
                                    <p:anim calcmode="lin" valueType="num">
                                      <p:cBhvr>
                                        <p:cTn id="174"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12"/>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37"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Vertic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D2329"/>
        </a:solidFill>
        <a:effectLst/>
      </p:bgPr>
    </p:bg>
    <p:spTree>
      <p:nvGrpSpPr>
        <p:cNvPr id="1" name=""/>
        <p:cNvGrpSpPr/>
        <p:nvPr/>
      </p:nvGrpSpPr>
      <p:grpSpPr>
        <a:xfrm>
          <a:off x="0" y="0"/>
          <a:ext cx="0" cy="0"/>
          <a:chOff x="0" y="0"/>
          <a:chExt cx="0" cy="0"/>
        </a:xfrm>
      </p:grpSpPr>
      <p:pic>
        <p:nvPicPr>
          <p:cNvPr id="2" name="1 Imagen" descr="dac864b7599bfe9352a4aa5ca627d2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cstate="print">
            <a:duotone>
              <a:prstClr val="black"/>
              <a:srgbClr val="FFCCFF">
                <a:tint val="45000"/>
                <a:satMod val="400000"/>
              </a:srgbClr>
            </a:duotone>
            <a:lum bright="30000" contrast="40000"/>
          </a:blip>
          <a:stretch>
            <a:fillRect/>
          </a:stretch>
        </p:blipFill>
        <p:spPr>
          <a:xfrm>
            <a:off x="2714612" y="0"/>
            <a:ext cx="1928826" cy="1928826"/>
          </a:xfrm>
          <a:prstGeom prst="rect">
            <a:avLst/>
          </a:prstGeom>
        </p:spPr>
      </p:pic>
      <p:pic>
        <p:nvPicPr>
          <p:cNvPr id="4" name="3 Imagen" descr="circle-447982_640.png"/>
          <p:cNvPicPr>
            <a:picLocks noChangeAspect="1"/>
          </p:cNvPicPr>
          <p:nvPr/>
        </p:nvPicPr>
        <p:blipFill>
          <a:blip r:embed="rId4" cstate="print">
            <a:duotone>
              <a:prstClr val="black"/>
              <a:srgbClr val="FFCCFF">
                <a:tint val="45000"/>
                <a:satMod val="400000"/>
              </a:srgbClr>
            </a:duotone>
            <a:lum bright="30000" contrast="40000"/>
          </a:blip>
          <a:stretch>
            <a:fillRect/>
          </a:stretch>
        </p:blipFill>
        <p:spPr>
          <a:xfrm flipH="1">
            <a:off x="4357686" y="0"/>
            <a:ext cx="2056794" cy="1974522"/>
          </a:xfrm>
          <a:prstGeom prst="rect">
            <a:avLst/>
          </a:prstGeom>
        </p:spPr>
      </p:pic>
      <p:pic>
        <p:nvPicPr>
          <p:cNvPr id="5" name="4 Imagen" descr="circle-447982_640.png"/>
          <p:cNvPicPr>
            <a:picLocks noChangeAspect="1"/>
          </p:cNvPicPr>
          <p:nvPr/>
        </p:nvPicPr>
        <p:blipFill>
          <a:blip r:embed="rId3" cstate="print">
            <a:duotone>
              <a:prstClr val="black"/>
              <a:srgbClr val="FFCCFF">
                <a:tint val="45000"/>
                <a:satMod val="400000"/>
              </a:srgbClr>
            </a:duotone>
            <a:lum bright="30000" contrast="40000"/>
          </a:blip>
          <a:stretch>
            <a:fillRect/>
          </a:stretch>
        </p:blipFill>
        <p:spPr>
          <a:xfrm>
            <a:off x="2714612" y="1285860"/>
            <a:ext cx="1928826" cy="1928826"/>
          </a:xfrm>
          <a:prstGeom prst="rect">
            <a:avLst/>
          </a:prstGeom>
        </p:spPr>
      </p:pic>
      <p:pic>
        <p:nvPicPr>
          <p:cNvPr id="6" name="5 Imagen" descr="circle-447982_640.png"/>
          <p:cNvPicPr>
            <a:picLocks noChangeAspect="1"/>
          </p:cNvPicPr>
          <p:nvPr/>
        </p:nvPicPr>
        <p:blipFill>
          <a:blip r:embed="rId4" cstate="print">
            <a:duotone>
              <a:prstClr val="black"/>
              <a:srgbClr val="FFCCFF">
                <a:tint val="45000"/>
                <a:satMod val="400000"/>
              </a:srgbClr>
            </a:duotone>
            <a:lum bright="30000" contrast="40000"/>
          </a:blip>
          <a:stretch>
            <a:fillRect/>
          </a:stretch>
        </p:blipFill>
        <p:spPr>
          <a:xfrm flipH="1">
            <a:off x="4357686" y="1285860"/>
            <a:ext cx="2056794" cy="1974522"/>
          </a:xfrm>
          <a:prstGeom prst="rect">
            <a:avLst/>
          </a:prstGeom>
        </p:spPr>
      </p:pic>
      <p:pic>
        <p:nvPicPr>
          <p:cNvPr id="7" name="6 Imagen" descr="circle-447982_640.png"/>
          <p:cNvPicPr>
            <a:picLocks noChangeAspect="1"/>
          </p:cNvPicPr>
          <p:nvPr/>
        </p:nvPicPr>
        <p:blipFill>
          <a:blip r:embed="rId3" cstate="print">
            <a:duotone>
              <a:prstClr val="black"/>
              <a:srgbClr val="FFCCFF">
                <a:tint val="45000"/>
                <a:satMod val="400000"/>
              </a:srgbClr>
            </a:duotone>
            <a:lum bright="30000" contrast="40000"/>
          </a:blip>
          <a:stretch>
            <a:fillRect/>
          </a:stretch>
        </p:blipFill>
        <p:spPr>
          <a:xfrm>
            <a:off x="2714612" y="2428892"/>
            <a:ext cx="1928826" cy="1928826"/>
          </a:xfrm>
          <a:prstGeom prst="rect">
            <a:avLst/>
          </a:prstGeom>
        </p:spPr>
      </p:pic>
      <p:pic>
        <p:nvPicPr>
          <p:cNvPr id="8" name="7 Imagen" descr="circle-447982_640.png"/>
          <p:cNvPicPr>
            <a:picLocks noChangeAspect="1"/>
          </p:cNvPicPr>
          <p:nvPr/>
        </p:nvPicPr>
        <p:blipFill>
          <a:blip r:embed="rId4" cstate="print">
            <a:duotone>
              <a:prstClr val="black"/>
              <a:srgbClr val="FFCCFF">
                <a:tint val="45000"/>
                <a:satMod val="400000"/>
              </a:srgbClr>
            </a:duotone>
            <a:lum bright="30000" contrast="40000"/>
          </a:blip>
          <a:stretch>
            <a:fillRect/>
          </a:stretch>
        </p:blipFill>
        <p:spPr>
          <a:xfrm flipH="1">
            <a:off x="4357686" y="2428892"/>
            <a:ext cx="2056794" cy="1974522"/>
          </a:xfrm>
          <a:prstGeom prst="rect">
            <a:avLst/>
          </a:prstGeom>
        </p:spPr>
      </p:pic>
      <p:pic>
        <p:nvPicPr>
          <p:cNvPr id="9" name="8 Imagen" descr="circle-447982_640.png"/>
          <p:cNvPicPr>
            <a:picLocks noChangeAspect="1"/>
          </p:cNvPicPr>
          <p:nvPr/>
        </p:nvPicPr>
        <p:blipFill>
          <a:blip r:embed="rId3" cstate="print">
            <a:duotone>
              <a:prstClr val="black"/>
              <a:srgbClr val="FFCCFF">
                <a:tint val="45000"/>
                <a:satMod val="400000"/>
              </a:srgbClr>
            </a:duotone>
            <a:lum bright="30000" contrast="40000"/>
          </a:blip>
          <a:stretch>
            <a:fillRect/>
          </a:stretch>
        </p:blipFill>
        <p:spPr>
          <a:xfrm>
            <a:off x="2714612" y="3714752"/>
            <a:ext cx="1928826" cy="1928826"/>
          </a:xfrm>
          <a:prstGeom prst="rect">
            <a:avLst/>
          </a:prstGeom>
        </p:spPr>
      </p:pic>
      <p:pic>
        <p:nvPicPr>
          <p:cNvPr id="10" name="9 Imagen" descr="circle-447982_640.png"/>
          <p:cNvPicPr>
            <a:picLocks noChangeAspect="1"/>
          </p:cNvPicPr>
          <p:nvPr/>
        </p:nvPicPr>
        <p:blipFill>
          <a:blip r:embed="rId4" cstate="print">
            <a:duotone>
              <a:prstClr val="black"/>
              <a:srgbClr val="FFCCFF">
                <a:tint val="45000"/>
                <a:satMod val="400000"/>
              </a:srgbClr>
            </a:duotone>
            <a:lum bright="30000" contrast="40000"/>
          </a:blip>
          <a:stretch>
            <a:fillRect/>
          </a:stretch>
        </p:blipFill>
        <p:spPr>
          <a:xfrm flipH="1">
            <a:off x="4357686" y="3714752"/>
            <a:ext cx="2056794" cy="1974522"/>
          </a:xfrm>
          <a:prstGeom prst="rect">
            <a:avLst/>
          </a:prstGeom>
        </p:spPr>
      </p:pic>
      <p:sp>
        <p:nvSpPr>
          <p:cNvPr id="11" name="1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2"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1+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1+ppt_w/2"/>
                                          </p:val>
                                        </p:tav>
                                      </p:tavLst>
                                    </p:anim>
                                    <p:anim calcmode="lin" valueType="num">
                                      <p:cBhvr additive="base">
                                        <p:cTn id="62" dur="2000"/>
                                        <p:tgtEl>
                                          <p:spTgt spid="5"/>
                                        </p:tgtEl>
                                        <p:attrNameLst>
                                          <p:attrName>ppt_y</p:attrName>
                                        </p:attrNameLst>
                                      </p:cBhvr>
                                      <p:tavLst>
                                        <p:tav tm="0">
                                          <p:val>
                                            <p:strVal val="ppt_y"/>
                                          </p:val>
                                        </p:tav>
                                        <p:tav tm="100000">
                                          <p:val>
                                            <p:strVal val="ppt_y"/>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7"/>
                                        </p:tgtEl>
                                        <p:attrNameLst>
                                          <p:attrName>ppt_x</p:attrName>
                                        </p:attrNameLst>
                                      </p:cBhvr>
                                      <p:tavLst>
                                        <p:tav tm="0">
                                          <p:val>
                                            <p:strVal val="ppt_x"/>
                                          </p:val>
                                        </p:tav>
                                        <p:tav tm="100000">
                                          <p:val>
                                            <p:strVal val="1+ppt_w/2"/>
                                          </p:val>
                                        </p:tav>
                                      </p:tavLst>
                                    </p:anim>
                                    <p:anim calcmode="lin" valueType="num">
                                      <p:cBhvr additive="base">
                                        <p:cTn id="66" dur="2000"/>
                                        <p:tgtEl>
                                          <p:spTgt spid="7"/>
                                        </p:tgtEl>
                                        <p:attrNameLst>
                                          <p:attrName>ppt_y</p:attrName>
                                        </p:attrNameLst>
                                      </p:cBhvr>
                                      <p:tavLst>
                                        <p:tav tm="0">
                                          <p:val>
                                            <p:strVal val="ppt_y"/>
                                          </p:val>
                                        </p:tav>
                                        <p:tav tm="100000">
                                          <p:val>
                                            <p:strVal val="ppt_y"/>
                                          </p:val>
                                        </p:tav>
                                      </p:tavLst>
                                    </p:anim>
                                    <p:set>
                                      <p:cBhvr>
                                        <p:cTn id="67" dur="1" fill="hold">
                                          <p:stCondLst>
                                            <p:cond delay="1999"/>
                                          </p:stCondLst>
                                        </p:cTn>
                                        <p:tgtEl>
                                          <p:spTgt spid="7"/>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9"/>
                                        </p:tgtEl>
                                        <p:attrNameLst>
                                          <p:attrName>ppt_x</p:attrName>
                                        </p:attrNameLst>
                                      </p:cBhvr>
                                      <p:tavLst>
                                        <p:tav tm="0">
                                          <p:val>
                                            <p:strVal val="ppt_x"/>
                                          </p:val>
                                        </p:tav>
                                        <p:tav tm="100000">
                                          <p:val>
                                            <p:strVal val="1+ppt_w/2"/>
                                          </p:val>
                                        </p:tav>
                                      </p:tavLst>
                                    </p:anim>
                                    <p:anim calcmode="lin" valueType="num">
                                      <p:cBhvr additive="base">
                                        <p:cTn id="70" dur="2000"/>
                                        <p:tgtEl>
                                          <p:spTgt spid="9"/>
                                        </p:tgtEl>
                                        <p:attrNameLst>
                                          <p:attrName>ppt_y</p:attrName>
                                        </p:attrNameLst>
                                      </p:cBhvr>
                                      <p:tavLst>
                                        <p:tav tm="0">
                                          <p:val>
                                            <p:strVal val="ppt_y"/>
                                          </p:val>
                                        </p:tav>
                                        <p:tav tm="100000">
                                          <p:val>
                                            <p:strVal val="ppt_y"/>
                                          </p:val>
                                        </p:tav>
                                      </p:tavLst>
                                    </p:anim>
                                    <p:set>
                                      <p:cBhvr>
                                        <p:cTn id="71" dur="1" fill="hold">
                                          <p:stCondLst>
                                            <p:cond delay="1999"/>
                                          </p:stCondLst>
                                        </p:cTn>
                                        <p:tgtEl>
                                          <p:spTgt spid="9"/>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nodeType="withEffect">
                                  <p:stCondLst>
                                    <p:cond delay="0"/>
                                  </p:stCondLst>
                                  <p:childTnLst>
                                    <p:animRot by="21600000">
                                      <p:cBhvr>
                                        <p:cTn id="97" dur="2000" fill="hold"/>
                                        <p:tgtEl>
                                          <p:spTgt spid="3"/>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0E2A"/>
        </a:solidFill>
        <a:effectLst/>
      </p:bgPr>
    </p:bg>
    <p:spTree>
      <p:nvGrpSpPr>
        <p:cNvPr id="1" name=""/>
        <p:cNvGrpSpPr/>
        <p:nvPr/>
      </p:nvGrpSpPr>
      <p:grpSpPr>
        <a:xfrm>
          <a:off x="0" y="0"/>
          <a:ext cx="0" cy="0"/>
          <a:chOff x="0" y="0"/>
          <a:chExt cx="0" cy="0"/>
        </a:xfrm>
      </p:grpSpPr>
      <p:pic>
        <p:nvPicPr>
          <p:cNvPr id="2" name="1 Imagen" descr="06054ad111e5f404284a1101afb6d8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rot="5400000">
            <a:off x="-1678793"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Onda"/>
          <p:cNvSpPr/>
          <p:nvPr/>
        </p:nvSpPr>
        <p:spPr>
          <a:xfrm rot="5400000">
            <a:off x="-1178759"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Onda"/>
          <p:cNvSpPr/>
          <p:nvPr/>
        </p:nvSpPr>
        <p:spPr>
          <a:xfrm rot="5400000">
            <a:off x="-678693"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Onda"/>
          <p:cNvSpPr/>
          <p:nvPr/>
        </p:nvSpPr>
        <p:spPr>
          <a:xfrm rot="5400000">
            <a:off x="-178627"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Onda"/>
          <p:cNvSpPr/>
          <p:nvPr/>
        </p:nvSpPr>
        <p:spPr>
          <a:xfrm rot="5400000">
            <a:off x="321471"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Onda"/>
          <p:cNvSpPr/>
          <p:nvPr/>
        </p:nvSpPr>
        <p:spPr>
          <a:xfrm rot="5400000">
            <a:off x="821505"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Onda"/>
          <p:cNvSpPr/>
          <p:nvPr/>
        </p:nvSpPr>
        <p:spPr>
          <a:xfrm rot="5400000">
            <a:off x="1321571"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Onda"/>
          <p:cNvSpPr/>
          <p:nvPr/>
        </p:nvSpPr>
        <p:spPr>
          <a:xfrm rot="5400000">
            <a:off x="1821637"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Onda"/>
          <p:cNvSpPr/>
          <p:nvPr/>
        </p:nvSpPr>
        <p:spPr>
          <a:xfrm rot="5400000">
            <a:off x="2321735"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Onda"/>
          <p:cNvSpPr/>
          <p:nvPr/>
        </p:nvSpPr>
        <p:spPr>
          <a:xfrm rot="5400000">
            <a:off x="2821769"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Onda"/>
          <p:cNvSpPr/>
          <p:nvPr/>
        </p:nvSpPr>
        <p:spPr>
          <a:xfrm rot="5400000">
            <a:off x="3321835"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Onda"/>
          <p:cNvSpPr/>
          <p:nvPr/>
        </p:nvSpPr>
        <p:spPr>
          <a:xfrm rot="5400000">
            <a:off x="3821901"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Onda"/>
          <p:cNvSpPr/>
          <p:nvPr/>
        </p:nvSpPr>
        <p:spPr>
          <a:xfrm rot="5400000">
            <a:off x="4321999"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Onda"/>
          <p:cNvSpPr/>
          <p:nvPr/>
        </p:nvSpPr>
        <p:spPr>
          <a:xfrm rot="5400000">
            <a:off x="4822033"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Onda"/>
          <p:cNvSpPr/>
          <p:nvPr/>
        </p:nvSpPr>
        <p:spPr>
          <a:xfrm rot="5400000">
            <a:off x="5322099"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Onda"/>
          <p:cNvSpPr/>
          <p:nvPr/>
        </p:nvSpPr>
        <p:spPr>
          <a:xfrm rot="5400000">
            <a:off x="5822165"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Onda"/>
          <p:cNvSpPr/>
          <p:nvPr/>
        </p:nvSpPr>
        <p:spPr>
          <a:xfrm rot="5400000">
            <a:off x="6393669" y="2178841"/>
            <a:ext cx="3929090" cy="571504"/>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Onda"/>
          <p:cNvSpPr/>
          <p:nvPr/>
        </p:nvSpPr>
        <p:spPr>
          <a:xfrm rot="5400000">
            <a:off x="6965189" y="2178857"/>
            <a:ext cx="3929090" cy="571472"/>
          </a:xfrm>
          <a:prstGeom prst="wave">
            <a:avLst>
              <a:gd name="adj1" fmla="val 20000"/>
              <a:gd name="adj2" fmla="val -10000"/>
            </a:avLst>
          </a:prstGeom>
          <a:gradFill flip="none" rotWithShape="1">
            <a:gsLst>
              <a:gs pos="41000">
                <a:srgbClr val="002060">
                  <a:alpha val="31000"/>
                </a:srgbClr>
              </a:gs>
              <a:gs pos="39999">
                <a:srgbClr val="85C2FF"/>
              </a:gs>
              <a:gs pos="70000">
                <a:srgbClr val="C4D6EB"/>
              </a:gs>
              <a:gs pos="100000">
                <a:srgbClr val="FFEBFA"/>
              </a:gs>
            </a:gsLst>
            <a:path path="shap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0-#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0-#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3000" fill="hold"/>
                                        <p:tgtEl>
                                          <p:spTgt spid="6"/>
                                        </p:tgtEl>
                                        <p:attrNameLst>
                                          <p:attrName>ppt_x</p:attrName>
                                        </p:attrNameLst>
                                      </p:cBhvr>
                                      <p:tavLst>
                                        <p:tav tm="0">
                                          <p:val>
                                            <p:strVal val="0-#ppt_w/2"/>
                                          </p:val>
                                        </p:tav>
                                        <p:tav tm="100000">
                                          <p:val>
                                            <p:strVal val="#ppt_x"/>
                                          </p:val>
                                        </p:tav>
                                      </p:tavLst>
                                    </p:anim>
                                    <p:anim calcmode="lin" valueType="num">
                                      <p:cBhvr additive="base">
                                        <p:cTn id="18" dur="3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0-#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3000" fill="hold"/>
                                        <p:tgtEl>
                                          <p:spTgt spid="9"/>
                                        </p:tgtEl>
                                        <p:attrNameLst>
                                          <p:attrName>ppt_x</p:attrName>
                                        </p:attrNameLst>
                                      </p:cBhvr>
                                      <p:tavLst>
                                        <p:tav tm="0">
                                          <p:val>
                                            <p:strVal val="0-#ppt_w/2"/>
                                          </p:val>
                                        </p:tav>
                                        <p:tav tm="100000">
                                          <p:val>
                                            <p:strVal val="#ppt_x"/>
                                          </p:val>
                                        </p:tav>
                                      </p:tavLst>
                                    </p:anim>
                                    <p:anim calcmode="lin" valueType="num">
                                      <p:cBhvr additive="base">
                                        <p:cTn id="30" dur="3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3000" fill="hold"/>
                                        <p:tgtEl>
                                          <p:spTgt spid="10"/>
                                        </p:tgtEl>
                                        <p:attrNameLst>
                                          <p:attrName>ppt_x</p:attrName>
                                        </p:attrNameLst>
                                      </p:cBhvr>
                                      <p:tavLst>
                                        <p:tav tm="0">
                                          <p:val>
                                            <p:strVal val="0-#ppt_w/2"/>
                                          </p:val>
                                        </p:tav>
                                        <p:tav tm="100000">
                                          <p:val>
                                            <p:strVal val="#ppt_x"/>
                                          </p:val>
                                        </p:tav>
                                      </p:tavLst>
                                    </p:anim>
                                    <p:anim calcmode="lin" valueType="num">
                                      <p:cBhvr additive="base">
                                        <p:cTn id="34" dur="3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3000" fill="hold"/>
                                        <p:tgtEl>
                                          <p:spTgt spid="11"/>
                                        </p:tgtEl>
                                        <p:attrNameLst>
                                          <p:attrName>ppt_x</p:attrName>
                                        </p:attrNameLst>
                                      </p:cBhvr>
                                      <p:tavLst>
                                        <p:tav tm="0">
                                          <p:val>
                                            <p:strVal val="0-#ppt_w/2"/>
                                          </p:val>
                                        </p:tav>
                                        <p:tav tm="100000">
                                          <p:val>
                                            <p:strVal val="#ppt_x"/>
                                          </p:val>
                                        </p:tav>
                                      </p:tavLst>
                                    </p:anim>
                                    <p:anim calcmode="lin" valueType="num">
                                      <p:cBhvr additive="base">
                                        <p:cTn id="38" dur="3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3000" fill="hold"/>
                                        <p:tgtEl>
                                          <p:spTgt spid="14"/>
                                        </p:tgtEl>
                                        <p:attrNameLst>
                                          <p:attrName>ppt_x</p:attrName>
                                        </p:attrNameLst>
                                      </p:cBhvr>
                                      <p:tavLst>
                                        <p:tav tm="0">
                                          <p:val>
                                            <p:strVal val="0-#ppt_w/2"/>
                                          </p:val>
                                        </p:tav>
                                        <p:tav tm="100000">
                                          <p:val>
                                            <p:strVal val="#ppt_x"/>
                                          </p:val>
                                        </p:tav>
                                      </p:tavLst>
                                    </p:anim>
                                    <p:anim calcmode="lin" valueType="num">
                                      <p:cBhvr additive="base">
                                        <p:cTn id="50" dur="3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0-#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3000" fill="hold"/>
                                        <p:tgtEl>
                                          <p:spTgt spid="16"/>
                                        </p:tgtEl>
                                        <p:attrNameLst>
                                          <p:attrName>ppt_x</p:attrName>
                                        </p:attrNameLst>
                                      </p:cBhvr>
                                      <p:tavLst>
                                        <p:tav tm="0">
                                          <p:val>
                                            <p:strVal val="0-#ppt_w/2"/>
                                          </p:val>
                                        </p:tav>
                                        <p:tav tm="100000">
                                          <p:val>
                                            <p:strVal val="#ppt_x"/>
                                          </p:val>
                                        </p:tav>
                                      </p:tavLst>
                                    </p:anim>
                                    <p:anim calcmode="lin" valueType="num">
                                      <p:cBhvr additive="base">
                                        <p:cTn id="58" dur="3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3000" fill="hold"/>
                                        <p:tgtEl>
                                          <p:spTgt spid="17"/>
                                        </p:tgtEl>
                                        <p:attrNameLst>
                                          <p:attrName>ppt_x</p:attrName>
                                        </p:attrNameLst>
                                      </p:cBhvr>
                                      <p:tavLst>
                                        <p:tav tm="0">
                                          <p:val>
                                            <p:strVal val="0-#ppt_w/2"/>
                                          </p:val>
                                        </p:tav>
                                        <p:tav tm="100000">
                                          <p:val>
                                            <p:strVal val="#ppt_x"/>
                                          </p:val>
                                        </p:tav>
                                      </p:tavLst>
                                    </p:anim>
                                    <p:anim calcmode="lin" valueType="num">
                                      <p:cBhvr additive="base">
                                        <p:cTn id="62" dur="3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3000" fill="hold"/>
                                        <p:tgtEl>
                                          <p:spTgt spid="18"/>
                                        </p:tgtEl>
                                        <p:attrNameLst>
                                          <p:attrName>ppt_x</p:attrName>
                                        </p:attrNameLst>
                                      </p:cBhvr>
                                      <p:tavLst>
                                        <p:tav tm="0">
                                          <p:val>
                                            <p:strVal val="0-#ppt_w/2"/>
                                          </p:val>
                                        </p:tav>
                                        <p:tav tm="100000">
                                          <p:val>
                                            <p:strVal val="#ppt_x"/>
                                          </p:val>
                                        </p:tav>
                                      </p:tavLst>
                                    </p:anim>
                                    <p:anim calcmode="lin" valueType="num">
                                      <p:cBhvr additive="base">
                                        <p:cTn id="66" dur="3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3000" fill="hold"/>
                                        <p:tgtEl>
                                          <p:spTgt spid="19"/>
                                        </p:tgtEl>
                                        <p:attrNameLst>
                                          <p:attrName>ppt_x</p:attrName>
                                        </p:attrNameLst>
                                      </p:cBhvr>
                                      <p:tavLst>
                                        <p:tav tm="0">
                                          <p:val>
                                            <p:strVal val="0-#ppt_w/2"/>
                                          </p:val>
                                        </p:tav>
                                        <p:tav tm="100000">
                                          <p:val>
                                            <p:strVal val="#ppt_x"/>
                                          </p:val>
                                        </p:tav>
                                      </p:tavLst>
                                    </p:anim>
                                    <p:anim calcmode="lin" valueType="num">
                                      <p:cBhvr additive="base">
                                        <p:cTn id="70" dur="3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3000" fill="hold"/>
                                        <p:tgtEl>
                                          <p:spTgt spid="20"/>
                                        </p:tgtEl>
                                        <p:attrNameLst>
                                          <p:attrName>ppt_x</p:attrName>
                                        </p:attrNameLst>
                                      </p:cBhvr>
                                      <p:tavLst>
                                        <p:tav tm="0">
                                          <p:val>
                                            <p:strVal val="0-#ppt_w/2"/>
                                          </p:val>
                                        </p:tav>
                                        <p:tav tm="100000">
                                          <p:val>
                                            <p:strVal val="#ppt_x"/>
                                          </p:val>
                                        </p:tav>
                                      </p:tavLst>
                                    </p:anim>
                                    <p:anim calcmode="lin" valueType="num">
                                      <p:cBhvr additive="base">
                                        <p:cTn id="74" dur="3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3000" fill="hold"/>
                                        <p:tgtEl>
                                          <p:spTgt spid="21"/>
                                        </p:tgtEl>
                                        <p:attrNameLst>
                                          <p:attrName>ppt_x</p:attrName>
                                        </p:attrNameLst>
                                      </p:cBhvr>
                                      <p:tavLst>
                                        <p:tav tm="0">
                                          <p:val>
                                            <p:strVal val="0-#ppt_w/2"/>
                                          </p:val>
                                        </p:tav>
                                        <p:tav tm="100000">
                                          <p:val>
                                            <p:strVal val="#ppt_x"/>
                                          </p:val>
                                        </p:tav>
                                      </p:tavLst>
                                    </p:anim>
                                    <p:anim calcmode="lin" valueType="num">
                                      <p:cBhvr additive="base">
                                        <p:cTn id="78" dur="3000" fill="hold"/>
                                        <p:tgtEl>
                                          <p:spTgt spid="21"/>
                                        </p:tgtEl>
                                        <p:attrNameLst>
                                          <p:attrName>ppt_y</p:attrName>
                                        </p:attrNameLst>
                                      </p:cBhvr>
                                      <p:tavLst>
                                        <p:tav tm="0">
                                          <p:val>
                                            <p:strVal val="#ppt_y"/>
                                          </p:val>
                                        </p:tav>
                                        <p:tav tm="100000">
                                          <p:val>
                                            <p:strVal val="#ppt_y"/>
                                          </p:val>
                                        </p:tav>
                                      </p:tavLst>
                                    </p:anim>
                                  </p:childTnLst>
                                </p:cTn>
                              </p:par>
                              <p:par>
                                <p:cTn id="79" presetID="8" presetClass="emph" presetSubtype="0" fill="hold" grpId="1" nodeType="withEffect">
                                  <p:stCondLst>
                                    <p:cond delay="0"/>
                                  </p:stCondLst>
                                  <p:childTnLst>
                                    <p:animRot by="21600000">
                                      <p:cBhvr>
                                        <p:cTn id="80" dur="3000" fill="hold"/>
                                        <p:tgtEl>
                                          <p:spTgt spid="4"/>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5"/>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6"/>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7"/>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8"/>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9"/>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10"/>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2"/>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4"/>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5"/>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6"/>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7"/>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8"/>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19"/>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20"/>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1"/>
                                        </p:tgtEl>
                                        <p:attrNameLst>
                                          <p:attrName>r</p:attrName>
                                        </p:attrNameLst>
                                      </p:cBhvr>
                                    </p:animRot>
                                  </p:childTnLst>
                                </p:cTn>
                              </p:par>
                            </p:childTnLst>
                          </p:cTn>
                        </p:par>
                        <p:par>
                          <p:cTn id="115" fill="hold">
                            <p:stCondLst>
                              <p:cond delay="3000"/>
                            </p:stCondLst>
                            <p:childTnLst>
                              <p:par>
                                <p:cTn id="116" presetID="2" presetClass="exit" presetSubtype="8" fill="hold" grpId="2" nodeType="afterEffect">
                                  <p:stCondLst>
                                    <p:cond delay="0"/>
                                  </p:stCondLst>
                                  <p:childTnLst>
                                    <p:anim calcmode="lin" valueType="num">
                                      <p:cBhvr additive="base">
                                        <p:cTn id="117" dur="3000"/>
                                        <p:tgtEl>
                                          <p:spTgt spid="4"/>
                                        </p:tgtEl>
                                        <p:attrNameLst>
                                          <p:attrName>ppt_x</p:attrName>
                                        </p:attrNameLst>
                                      </p:cBhvr>
                                      <p:tavLst>
                                        <p:tav tm="0">
                                          <p:val>
                                            <p:strVal val="ppt_x"/>
                                          </p:val>
                                        </p:tav>
                                        <p:tav tm="100000">
                                          <p:val>
                                            <p:strVal val="0-ppt_w/2"/>
                                          </p:val>
                                        </p:tav>
                                      </p:tavLst>
                                    </p:anim>
                                    <p:anim calcmode="lin" valueType="num">
                                      <p:cBhvr additive="base">
                                        <p:cTn id="118" dur="3000"/>
                                        <p:tgtEl>
                                          <p:spTgt spid="4"/>
                                        </p:tgtEl>
                                        <p:attrNameLst>
                                          <p:attrName>ppt_y</p:attrName>
                                        </p:attrNameLst>
                                      </p:cBhvr>
                                      <p:tavLst>
                                        <p:tav tm="0">
                                          <p:val>
                                            <p:strVal val="ppt_y"/>
                                          </p:val>
                                        </p:tav>
                                        <p:tav tm="100000">
                                          <p:val>
                                            <p:strVal val="ppt_y"/>
                                          </p:val>
                                        </p:tav>
                                      </p:tavLst>
                                    </p:anim>
                                    <p:set>
                                      <p:cBhvr>
                                        <p:cTn id="119" dur="1" fill="hold">
                                          <p:stCondLst>
                                            <p:cond delay="2999"/>
                                          </p:stCondLst>
                                        </p:cTn>
                                        <p:tgtEl>
                                          <p:spTgt spid="4"/>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3000"/>
                                        <p:tgtEl>
                                          <p:spTgt spid="5"/>
                                        </p:tgtEl>
                                        <p:attrNameLst>
                                          <p:attrName>ppt_x</p:attrName>
                                        </p:attrNameLst>
                                      </p:cBhvr>
                                      <p:tavLst>
                                        <p:tav tm="0">
                                          <p:val>
                                            <p:strVal val="ppt_x"/>
                                          </p:val>
                                        </p:tav>
                                        <p:tav tm="100000">
                                          <p:val>
                                            <p:strVal val="0-ppt_w/2"/>
                                          </p:val>
                                        </p:tav>
                                      </p:tavLst>
                                    </p:anim>
                                    <p:anim calcmode="lin" valueType="num">
                                      <p:cBhvr additive="base">
                                        <p:cTn id="122" dur="3000"/>
                                        <p:tgtEl>
                                          <p:spTgt spid="5"/>
                                        </p:tgtEl>
                                        <p:attrNameLst>
                                          <p:attrName>ppt_y</p:attrName>
                                        </p:attrNameLst>
                                      </p:cBhvr>
                                      <p:tavLst>
                                        <p:tav tm="0">
                                          <p:val>
                                            <p:strVal val="ppt_y"/>
                                          </p:val>
                                        </p:tav>
                                        <p:tav tm="100000">
                                          <p:val>
                                            <p:strVal val="ppt_y"/>
                                          </p:val>
                                        </p:tav>
                                      </p:tavLst>
                                    </p:anim>
                                    <p:set>
                                      <p:cBhvr>
                                        <p:cTn id="123" dur="1" fill="hold">
                                          <p:stCondLst>
                                            <p:cond delay="2999"/>
                                          </p:stCondLst>
                                        </p:cTn>
                                        <p:tgtEl>
                                          <p:spTgt spid="5"/>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3000"/>
                                        <p:tgtEl>
                                          <p:spTgt spid="6"/>
                                        </p:tgtEl>
                                        <p:attrNameLst>
                                          <p:attrName>ppt_x</p:attrName>
                                        </p:attrNameLst>
                                      </p:cBhvr>
                                      <p:tavLst>
                                        <p:tav tm="0">
                                          <p:val>
                                            <p:strVal val="ppt_x"/>
                                          </p:val>
                                        </p:tav>
                                        <p:tav tm="100000">
                                          <p:val>
                                            <p:strVal val="0-ppt_w/2"/>
                                          </p:val>
                                        </p:tav>
                                      </p:tavLst>
                                    </p:anim>
                                    <p:anim calcmode="lin" valueType="num">
                                      <p:cBhvr additive="base">
                                        <p:cTn id="126" dur="3000"/>
                                        <p:tgtEl>
                                          <p:spTgt spid="6"/>
                                        </p:tgtEl>
                                        <p:attrNameLst>
                                          <p:attrName>ppt_y</p:attrName>
                                        </p:attrNameLst>
                                      </p:cBhvr>
                                      <p:tavLst>
                                        <p:tav tm="0">
                                          <p:val>
                                            <p:strVal val="ppt_y"/>
                                          </p:val>
                                        </p:tav>
                                        <p:tav tm="100000">
                                          <p:val>
                                            <p:strVal val="ppt_y"/>
                                          </p:val>
                                        </p:tav>
                                      </p:tavLst>
                                    </p:anim>
                                    <p:set>
                                      <p:cBhvr>
                                        <p:cTn id="127" dur="1" fill="hold">
                                          <p:stCondLst>
                                            <p:cond delay="2999"/>
                                          </p:stCondLst>
                                        </p:cTn>
                                        <p:tgtEl>
                                          <p:spTgt spid="6"/>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3000"/>
                                        <p:tgtEl>
                                          <p:spTgt spid="7"/>
                                        </p:tgtEl>
                                        <p:attrNameLst>
                                          <p:attrName>ppt_x</p:attrName>
                                        </p:attrNameLst>
                                      </p:cBhvr>
                                      <p:tavLst>
                                        <p:tav tm="0">
                                          <p:val>
                                            <p:strVal val="ppt_x"/>
                                          </p:val>
                                        </p:tav>
                                        <p:tav tm="100000">
                                          <p:val>
                                            <p:strVal val="0-ppt_w/2"/>
                                          </p:val>
                                        </p:tav>
                                      </p:tavLst>
                                    </p:anim>
                                    <p:anim calcmode="lin" valueType="num">
                                      <p:cBhvr additive="base">
                                        <p:cTn id="130" dur="3000"/>
                                        <p:tgtEl>
                                          <p:spTgt spid="7"/>
                                        </p:tgtEl>
                                        <p:attrNameLst>
                                          <p:attrName>ppt_y</p:attrName>
                                        </p:attrNameLst>
                                      </p:cBhvr>
                                      <p:tavLst>
                                        <p:tav tm="0">
                                          <p:val>
                                            <p:strVal val="ppt_y"/>
                                          </p:val>
                                        </p:tav>
                                        <p:tav tm="100000">
                                          <p:val>
                                            <p:strVal val="ppt_y"/>
                                          </p:val>
                                        </p:tav>
                                      </p:tavLst>
                                    </p:anim>
                                    <p:set>
                                      <p:cBhvr>
                                        <p:cTn id="131" dur="1" fill="hold">
                                          <p:stCondLst>
                                            <p:cond delay="2999"/>
                                          </p:stCondLst>
                                        </p:cTn>
                                        <p:tgtEl>
                                          <p:spTgt spid="7"/>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3000"/>
                                        <p:tgtEl>
                                          <p:spTgt spid="8"/>
                                        </p:tgtEl>
                                        <p:attrNameLst>
                                          <p:attrName>ppt_x</p:attrName>
                                        </p:attrNameLst>
                                      </p:cBhvr>
                                      <p:tavLst>
                                        <p:tav tm="0">
                                          <p:val>
                                            <p:strVal val="ppt_x"/>
                                          </p:val>
                                        </p:tav>
                                        <p:tav tm="100000">
                                          <p:val>
                                            <p:strVal val="0-ppt_w/2"/>
                                          </p:val>
                                        </p:tav>
                                      </p:tavLst>
                                    </p:anim>
                                    <p:anim calcmode="lin" valueType="num">
                                      <p:cBhvr additive="base">
                                        <p:cTn id="134" dur="3000"/>
                                        <p:tgtEl>
                                          <p:spTgt spid="8"/>
                                        </p:tgtEl>
                                        <p:attrNameLst>
                                          <p:attrName>ppt_y</p:attrName>
                                        </p:attrNameLst>
                                      </p:cBhvr>
                                      <p:tavLst>
                                        <p:tav tm="0">
                                          <p:val>
                                            <p:strVal val="ppt_y"/>
                                          </p:val>
                                        </p:tav>
                                        <p:tav tm="100000">
                                          <p:val>
                                            <p:strVal val="ppt_y"/>
                                          </p:val>
                                        </p:tav>
                                      </p:tavLst>
                                    </p:anim>
                                    <p:set>
                                      <p:cBhvr>
                                        <p:cTn id="135" dur="1" fill="hold">
                                          <p:stCondLst>
                                            <p:cond delay="2999"/>
                                          </p:stCondLst>
                                        </p:cTn>
                                        <p:tgtEl>
                                          <p:spTgt spid="8"/>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3000"/>
                                        <p:tgtEl>
                                          <p:spTgt spid="9"/>
                                        </p:tgtEl>
                                        <p:attrNameLst>
                                          <p:attrName>ppt_x</p:attrName>
                                        </p:attrNameLst>
                                      </p:cBhvr>
                                      <p:tavLst>
                                        <p:tav tm="0">
                                          <p:val>
                                            <p:strVal val="ppt_x"/>
                                          </p:val>
                                        </p:tav>
                                        <p:tav tm="100000">
                                          <p:val>
                                            <p:strVal val="0-ppt_w/2"/>
                                          </p:val>
                                        </p:tav>
                                      </p:tavLst>
                                    </p:anim>
                                    <p:anim calcmode="lin" valueType="num">
                                      <p:cBhvr additive="base">
                                        <p:cTn id="138" dur="3000"/>
                                        <p:tgtEl>
                                          <p:spTgt spid="9"/>
                                        </p:tgtEl>
                                        <p:attrNameLst>
                                          <p:attrName>ppt_y</p:attrName>
                                        </p:attrNameLst>
                                      </p:cBhvr>
                                      <p:tavLst>
                                        <p:tav tm="0">
                                          <p:val>
                                            <p:strVal val="ppt_y"/>
                                          </p:val>
                                        </p:tav>
                                        <p:tav tm="100000">
                                          <p:val>
                                            <p:strVal val="ppt_y"/>
                                          </p:val>
                                        </p:tav>
                                      </p:tavLst>
                                    </p:anim>
                                    <p:set>
                                      <p:cBhvr>
                                        <p:cTn id="139" dur="1" fill="hold">
                                          <p:stCondLst>
                                            <p:cond delay="2999"/>
                                          </p:stCondLst>
                                        </p:cTn>
                                        <p:tgtEl>
                                          <p:spTgt spid="9"/>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3000"/>
                                        <p:tgtEl>
                                          <p:spTgt spid="11"/>
                                        </p:tgtEl>
                                        <p:attrNameLst>
                                          <p:attrName>ppt_x</p:attrName>
                                        </p:attrNameLst>
                                      </p:cBhvr>
                                      <p:tavLst>
                                        <p:tav tm="0">
                                          <p:val>
                                            <p:strVal val="ppt_x"/>
                                          </p:val>
                                        </p:tav>
                                        <p:tav tm="100000">
                                          <p:val>
                                            <p:strVal val="0-ppt_w/2"/>
                                          </p:val>
                                        </p:tav>
                                      </p:tavLst>
                                    </p:anim>
                                    <p:anim calcmode="lin" valueType="num">
                                      <p:cBhvr additive="base">
                                        <p:cTn id="146" dur="3000"/>
                                        <p:tgtEl>
                                          <p:spTgt spid="11"/>
                                        </p:tgtEl>
                                        <p:attrNameLst>
                                          <p:attrName>ppt_y</p:attrName>
                                        </p:attrNameLst>
                                      </p:cBhvr>
                                      <p:tavLst>
                                        <p:tav tm="0">
                                          <p:val>
                                            <p:strVal val="ppt_y"/>
                                          </p:val>
                                        </p:tav>
                                        <p:tav tm="100000">
                                          <p:val>
                                            <p:strVal val="ppt_y"/>
                                          </p:val>
                                        </p:tav>
                                      </p:tavLst>
                                    </p:anim>
                                    <p:set>
                                      <p:cBhvr>
                                        <p:cTn id="147" dur="1" fill="hold">
                                          <p:stCondLst>
                                            <p:cond delay="2999"/>
                                          </p:stCondLst>
                                        </p:cTn>
                                        <p:tgtEl>
                                          <p:spTgt spid="11"/>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3000"/>
                                        <p:tgtEl>
                                          <p:spTgt spid="12"/>
                                        </p:tgtEl>
                                        <p:attrNameLst>
                                          <p:attrName>ppt_x</p:attrName>
                                        </p:attrNameLst>
                                      </p:cBhvr>
                                      <p:tavLst>
                                        <p:tav tm="0">
                                          <p:val>
                                            <p:strVal val="ppt_x"/>
                                          </p:val>
                                        </p:tav>
                                        <p:tav tm="100000">
                                          <p:val>
                                            <p:strVal val="0-ppt_w/2"/>
                                          </p:val>
                                        </p:tav>
                                      </p:tavLst>
                                    </p:anim>
                                    <p:anim calcmode="lin" valueType="num">
                                      <p:cBhvr additive="base">
                                        <p:cTn id="150" dur="3000"/>
                                        <p:tgtEl>
                                          <p:spTgt spid="12"/>
                                        </p:tgtEl>
                                        <p:attrNameLst>
                                          <p:attrName>ppt_y</p:attrName>
                                        </p:attrNameLst>
                                      </p:cBhvr>
                                      <p:tavLst>
                                        <p:tav tm="0">
                                          <p:val>
                                            <p:strVal val="ppt_y"/>
                                          </p:val>
                                        </p:tav>
                                        <p:tav tm="100000">
                                          <p:val>
                                            <p:strVal val="ppt_y"/>
                                          </p:val>
                                        </p:tav>
                                      </p:tavLst>
                                    </p:anim>
                                    <p:set>
                                      <p:cBhvr>
                                        <p:cTn id="151" dur="1" fill="hold">
                                          <p:stCondLst>
                                            <p:cond delay="2999"/>
                                          </p:stCondLst>
                                        </p:cTn>
                                        <p:tgtEl>
                                          <p:spTgt spid="12"/>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3000"/>
                                        <p:tgtEl>
                                          <p:spTgt spid="13"/>
                                        </p:tgtEl>
                                        <p:attrNameLst>
                                          <p:attrName>ppt_x</p:attrName>
                                        </p:attrNameLst>
                                      </p:cBhvr>
                                      <p:tavLst>
                                        <p:tav tm="0">
                                          <p:val>
                                            <p:strVal val="ppt_x"/>
                                          </p:val>
                                        </p:tav>
                                        <p:tav tm="100000">
                                          <p:val>
                                            <p:strVal val="0-ppt_w/2"/>
                                          </p:val>
                                        </p:tav>
                                      </p:tavLst>
                                    </p:anim>
                                    <p:anim calcmode="lin" valueType="num">
                                      <p:cBhvr additive="base">
                                        <p:cTn id="154" dur="3000"/>
                                        <p:tgtEl>
                                          <p:spTgt spid="13"/>
                                        </p:tgtEl>
                                        <p:attrNameLst>
                                          <p:attrName>ppt_y</p:attrName>
                                        </p:attrNameLst>
                                      </p:cBhvr>
                                      <p:tavLst>
                                        <p:tav tm="0">
                                          <p:val>
                                            <p:strVal val="ppt_y"/>
                                          </p:val>
                                        </p:tav>
                                        <p:tav tm="100000">
                                          <p:val>
                                            <p:strVal val="ppt_y"/>
                                          </p:val>
                                        </p:tav>
                                      </p:tavLst>
                                    </p:anim>
                                    <p:set>
                                      <p:cBhvr>
                                        <p:cTn id="155" dur="1" fill="hold">
                                          <p:stCondLst>
                                            <p:cond delay="2999"/>
                                          </p:stCondLst>
                                        </p:cTn>
                                        <p:tgtEl>
                                          <p:spTgt spid="13"/>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3000"/>
                                        <p:tgtEl>
                                          <p:spTgt spid="14"/>
                                        </p:tgtEl>
                                        <p:attrNameLst>
                                          <p:attrName>ppt_x</p:attrName>
                                        </p:attrNameLst>
                                      </p:cBhvr>
                                      <p:tavLst>
                                        <p:tav tm="0">
                                          <p:val>
                                            <p:strVal val="ppt_x"/>
                                          </p:val>
                                        </p:tav>
                                        <p:tav tm="100000">
                                          <p:val>
                                            <p:strVal val="0-ppt_w/2"/>
                                          </p:val>
                                        </p:tav>
                                      </p:tavLst>
                                    </p:anim>
                                    <p:anim calcmode="lin" valueType="num">
                                      <p:cBhvr additive="base">
                                        <p:cTn id="158" dur="3000"/>
                                        <p:tgtEl>
                                          <p:spTgt spid="14"/>
                                        </p:tgtEl>
                                        <p:attrNameLst>
                                          <p:attrName>ppt_y</p:attrName>
                                        </p:attrNameLst>
                                      </p:cBhvr>
                                      <p:tavLst>
                                        <p:tav tm="0">
                                          <p:val>
                                            <p:strVal val="ppt_y"/>
                                          </p:val>
                                        </p:tav>
                                        <p:tav tm="100000">
                                          <p:val>
                                            <p:strVal val="ppt_y"/>
                                          </p:val>
                                        </p:tav>
                                      </p:tavLst>
                                    </p:anim>
                                    <p:set>
                                      <p:cBhvr>
                                        <p:cTn id="159" dur="1" fill="hold">
                                          <p:stCondLst>
                                            <p:cond delay="2999"/>
                                          </p:stCondLst>
                                        </p:cTn>
                                        <p:tgtEl>
                                          <p:spTgt spid="14"/>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15"/>
                                        </p:tgtEl>
                                        <p:attrNameLst>
                                          <p:attrName>ppt_x</p:attrName>
                                        </p:attrNameLst>
                                      </p:cBhvr>
                                      <p:tavLst>
                                        <p:tav tm="0">
                                          <p:val>
                                            <p:strVal val="ppt_x"/>
                                          </p:val>
                                        </p:tav>
                                        <p:tav tm="100000">
                                          <p:val>
                                            <p:strVal val="0-ppt_w/2"/>
                                          </p:val>
                                        </p:tav>
                                      </p:tavLst>
                                    </p:anim>
                                    <p:anim calcmode="lin" valueType="num">
                                      <p:cBhvr additive="base">
                                        <p:cTn id="162" dur="3000"/>
                                        <p:tgtEl>
                                          <p:spTgt spid="15"/>
                                        </p:tgtEl>
                                        <p:attrNameLst>
                                          <p:attrName>ppt_y</p:attrName>
                                        </p:attrNameLst>
                                      </p:cBhvr>
                                      <p:tavLst>
                                        <p:tav tm="0">
                                          <p:val>
                                            <p:strVal val="ppt_y"/>
                                          </p:val>
                                        </p:tav>
                                        <p:tav tm="100000">
                                          <p:val>
                                            <p:strVal val="ppt_y"/>
                                          </p:val>
                                        </p:tav>
                                      </p:tavLst>
                                    </p:anim>
                                    <p:set>
                                      <p:cBhvr>
                                        <p:cTn id="163" dur="1" fill="hold">
                                          <p:stCondLst>
                                            <p:cond delay="2999"/>
                                          </p:stCondLst>
                                        </p:cTn>
                                        <p:tgtEl>
                                          <p:spTgt spid="15"/>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16"/>
                                        </p:tgtEl>
                                        <p:attrNameLst>
                                          <p:attrName>ppt_x</p:attrName>
                                        </p:attrNameLst>
                                      </p:cBhvr>
                                      <p:tavLst>
                                        <p:tav tm="0">
                                          <p:val>
                                            <p:strVal val="ppt_x"/>
                                          </p:val>
                                        </p:tav>
                                        <p:tav tm="100000">
                                          <p:val>
                                            <p:strVal val="0-ppt_w/2"/>
                                          </p:val>
                                        </p:tav>
                                      </p:tavLst>
                                    </p:anim>
                                    <p:anim calcmode="lin" valueType="num">
                                      <p:cBhvr additive="base">
                                        <p:cTn id="166" dur="3000"/>
                                        <p:tgtEl>
                                          <p:spTgt spid="16"/>
                                        </p:tgtEl>
                                        <p:attrNameLst>
                                          <p:attrName>ppt_y</p:attrName>
                                        </p:attrNameLst>
                                      </p:cBhvr>
                                      <p:tavLst>
                                        <p:tav tm="0">
                                          <p:val>
                                            <p:strVal val="ppt_y"/>
                                          </p:val>
                                        </p:tav>
                                        <p:tav tm="100000">
                                          <p:val>
                                            <p:strVal val="ppt_y"/>
                                          </p:val>
                                        </p:tav>
                                      </p:tavLst>
                                    </p:anim>
                                    <p:set>
                                      <p:cBhvr>
                                        <p:cTn id="167" dur="1" fill="hold">
                                          <p:stCondLst>
                                            <p:cond delay="2999"/>
                                          </p:stCondLst>
                                        </p:cTn>
                                        <p:tgtEl>
                                          <p:spTgt spid="16"/>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7"/>
                                        </p:tgtEl>
                                        <p:attrNameLst>
                                          <p:attrName>ppt_x</p:attrName>
                                        </p:attrNameLst>
                                      </p:cBhvr>
                                      <p:tavLst>
                                        <p:tav tm="0">
                                          <p:val>
                                            <p:strVal val="ppt_x"/>
                                          </p:val>
                                        </p:tav>
                                        <p:tav tm="100000">
                                          <p:val>
                                            <p:strVal val="0-ppt_w/2"/>
                                          </p:val>
                                        </p:tav>
                                      </p:tavLst>
                                    </p:anim>
                                    <p:anim calcmode="lin" valueType="num">
                                      <p:cBhvr additive="base">
                                        <p:cTn id="170" dur="3000"/>
                                        <p:tgtEl>
                                          <p:spTgt spid="17"/>
                                        </p:tgtEl>
                                        <p:attrNameLst>
                                          <p:attrName>ppt_y</p:attrName>
                                        </p:attrNameLst>
                                      </p:cBhvr>
                                      <p:tavLst>
                                        <p:tav tm="0">
                                          <p:val>
                                            <p:strVal val="ppt_y"/>
                                          </p:val>
                                        </p:tav>
                                        <p:tav tm="100000">
                                          <p:val>
                                            <p:strVal val="ppt_y"/>
                                          </p:val>
                                        </p:tav>
                                      </p:tavLst>
                                    </p:anim>
                                    <p:set>
                                      <p:cBhvr>
                                        <p:cTn id="171" dur="1" fill="hold">
                                          <p:stCondLst>
                                            <p:cond delay="2999"/>
                                          </p:stCondLst>
                                        </p:cTn>
                                        <p:tgtEl>
                                          <p:spTgt spid="17"/>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8"/>
                                        </p:tgtEl>
                                        <p:attrNameLst>
                                          <p:attrName>ppt_x</p:attrName>
                                        </p:attrNameLst>
                                      </p:cBhvr>
                                      <p:tavLst>
                                        <p:tav tm="0">
                                          <p:val>
                                            <p:strVal val="ppt_x"/>
                                          </p:val>
                                        </p:tav>
                                        <p:tav tm="100000">
                                          <p:val>
                                            <p:strVal val="0-ppt_w/2"/>
                                          </p:val>
                                        </p:tav>
                                      </p:tavLst>
                                    </p:anim>
                                    <p:anim calcmode="lin" valueType="num">
                                      <p:cBhvr additive="base">
                                        <p:cTn id="174" dur="3000"/>
                                        <p:tgtEl>
                                          <p:spTgt spid="18"/>
                                        </p:tgtEl>
                                        <p:attrNameLst>
                                          <p:attrName>ppt_y</p:attrName>
                                        </p:attrNameLst>
                                      </p:cBhvr>
                                      <p:tavLst>
                                        <p:tav tm="0">
                                          <p:val>
                                            <p:strVal val="ppt_y"/>
                                          </p:val>
                                        </p:tav>
                                        <p:tav tm="100000">
                                          <p:val>
                                            <p:strVal val="ppt_y"/>
                                          </p:val>
                                        </p:tav>
                                      </p:tavLst>
                                    </p:anim>
                                    <p:set>
                                      <p:cBhvr>
                                        <p:cTn id="175" dur="1" fill="hold">
                                          <p:stCondLst>
                                            <p:cond delay="2999"/>
                                          </p:stCondLst>
                                        </p:cTn>
                                        <p:tgtEl>
                                          <p:spTgt spid="18"/>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9"/>
                                        </p:tgtEl>
                                        <p:attrNameLst>
                                          <p:attrName>ppt_x</p:attrName>
                                        </p:attrNameLst>
                                      </p:cBhvr>
                                      <p:tavLst>
                                        <p:tav tm="0">
                                          <p:val>
                                            <p:strVal val="ppt_x"/>
                                          </p:val>
                                        </p:tav>
                                        <p:tav tm="100000">
                                          <p:val>
                                            <p:strVal val="0-ppt_w/2"/>
                                          </p:val>
                                        </p:tav>
                                      </p:tavLst>
                                    </p:anim>
                                    <p:anim calcmode="lin" valueType="num">
                                      <p:cBhvr additive="base">
                                        <p:cTn id="178" dur="3000"/>
                                        <p:tgtEl>
                                          <p:spTgt spid="19"/>
                                        </p:tgtEl>
                                        <p:attrNameLst>
                                          <p:attrName>ppt_y</p:attrName>
                                        </p:attrNameLst>
                                      </p:cBhvr>
                                      <p:tavLst>
                                        <p:tav tm="0">
                                          <p:val>
                                            <p:strVal val="ppt_y"/>
                                          </p:val>
                                        </p:tav>
                                        <p:tav tm="100000">
                                          <p:val>
                                            <p:strVal val="ppt_y"/>
                                          </p:val>
                                        </p:tav>
                                      </p:tavLst>
                                    </p:anim>
                                    <p:set>
                                      <p:cBhvr>
                                        <p:cTn id="179" dur="1" fill="hold">
                                          <p:stCondLst>
                                            <p:cond delay="2999"/>
                                          </p:stCondLst>
                                        </p:cTn>
                                        <p:tgtEl>
                                          <p:spTgt spid="19"/>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20"/>
                                        </p:tgtEl>
                                        <p:attrNameLst>
                                          <p:attrName>ppt_x</p:attrName>
                                        </p:attrNameLst>
                                      </p:cBhvr>
                                      <p:tavLst>
                                        <p:tav tm="0">
                                          <p:val>
                                            <p:strVal val="ppt_x"/>
                                          </p:val>
                                        </p:tav>
                                        <p:tav tm="100000">
                                          <p:val>
                                            <p:strVal val="0-ppt_w/2"/>
                                          </p:val>
                                        </p:tav>
                                      </p:tavLst>
                                    </p:anim>
                                    <p:anim calcmode="lin" valueType="num">
                                      <p:cBhvr additive="base">
                                        <p:cTn id="182" dur="3000"/>
                                        <p:tgtEl>
                                          <p:spTgt spid="20"/>
                                        </p:tgtEl>
                                        <p:attrNameLst>
                                          <p:attrName>ppt_y</p:attrName>
                                        </p:attrNameLst>
                                      </p:cBhvr>
                                      <p:tavLst>
                                        <p:tav tm="0">
                                          <p:val>
                                            <p:strVal val="ppt_y"/>
                                          </p:val>
                                        </p:tav>
                                        <p:tav tm="100000">
                                          <p:val>
                                            <p:strVal val="ppt_y"/>
                                          </p:val>
                                        </p:tav>
                                      </p:tavLst>
                                    </p:anim>
                                    <p:set>
                                      <p:cBhvr>
                                        <p:cTn id="183" dur="1" fill="hold">
                                          <p:stCondLst>
                                            <p:cond delay="2999"/>
                                          </p:stCondLst>
                                        </p:cTn>
                                        <p:tgtEl>
                                          <p:spTgt spid="20"/>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21"/>
                                        </p:tgtEl>
                                        <p:attrNameLst>
                                          <p:attrName>ppt_x</p:attrName>
                                        </p:attrNameLst>
                                      </p:cBhvr>
                                      <p:tavLst>
                                        <p:tav tm="0">
                                          <p:val>
                                            <p:strVal val="ppt_x"/>
                                          </p:val>
                                        </p:tav>
                                        <p:tav tm="100000">
                                          <p:val>
                                            <p:strVal val="0-ppt_w/2"/>
                                          </p:val>
                                        </p:tav>
                                      </p:tavLst>
                                    </p:anim>
                                    <p:anim calcmode="lin" valueType="num">
                                      <p:cBhvr additive="base">
                                        <p:cTn id="186" dur="3000"/>
                                        <p:tgtEl>
                                          <p:spTgt spid="21"/>
                                        </p:tgtEl>
                                        <p:attrNameLst>
                                          <p:attrName>ppt_y</p:attrName>
                                        </p:attrNameLst>
                                      </p:cBhvr>
                                      <p:tavLst>
                                        <p:tav tm="0">
                                          <p:val>
                                            <p:strVal val="ppt_y"/>
                                          </p:val>
                                        </p:tav>
                                        <p:tav tm="100000">
                                          <p:val>
                                            <p:strVal val="ppt_y"/>
                                          </p:val>
                                        </p:tav>
                                      </p:tavLst>
                                    </p:anim>
                                    <p:set>
                                      <p:cBhvr>
                                        <p:cTn id="187" dur="1" fill="hold">
                                          <p:stCondLst>
                                            <p:cond delay="2999"/>
                                          </p:stCondLst>
                                        </p:cTn>
                                        <p:tgtEl>
                                          <p:spTgt spid="21"/>
                                        </p:tgtEl>
                                        <p:attrNameLst>
                                          <p:attrName>style.visibility</p:attrName>
                                        </p:attrNameLst>
                                      </p:cBhvr>
                                      <p:to>
                                        <p:strVal val="hidden"/>
                                      </p:to>
                                    </p:set>
                                  </p:childTnLst>
                                </p:cTn>
                              </p:par>
                              <p:par>
                                <p:cTn id="188" presetID="8" presetClass="emph" presetSubtype="0" fill="hold" grpId="3" nodeType="withEffect">
                                  <p:stCondLst>
                                    <p:cond delay="0"/>
                                  </p:stCondLst>
                                  <p:childTnLst>
                                    <p:animRot by="21600000">
                                      <p:cBhvr>
                                        <p:cTn id="189" dur="3000" fill="hold"/>
                                        <p:tgtEl>
                                          <p:spTgt spid="4"/>
                                        </p:tgtEl>
                                        <p:attrNameLst>
                                          <p:attrName>r</p:attrName>
                                        </p:attrNameLst>
                                      </p:cBhvr>
                                    </p:animRot>
                                  </p:childTnLst>
                                </p:cTn>
                              </p:par>
                              <p:par>
                                <p:cTn id="190" presetID="8" presetClass="emph" presetSubtype="0" fill="hold" grpId="3" nodeType="withEffect">
                                  <p:stCondLst>
                                    <p:cond delay="0"/>
                                  </p:stCondLst>
                                  <p:childTnLst>
                                    <p:animRot by="-21600000">
                                      <p:cBhvr>
                                        <p:cTn id="191" dur="3000" fill="hold"/>
                                        <p:tgtEl>
                                          <p:spTgt spid="5"/>
                                        </p:tgtEl>
                                        <p:attrNameLst>
                                          <p:attrName>r</p:attrName>
                                        </p:attrNameLst>
                                      </p:cBhvr>
                                    </p:animRot>
                                  </p:childTnLst>
                                </p:cTn>
                              </p:par>
                              <p:par>
                                <p:cTn id="192" presetID="8" presetClass="emph" presetSubtype="0" fill="hold" grpId="3" nodeType="withEffect">
                                  <p:stCondLst>
                                    <p:cond delay="0"/>
                                  </p:stCondLst>
                                  <p:childTnLst>
                                    <p:animRot by="21600000">
                                      <p:cBhvr>
                                        <p:cTn id="193" dur="3000" fill="hold"/>
                                        <p:tgtEl>
                                          <p:spTgt spid="6"/>
                                        </p:tgtEl>
                                        <p:attrNameLst>
                                          <p:attrName>r</p:attrName>
                                        </p:attrNameLst>
                                      </p:cBhvr>
                                    </p:animRot>
                                  </p:childTnLst>
                                </p:cTn>
                              </p:par>
                              <p:par>
                                <p:cTn id="194" presetID="8" presetClass="emph" presetSubtype="0" fill="hold" grpId="3" nodeType="withEffect">
                                  <p:stCondLst>
                                    <p:cond delay="0"/>
                                  </p:stCondLst>
                                  <p:childTnLst>
                                    <p:animRot by="-21600000">
                                      <p:cBhvr>
                                        <p:cTn id="195" dur="3000" fill="hold"/>
                                        <p:tgtEl>
                                          <p:spTgt spid="7"/>
                                        </p:tgtEl>
                                        <p:attrNameLst>
                                          <p:attrName>r</p:attrName>
                                        </p:attrNameLst>
                                      </p:cBhvr>
                                    </p:animRot>
                                  </p:childTnLst>
                                </p:cTn>
                              </p:par>
                              <p:par>
                                <p:cTn id="196" presetID="8" presetClass="emph" presetSubtype="0" fill="hold" grpId="3" nodeType="withEffect">
                                  <p:stCondLst>
                                    <p:cond delay="0"/>
                                  </p:stCondLst>
                                  <p:childTnLst>
                                    <p:animRot by="21600000">
                                      <p:cBhvr>
                                        <p:cTn id="197" dur="3000" fill="hold"/>
                                        <p:tgtEl>
                                          <p:spTgt spid="8"/>
                                        </p:tgtEl>
                                        <p:attrNameLst>
                                          <p:attrName>r</p:attrName>
                                        </p:attrNameLst>
                                      </p:cBhvr>
                                    </p:animRot>
                                  </p:childTnLst>
                                </p:cTn>
                              </p:par>
                              <p:par>
                                <p:cTn id="198" presetID="8" presetClass="emph" presetSubtype="0" fill="hold" grpId="3" nodeType="withEffect">
                                  <p:stCondLst>
                                    <p:cond delay="0"/>
                                  </p:stCondLst>
                                  <p:childTnLst>
                                    <p:animRot by="-21600000">
                                      <p:cBhvr>
                                        <p:cTn id="199" dur="3000" fill="hold"/>
                                        <p:tgtEl>
                                          <p:spTgt spid="9"/>
                                        </p:tgtEl>
                                        <p:attrNameLst>
                                          <p:attrName>r</p:attrName>
                                        </p:attrNameLst>
                                      </p:cBhvr>
                                    </p:animRot>
                                  </p:childTnLst>
                                </p:cTn>
                              </p:par>
                              <p:par>
                                <p:cTn id="200" presetID="8" presetClass="emph" presetSubtype="0" fill="hold" grpId="3" nodeType="withEffect">
                                  <p:stCondLst>
                                    <p:cond delay="0"/>
                                  </p:stCondLst>
                                  <p:childTnLst>
                                    <p:animRot by="21600000">
                                      <p:cBhvr>
                                        <p:cTn id="201" dur="3000" fill="hold"/>
                                        <p:tgtEl>
                                          <p:spTgt spid="10"/>
                                        </p:tgtEl>
                                        <p:attrNameLst>
                                          <p:attrName>r</p:attrName>
                                        </p:attrNameLst>
                                      </p:cBhvr>
                                    </p:animRot>
                                  </p:childTnLst>
                                </p:cTn>
                              </p:par>
                              <p:par>
                                <p:cTn id="202" presetID="8" presetClass="emph" presetSubtype="0" fill="hold" grpId="3" nodeType="withEffect">
                                  <p:stCondLst>
                                    <p:cond delay="0"/>
                                  </p:stCondLst>
                                  <p:childTnLst>
                                    <p:animRot by="-21600000">
                                      <p:cBhvr>
                                        <p:cTn id="203" dur="3000" fill="hold"/>
                                        <p:tgtEl>
                                          <p:spTgt spid="11"/>
                                        </p:tgtEl>
                                        <p:attrNameLst>
                                          <p:attrName>r</p:attrName>
                                        </p:attrNameLst>
                                      </p:cBhvr>
                                    </p:animRot>
                                  </p:childTnLst>
                                </p:cTn>
                              </p:par>
                              <p:par>
                                <p:cTn id="204" presetID="8" presetClass="emph" presetSubtype="0" fill="hold" grpId="3" nodeType="withEffect">
                                  <p:stCondLst>
                                    <p:cond delay="0"/>
                                  </p:stCondLst>
                                  <p:childTnLst>
                                    <p:animRot by="21600000">
                                      <p:cBhvr>
                                        <p:cTn id="205" dur="3000" fill="hold"/>
                                        <p:tgtEl>
                                          <p:spTgt spid="12"/>
                                        </p:tgtEl>
                                        <p:attrNameLst>
                                          <p:attrName>r</p:attrName>
                                        </p:attrNameLst>
                                      </p:cBhvr>
                                    </p:animRot>
                                  </p:childTnLst>
                                </p:cTn>
                              </p:par>
                              <p:par>
                                <p:cTn id="206" presetID="8" presetClass="emph" presetSubtype="0" fill="hold" grpId="3" nodeType="withEffect">
                                  <p:stCondLst>
                                    <p:cond delay="0"/>
                                  </p:stCondLst>
                                  <p:childTnLst>
                                    <p:animRot by="-21600000">
                                      <p:cBhvr>
                                        <p:cTn id="207" dur="3000" fill="hold"/>
                                        <p:tgtEl>
                                          <p:spTgt spid="13"/>
                                        </p:tgtEl>
                                        <p:attrNameLst>
                                          <p:attrName>r</p:attrName>
                                        </p:attrNameLst>
                                      </p:cBhvr>
                                    </p:animRot>
                                  </p:childTnLst>
                                </p:cTn>
                              </p:par>
                              <p:par>
                                <p:cTn id="208" presetID="8" presetClass="emph" presetSubtype="0" fill="hold" grpId="3" nodeType="withEffect">
                                  <p:stCondLst>
                                    <p:cond delay="0"/>
                                  </p:stCondLst>
                                  <p:childTnLst>
                                    <p:animRot by="21600000">
                                      <p:cBhvr>
                                        <p:cTn id="209" dur="3000" fill="hold"/>
                                        <p:tgtEl>
                                          <p:spTgt spid="14"/>
                                        </p:tgtEl>
                                        <p:attrNameLst>
                                          <p:attrName>r</p:attrName>
                                        </p:attrNameLst>
                                      </p:cBhvr>
                                    </p:animRot>
                                  </p:childTnLst>
                                </p:cTn>
                              </p:par>
                              <p:par>
                                <p:cTn id="210" presetID="8" presetClass="emph" presetSubtype="0" fill="hold" grpId="3" nodeType="withEffect">
                                  <p:stCondLst>
                                    <p:cond delay="0"/>
                                  </p:stCondLst>
                                  <p:childTnLst>
                                    <p:animRot by="-21600000">
                                      <p:cBhvr>
                                        <p:cTn id="211" dur="3000" fill="hold"/>
                                        <p:tgtEl>
                                          <p:spTgt spid="15"/>
                                        </p:tgtEl>
                                        <p:attrNameLst>
                                          <p:attrName>r</p:attrName>
                                        </p:attrNameLst>
                                      </p:cBhvr>
                                    </p:animRot>
                                  </p:childTnLst>
                                </p:cTn>
                              </p:par>
                              <p:par>
                                <p:cTn id="212" presetID="8" presetClass="emph" presetSubtype="0" fill="hold" grpId="3" nodeType="withEffect">
                                  <p:stCondLst>
                                    <p:cond delay="0"/>
                                  </p:stCondLst>
                                  <p:childTnLst>
                                    <p:animRot by="21600000">
                                      <p:cBhvr>
                                        <p:cTn id="213" dur="3000" fill="hold"/>
                                        <p:tgtEl>
                                          <p:spTgt spid="16"/>
                                        </p:tgtEl>
                                        <p:attrNameLst>
                                          <p:attrName>r</p:attrName>
                                        </p:attrNameLst>
                                      </p:cBhvr>
                                    </p:animRot>
                                  </p:childTnLst>
                                </p:cTn>
                              </p:par>
                              <p:par>
                                <p:cTn id="214" presetID="8" presetClass="emph" presetSubtype="0" fill="hold" grpId="3" nodeType="withEffect">
                                  <p:stCondLst>
                                    <p:cond delay="0"/>
                                  </p:stCondLst>
                                  <p:childTnLst>
                                    <p:animRot by="-21600000">
                                      <p:cBhvr>
                                        <p:cTn id="215" dur="3000" fill="hold"/>
                                        <p:tgtEl>
                                          <p:spTgt spid="17"/>
                                        </p:tgtEl>
                                        <p:attrNameLst>
                                          <p:attrName>r</p:attrName>
                                        </p:attrNameLst>
                                      </p:cBhvr>
                                    </p:animRot>
                                  </p:childTnLst>
                                </p:cTn>
                              </p:par>
                              <p:par>
                                <p:cTn id="216" presetID="8" presetClass="emph" presetSubtype="0" fill="hold" grpId="3" nodeType="withEffect">
                                  <p:stCondLst>
                                    <p:cond delay="0"/>
                                  </p:stCondLst>
                                  <p:childTnLst>
                                    <p:animRot by="21600000">
                                      <p:cBhvr>
                                        <p:cTn id="217" dur="3000" fill="hold"/>
                                        <p:tgtEl>
                                          <p:spTgt spid="18"/>
                                        </p:tgtEl>
                                        <p:attrNameLst>
                                          <p:attrName>r</p:attrName>
                                        </p:attrNameLst>
                                      </p:cBhvr>
                                    </p:animRot>
                                  </p:childTnLst>
                                </p:cTn>
                              </p:par>
                              <p:par>
                                <p:cTn id="218" presetID="8" presetClass="emph" presetSubtype="0" fill="hold" grpId="3"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fill="hold" grpId="3" nodeType="withEffect">
                                  <p:stCondLst>
                                    <p:cond delay="0"/>
                                  </p:stCondLst>
                                  <p:childTnLst>
                                    <p:animRot by="21600000">
                                      <p:cBhvr>
                                        <p:cTn id="221" dur="3000" fill="hold"/>
                                        <p:tgtEl>
                                          <p:spTgt spid="20"/>
                                        </p:tgtEl>
                                        <p:attrNameLst>
                                          <p:attrName>r</p:attrName>
                                        </p:attrNameLst>
                                      </p:cBhvr>
                                    </p:animRot>
                                  </p:childTnLst>
                                </p:cTn>
                              </p:par>
                              <p:par>
                                <p:cTn id="222" presetID="8" presetClass="emph" presetSubtype="0" fill="hold" grpId="3" nodeType="withEffect">
                                  <p:stCondLst>
                                    <p:cond delay="0"/>
                                  </p:stCondLst>
                                  <p:childTnLst>
                                    <p:animRot by="-21600000">
                                      <p:cBhvr>
                                        <p:cTn id="223" dur="3000" fill="hold"/>
                                        <p:tgtEl>
                                          <p:spTgt spid="21"/>
                                        </p:tgtEl>
                                        <p:attrNameLst>
                                          <p:attrName>r</p:attrName>
                                        </p:attrNameLst>
                                      </p:cBhvr>
                                    </p:animRot>
                                  </p:childTnLst>
                                </p:cTn>
                              </p:par>
                              <p:par>
                                <p:cTn id="224" presetID="17" presetClass="entr" presetSubtype="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ppt_x</p:attrName>
                                        </p:attrNameLst>
                                      </p:cBhvr>
                                      <p:tavLst>
                                        <p:tav tm="0">
                                          <p:val>
                                            <p:strVal val="#ppt_x+#ppt_w/2"/>
                                          </p:val>
                                        </p:tav>
                                        <p:tav tm="100000">
                                          <p:val>
                                            <p:strVal val="#ppt_x"/>
                                          </p:val>
                                        </p:tav>
                                      </p:tavLst>
                                    </p:anim>
                                    <p:anim calcmode="lin" valueType="num">
                                      <p:cBhvr>
                                        <p:cTn id="227" dur="3000" fill="hold"/>
                                        <p:tgtEl>
                                          <p:spTgt spid="2"/>
                                        </p:tgtEl>
                                        <p:attrNameLst>
                                          <p:attrName>ppt_y</p:attrName>
                                        </p:attrNameLst>
                                      </p:cBhvr>
                                      <p:tavLst>
                                        <p:tav tm="0">
                                          <p:val>
                                            <p:strVal val="#ppt_y"/>
                                          </p:val>
                                        </p:tav>
                                        <p:tav tm="100000">
                                          <p:val>
                                            <p:strVal val="#ppt_y"/>
                                          </p:val>
                                        </p:tav>
                                      </p:tavLst>
                                    </p:anim>
                                    <p:anim calcmode="lin" valueType="num">
                                      <p:cBhvr>
                                        <p:cTn id="228" dur="3000" fill="hold"/>
                                        <p:tgtEl>
                                          <p:spTgt spid="2"/>
                                        </p:tgtEl>
                                        <p:attrNameLst>
                                          <p:attrName>ppt_w</p:attrName>
                                        </p:attrNameLst>
                                      </p:cBhvr>
                                      <p:tavLst>
                                        <p:tav tm="0">
                                          <p:val>
                                            <p:fltVal val="0"/>
                                          </p:val>
                                        </p:tav>
                                        <p:tav tm="100000">
                                          <p:val>
                                            <p:strVal val="#ppt_w"/>
                                          </p:val>
                                        </p:tav>
                                      </p:tavLst>
                                    </p:anim>
                                    <p:anim calcmode="lin" valueType="num">
                                      <p:cBhvr>
                                        <p:cTn id="229"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2000232" y="928676"/>
            <a:ext cx="5286412" cy="3139321"/>
          </a:xfrm>
          <a:prstGeom prst="rect">
            <a:avLst/>
          </a:prstGeom>
          <a:noFill/>
        </p:spPr>
        <p:txBody>
          <a:bodyPr wrap="square" rtlCol="0">
            <a:spAutoFit/>
          </a:bodyPr>
          <a:lstStyle/>
          <a:p>
            <a:r>
              <a:rPr lang="es-PE" b="1" dirty="0" smtClean="0">
                <a:solidFill>
                  <a:schemeClr val="bg1"/>
                </a:solidFill>
              </a:rPr>
              <a:t>8. Crecen constantemente</a:t>
            </a:r>
            <a:endParaRPr lang="es-PE" dirty="0" smtClean="0">
              <a:solidFill>
                <a:schemeClr val="bg1"/>
              </a:solidFill>
            </a:endParaRPr>
          </a:p>
          <a:p>
            <a:endParaRPr lang="es-PE" dirty="0" smtClean="0">
              <a:solidFill>
                <a:schemeClr val="bg1"/>
              </a:solidFill>
            </a:endParaRPr>
          </a:p>
          <a:p>
            <a:r>
              <a:rPr lang="es-PE" dirty="0" smtClean="0">
                <a:solidFill>
                  <a:schemeClr val="bg1"/>
                </a:solidFill>
              </a:rPr>
              <a:t>Todo lo que no crece en la naturaleza ya sabemos como acaba: muere. A nivel mental, a nivel profesional, a nivel pareja, familia… hay muchas áreas para mejorar. Las personas que transmiten energía positiva se preocupan por crecer, por mejorar y para ello leen, hacen cursos, viven diferentes realidades, hablan con gente que les estimule y son aprendices toda su vida.</a:t>
            </a:r>
          </a:p>
          <a:p>
            <a:endParaRPr lang="es-PE" dirty="0"/>
          </a:p>
        </p:txBody>
      </p:sp>
      <p:pic>
        <p:nvPicPr>
          <p:cNvPr id="4" name="Picture 4" descr="Resultado de imagen de flor de loto png"/>
          <p:cNvPicPr>
            <a:picLocks noChangeAspect="1" noChangeArrowheads="1"/>
          </p:cNvPicPr>
          <p:nvPr/>
        </p:nvPicPr>
        <p:blipFill>
          <a:blip r:embed="rId3"/>
          <a:srcRect/>
          <a:stretch>
            <a:fillRect/>
          </a:stretch>
        </p:blipFill>
        <p:spPr bwMode="auto">
          <a:xfrm>
            <a:off x="-214346" y="3167629"/>
            <a:ext cx="2571768" cy="1975871"/>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99FF"/>
            </a:gs>
            <a:gs pos="50000">
              <a:srgbClr val="0051A2">
                <a:shade val="67500"/>
                <a:satMod val="115000"/>
              </a:srgbClr>
            </a:gs>
            <a:gs pos="100000">
              <a:srgbClr val="0051A2">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74232cc3a6371f9efd8f52e7307e3d9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9643323">
            <a:off x="2990299" y="731140"/>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rot="1976176">
            <a:off x="2994519" y="2301057"/>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2970497">
            <a:off x="5392376" y="781751"/>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8660290">
            <a:off x="5315259" y="2283570"/>
            <a:ext cx="708734"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9643323">
            <a:off x="2275920" y="731141"/>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1976176">
            <a:off x="2280140" y="2301058"/>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rot="19643323">
            <a:off x="1490100" y="731141"/>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rot="1976176">
            <a:off x="1494320" y="2301058"/>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rot="19643323">
            <a:off x="632847" y="731140"/>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rot="1976176">
            <a:off x="637067" y="2301057"/>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una"/>
          <p:cNvSpPr/>
          <p:nvPr/>
        </p:nvSpPr>
        <p:spPr>
          <a:xfrm rot="12970497">
            <a:off x="6178195" y="781748"/>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una"/>
          <p:cNvSpPr/>
          <p:nvPr/>
        </p:nvSpPr>
        <p:spPr>
          <a:xfrm rot="8660290">
            <a:off x="6101078" y="2283567"/>
            <a:ext cx="708734"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una"/>
          <p:cNvSpPr/>
          <p:nvPr/>
        </p:nvSpPr>
        <p:spPr>
          <a:xfrm rot="12970497">
            <a:off x="7143184" y="781752"/>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una"/>
          <p:cNvSpPr/>
          <p:nvPr/>
        </p:nvSpPr>
        <p:spPr>
          <a:xfrm rot="8660290">
            <a:off x="7066067" y="2283571"/>
            <a:ext cx="708734"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una"/>
          <p:cNvSpPr/>
          <p:nvPr/>
        </p:nvSpPr>
        <p:spPr>
          <a:xfrm rot="12970497">
            <a:off x="7929003" y="781749"/>
            <a:ext cx="714380"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una"/>
          <p:cNvSpPr/>
          <p:nvPr/>
        </p:nvSpPr>
        <p:spPr>
          <a:xfrm rot="8660290">
            <a:off x="7851886" y="2283568"/>
            <a:ext cx="708734" cy="2229274"/>
          </a:xfrm>
          <a:prstGeom prst="moon">
            <a:avLst>
              <a:gd name="adj" fmla="val 35266"/>
            </a:avLst>
          </a:prstGeom>
          <a:blipFill dpi="0" rotWithShape="1">
            <a:blip r:embed="rId3">
              <a:lum contrast="2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5"/>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7"/>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8"/>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0"/>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2"/>
                                        </p:tgtEl>
                                        <p:attrNameLst>
                                          <p:attrName>r</p:attrName>
                                        </p:attrNameLst>
                                      </p:cBhvr>
                                    </p:animRot>
                                  </p:childTnLst>
                                </p:cTn>
                              </p:par>
                              <p:par>
                                <p:cTn id="103" presetID="3" presetClass="entr" presetSubtype="10"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horizontal)">
                                      <p:cBhvr>
                                        <p:cTn id="105" dur="2000"/>
                                        <p:tgtEl>
                                          <p:spTgt spid="3"/>
                                        </p:tgtEl>
                                      </p:cBhvr>
                                    </p:animEffect>
                                  </p:childTnLst>
                                </p:cTn>
                              </p:par>
                              <p:par>
                                <p:cTn id="106" presetID="3" presetClass="entr" presetSubtype="10"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horizontal)">
                                      <p:cBhvr>
                                        <p:cTn id="108" dur="2000"/>
                                        <p:tgtEl>
                                          <p:spTgt spid="4"/>
                                        </p:tgtEl>
                                      </p:cBhvr>
                                    </p:animEffect>
                                  </p:childTnLst>
                                </p:cTn>
                              </p:par>
                              <p:par>
                                <p:cTn id="109" presetID="3" presetClass="entr" presetSubtype="10" fill="hold" grpId="2"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blinds(horizontal)">
                                      <p:cBhvr>
                                        <p:cTn id="111" dur="2000"/>
                                        <p:tgtEl>
                                          <p:spTgt spid="7"/>
                                        </p:tgtEl>
                                      </p:cBhvr>
                                    </p:animEffect>
                                  </p:childTnLst>
                                </p:cTn>
                              </p:par>
                              <p:par>
                                <p:cTn id="112" presetID="3" presetClass="entr" presetSubtype="10" fill="hold" grpId="2" nodeType="withEffect">
                                  <p:stCondLst>
                                    <p:cond delay="0"/>
                                  </p:stCondLst>
                                  <p:childTnLst>
                                    <p:set>
                                      <p:cBhvr>
                                        <p:cTn id="113" dur="1" fill="hold">
                                          <p:stCondLst>
                                            <p:cond delay="0"/>
                                          </p:stCondLst>
                                        </p:cTn>
                                        <p:tgtEl>
                                          <p:spTgt spid="8"/>
                                        </p:tgtEl>
                                        <p:attrNameLst>
                                          <p:attrName>style.visibility</p:attrName>
                                        </p:attrNameLst>
                                      </p:cBhvr>
                                      <p:to>
                                        <p:strVal val="visible"/>
                                      </p:to>
                                    </p:set>
                                    <p:animEffect transition="in" filter="blinds(horizontal)">
                                      <p:cBhvr>
                                        <p:cTn id="114" dur="2000"/>
                                        <p:tgtEl>
                                          <p:spTgt spid="8"/>
                                        </p:tgtEl>
                                      </p:cBhvr>
                                    </p:animEffect>
                                  </p:childTnLst>
                                </p:cTn>
                              </p:par>
                              <p:par>
                                <p:cTn id="115" presetID="3" presetClass="entr" presetSubtype="10" fill="hold" grpId="2"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blinds(horizontal)">
                                      <p:cBhvr>
                                        <p:cTn id="117" dur="2000"/>
                                        <p:tgtEl>
                                          <p:spTgt spid="9"/>
                                        </p:tgtEl>
                                      </p:cBhvr>
                                    </p:animEffect>
                                  </p:childTnLst>
                                </p:cTn>
                              </p:par>
                              <p:par>
                                <p:cTn id="118" presetID="3" presetClass="entr" presetSubtype="10" fill="hold" grpId="2" nodeType="withEffect">
                                  <p:stCondLst>
                                    <p:cond delay="0"/>
                                  </p:stCondLst>
                                  <p:childTnLst>
                                    <p:set>
                                      <p:cBhvr>
                                        <p:cTn id="119" dur="1" fill="hold">
                                          <p:stCondLst>
                                            <p:cond delay="0"/>
                                          </p:stCondLst>
                                        </p:cTn>
                                        <p:tgtEl>
                                          <p:spTgt spid="10"/>
                                        </p:tgtEl>
                                        <p:attrNameLst>
                                          <p:attrName>style.visibility</p:attrName>
                                        </p:attrNameLst>
                                      </p:cBhvr>
                                      <p:to>
                                        <p:strVal val="visible"/>
                                      </p:to>
                                    </p:set>
                                    <p:animEffect transition="in" filter="blinds(horizontal)">
                                      <p:cBhvr>
                                        <p:cTn id="120" dur="2000"/>
                                        <p:tgtEl>
                                          <p:spTgt spid="10"/>
                                        </p:tgtEl>
                                      </p:cBhvr>
                                    </p:animEffect>
                                  </p:childTnLst>
                                </p:cTn>
                              </p:par>
                              <p:par>
                                <p:cTn id="121" presetID="3" presetClass="entr" presetSubtype="10" fill="hold" grpId="2" nodeType="withEffect">
                                  <p:stCondLst>
                                    <p:cond delay="0"/>
                                  </p:stCondLst>
                                  <p:childTnLst>
                                    <p:set>
                                      <p:cBhvr>
                                        <p:cTn id="122" dur="1" fill="hold">
                                          <p:stCondLst>
                                            <p:cond delay="0"/>
                                          </p:stCondLst>
                                        </p:cTn>
                                        <p:tgtEl>
                                          <p:spTgt spid="11"/>
                                        </p:tgtEl>
                                        <p:attrNameLst>
                                          <p:attrName>style.visibility</p:attrName>
                                        </p:attrNameLst>
                                      </p:cBhvr>
                                      <p:to>
                                        <p:strVal val="visible"/>
                                      </p:to>
                                    </p:set>
                                    <p:animEffect transition="in" filter="blinds(horizontal)">
                                      <p:cBhvr>
                                        <p:cTn id="123" dur="2000"/>
                                        <p:tgtEl>
                                          <p:spTgt spid="11"/>
                                        </p:tgtEl>
                                      </p:cBhvr>
                                    </p:animEffect>
                                  </p:childTnLst>
                                </p:cTn>
                              </p:par>
                              <p:par>
                                <p:cTn id="124" presetID="3" presetClass="entr" presetSubtype="10" fill="hold" grpId="2" nodeType="withEffect">
                                  <p:stCondLst>
                                    <p:cond delay="0"/>
                                  </p:stCondLst>
                                  <p:childTnLst>
                                    <p:set>
                                      <p:cBhvr>
                                        <p:cTn id="125" dur="1" fill="hold">
                                          <p:stCondLst>
                                            <p:cond delay="0"/>
                                          </p:stCondLst>
                                        </p:cTn>
                                        <p:tgtEl>
                                          <p:spTgt spid="12"/>
                                        </p:tgtEl>
                                        <p:attrNameLst>
                                          <p:attrName>style.visibility</p:attrName>
                                        </p:attrNameLst>
                                      </p:cBhvr>
                                      <p:to>
                                        <p:strVal val="visible"/>
                                      </p:to>
                                    </p:set>
                                    <p:animEffect transition="in" filter="blinds(horizontal)">
                                      <p:cBhvr>
                                        <p:cTn id="126" dur="2000"/>
                                        <p:tgtEl>
                                          <p:spTgt spid="12"/>
                                        </p:tgtEl>
                                      </p:cBhvr>
                                    </p:animEffect>
                                  </p:childTnLst>
                                </p:cTn>
                              </p:par>
                              <p:par>
                                <p:cTn id="127" presetID="3" presetClass="entr" presetSubtype="10" fill="hold" grpId="2" nodeType="withEffect">
                                  <p:stCondLst>
                                    <p:cond delay="0"/>
                                  </p:stCondLst>
                                  <p:childTnLst>
                                    <p:set>
                                      <p:cBhvr>
                                        <p:cTn id="128" dur="1" fill="hold">
                                          <p:stCondLst>
                                            <p:cond delay="0"/>
                                          </p:stCondLst>
                                        </p:cTn>
                                        <p:tgtEl>
                                          <p:spTgt spid="5"/>
                                        </p:tgtEl>
                                        <p:attrNameLst>
                                          <p:attrName>style.visibility</p:attrName>
                                        </p:attrNameLst>
                                      </p:cBhvr>
                                      <p:to>
                                        <p:strVal val="visible"/>
                                      </p:to>
                                    </p:set>
                                    <p:animEffect transition="in" filter="blinds(horizontal)">
                                      <p:cBhvr>
                                        <p:cTn id="129" dur="2000"/>
                                        <p:tgtEl>
                                          <p:spTgt spid="5"/>
                                        </p:tgtEl>
                                      </p:cBhvr>
                                    </p:animEffect>
                                  </p:childTnLst>
                                </p:cTn>
                              </p:par>
                              <p:par>
                                <p:cTn id="130" presetID="3" presetClass="entr" presetSubtype="10" fill="hold" grpId="2" nodeType="withEffect">
                                  <p:stCondLst>
                                    <p:cond delay="0"/>
                                  </p:stCondLst>
                                  <p:childTnLst>
                                    <p:set>
                                      <p:cBhvr>
                                        <p:cTn id="131" dur="1" fill="hold">
                                          <p:stCondLst>
                                            <p:cond delay="0"/>
                                          </p:stCondLst>
                                        </p:cTn>
                                        <p:tgtEl>
                                          <p:spTgt spid="6"/>
                                        </p:tgtEl>
                                        <p:attrNameLst>
                                          <p:attrName>style.visibility</p:attrName>
                                        </p:attrNameLst>
                                      </p:cBhvr>
                                      <p:to>
                                        <p:strVal val="visible"/>
                                      </p:to>
                                    </p:set>
                                    <p:animEffect transition="in" filter="blinds(horizontal)">
                                      <p:cBhvr>
                                        <p:cTn id="132" dur="2000"/>
                                        <p:tgtEl>
                                          <p:spTgt spid="6"/>
                                        </p:tgtEl>
                                      </p:cBhvr>
                                    </p:animEffect>
                                  </p:childTnLst>
                                </p:cTn>
                              </p:par>
                              <p:par>
                                <p:cTn id="133" presetID="3" presetClass="entr" presetSubtype="10"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2000"/>
                                        <p:tgtEl>
                                          <p:spTgt spid="13"/>
                                        </p:tgtEl>
                                      </p:cBhvr>
                                    </p:animEffect>
                                  </p:childTnLst>
                                </p:cTn>
                              </p:par>
                              <p:par>
                                <p:cTn id="136" presetID="3" presetClass="entr" presetSubtype="10"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horizontal)">
                                      <p:cBhvr>
                                        <p:cTn id="138" dur="2000"/>
                                        <p:tgtEl>
                                          <p:spTgt spid="14"/>
                                        </p:tgtEl>
                                      </p:cBhvr>
                                    </p:animEffect>
                                  </p:childTnLst>
                                </p:cTn>
                              </p:par>
                              <p:par>
                                <p:cTn id="139" presetID="3" presetClass="entr" presetSubtype="10" fill="hold" grpId="2"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horizontal)">
                                      <p:cBhvr>
                                        <p:cTn id="141" dur="2000"/>
                                        <p:tgtEl>
                                          <p:spTgt spid="15"/>
                                        </p:tgtEl>
                                      </p:cBhvr>
                                    </p:animEffect>
                                  </p:childTnLst>
                                </p:cTn>
                              </p:par>
                              <p:par>
                                <p:cTn id="142" presetID="3" presetClass="entr" presetSubtype="10" fill="hold" grpId="2"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horizontal)">
                                      <p:cBhvr>
                                        <p:cTn id="144" dur="2000"/>
                                        <p:tgtEl>
                                          <p:spTgt spid="16"/>
                                        </p:tgtEl>
                                      </p:cBhvr>
                                    </p:animEffect>
                                  </p:childTnLst>
                                </p:cTn>
                              </p:par>
                              <p:par>
                                <p:cTn id="145" presetID="3" presetClass="entr" presetSubtype="10" fill="hold" grpId="2"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horizontal)">
                                      <p:cBhvr>
                                        <p:cTn id="147" dur="2000"/>
                                        <p:tgtEl>
                                          <p:spTgt spid="17"/>
                                        </p:tgtEl>
                                      </p:cBhvr>
                                    </p:animEffect>
                                  </p:childTnLst>
                                </p:cTn>
                              </p:par>
                              <p:par>
                                <p:cTn id="148" presetID="3" presetClass="entr" presetSubtype="10" fill="hold" grpId="2"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horizontal)">
                                      <p:cBhvr>
                                        <p:cTn id="150" dur="2000"/>
                                        <p:tgtEl>
                                          <p:spTgt spid="18"/>
                                        </p:tgtEl>
                                      </p:cBhvr>
                                    </p:animEffect>
                                  </p:childTnLst>
                                </p:cTn>
                              </p:par>
                            </p:childTnLst>
                          </p:cTn>
                        </p:par>
                        <p:par>
                          <p:cTn id="151" fill="hold">
                            <p:stCondLst>
                              <p:cond delay="2000"/>
                            </p:stCondLst>
                            <p:childTnLst>
                              <p:par>
                                <p:cTn id="152" presetID="2" presetClass="exit" presetSubtype="2" fill="hold" grpId="3" nodeType="after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1+ppt_w/2"/>
                                          </p:val>
                                        </p:tav>
                                      </p:tavLst>
                                    </p:anim>
                                    <p:anim calcmode="lin" valueType="num">
                                      <p:cBhvr additive="base">
                                        <p:cTn id="154" dur="2000"/>
                                        <p:tgtEl>
                                          <p:spTgt spid="3"/>
                                        </p:tgtEl>
                                        <p:attrNameLst>
                                          <p:attrName>ppt_y</p:attrName>
                                        </p:attrNameLst>
                                      </p:cBhvr>
                                      <p:tavLst>
                                        <p:tav tm="0">
                                          <p:val>
                                            <p:strVal val="ppt_y"/>
                                          </p:val>
                                        </p:tav>
                                        <p:tav tm="100000">
                                          <p:val>
                                            <p:strVal val="ppt_y"/>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2" fill="hold" grpId="3" nodeType="withEffect">
                                  <p:stCondLst>
                                    <p:cond delay="0"/>
                                  </p:stCondLst>
                                  <p:childTnLst>
                                    <p:anim calcmode="lin" valueType="num">
                                      <p:cBhvr additive="base">
                                        <p:cTn id="157" dur="2000"/>
                                        <p:tgtEl>
                                          <p:spTgt spid="4"/>
                                        </p:tgtEl>
                                        <p:attrNameLst>
                                          <p:attrName>ppt_x</p:attrName>
                                        </p:attrNameLst>
                                      </p:cBhvr>
                                      <p:tavLst>
                                        <p:tav tm="0">
                                          <p:val>
                                            <p:strVal val="ppt_x"/>
                                          </p:val>
                                        </p:tav>
                                        <p:tav tm="100000">
                                          <p:val>
                                            <p:strVal val="1+ppt_w/2"/>
                                          </p:val>
                                        </p:tav>
                                      </p:tavLst>
                                    </p:anim>
                                    <p:anim calcmode="lin" valueType="num">
                                      <p:cBhvr additive="base">
                                        <p:cTn id="158" dur="2000"/>
                                        <p:tgtEl>
                                          <p:spTgt spid="4"/>
                                        </p:tgtEl>
                                        <p:attrNameLst>
                                          <p:attrName>ppt_y</p:attrName>
                                        </p:attrNameLst>
                                      </p:cBhvr>
                                      <p:tavLst>
                                        <p:tav tm="0">
                                          <p:val>
                                            <p:strVal val="ppt_y"/>
                                          </p:val>
                                        </p:tav>
                                        <p:tav tm="100000">
                                          <p:val>
                                            <p:strVal val="ppt_y"/>
                                          </p:val>
                                        </p:tav>
                                      </p:tavLst>
                                    </p:anim>
                                    <p:set>
                                      <p:cBhvr>
                                        <p:cTn id="159" dur="1" fill="hold">
                                          <p:stCondLst>
                                            <p:cond delay="1999"/>
                                          </p:stCondLst>
                                        </p:cTn>
                                        <p:tgtEl>
                                          <p:spTgt spid="4"/>
                                        </p:tgtEl>
                                        <p:attrNameLst>
                                          <p:attrName>style.visibility</p:attrName>
                                        </p:attrNameLst>
                                      </p:cBhvr>
                                      <p:to>
                                        <p:strVal val="hidden"/>
                                      </p:to>
                                    </p:set>
                                  </p:childTnLst>
                                </p:cTn>
                              </p:par>
                              <p:par>
                                <p:cTn id="160" presetID="2" presetClass="exit" presetSubtype="2" fill="hold" grpId="3"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grpId="3" nodeType="withEffect">
                                  <p:stCondLst>
                                    <p:cond delay="0"/>
                                  </p:stCondLst>
                                  <p:childTnLst>
                                    <p:anim calcmode="lin" valueType="num">
                                      <p:cBhvr additive="base">
                                        <p:cTn id="165" dur="2000"/>
                                        <p:tgtEl>
                                          <p:spTgt spid="8"/>
                                        </p:tgtEl>
                                        <p:attrNameLst>
                                          <p:attrName>ppt_x</p:attrName>
                                        </p:attrNameLst>
                                      </p:cBhvr>
                                      <p:tavLst>
                                        <p:tav tm="0">
                                          <p:val>
                                            <p:strVal val="ppt_x"/>
                                          </p:val>
                                        </p:tav>
                                        <p:tav tm="100000">
                                          <p:val>
                                            <p:strVal val="1+ppt_w/2"/>
                                          </p:val>
                                        </p:tav>
                                      </p:tavLst>
                                    </p:anim>
                                    <p:anim calcmode="lin" valueType="num">
                                      <p:cBhvr additive="base">
                                        <p:cTn id="166" dur="2000"/>
                                        <p:tgtEl>
                                          <p:spTgt spid="8"/>
                                        </p:tgtEl>
                                        <p:attrNameLst>
                                          <p:attrName>ppt_y</p:attrName>
                                        </p:attrNameLst>
                                      </p:cBhvr>
                                      <p:tavLst>
                                        <p:tav tm="0">
                                          <p:val>
                                            <p:strVal val="ppt_y"/>
                                          </p:val>
                                        </p:tav>
                                        <p:tav tm="100000">
                                          <p:val>
                                            <p:strVal val="ppt_y"/>
                                          </p:val>
                                        </p:tav>
                                      </p:tavLst>
                                    </p:anim>
                                    <p:set>
                                      <p:cBhvr>
                                        <p:cTn id="167" dur="1" fill="hold">
                                          <p:stCondLst>
                                            <p:cond delay="1999"/>
                                          </p:stCondLst>
                                        </p:cTn>
                                        <p:tgtEl>
                                          <p:spTgt spid="8"/>
                                        </p:tgtEl>
                                        <p:attrNameLst>
                                          <p:attrName>style.visibility</p:attrName>
                                        </p:attrNameLst>
                                      </p:cBhvr>
                                      <p:to>
                                        <p:strVal val="hidden"/>
                                      </p:to>
                                    </p:set>
                                  </p:childTnLst>
                                </p:cTn>
                              </p:par>
                              <p:par>
                                <p:cTn id="168" presetID="2" presetClass="exit" presetSubtype="2" fill="hold" grpId="3"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ppt_y"/>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2" fill="hold" grpId="3"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1+ppt_w/2"/>
                                          </p:val>
                                        </p:tav>
                                      </p:tavLst>
                                    </p:anim>
                                    <p:anim calcmode="lin" valueType="num">
                                      <p:cBhvr additive="base">
                                        <p:cTn id="174" dur="2000"/>
                                        <p:tgtEl>
                                          <p:spTgt spid="10"/>
                                        </p:tgtEl>
                                        <p:attrNameLst>
                                          <p:attrName>ppt_y</p:attrName>
                                        </p:attrNameLst>
                                      </p:cBhvr>
                                      <p:tavLst>
                                        <p:tav tm="0">
                                          <p:val>
                                            <p:strVal val="ppt_y"/>
                                          </p:val>
                                        </p:tav>
                                        <p:tav tm="100000">
                                          <p:val>
                                            <p:strVal val="ppt_y"/>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2" fill="hold" grpId="3"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1+ppt_w/2"/>
                                          </p:val>
                                        </p:tav>
                                      </p:tavLst>
                                    </p:anim>
                                    <p:anim calcmode="lin" valueType="num">
                                      <p:cBhvr additive="base">
                                        <p:cTn id="178" dur="2000"/>
                                        <p:tgtEl>
                                          <p:spTgt spid="11"/>
                                        </p:tgtEl>
                                        <p:attrNameLst>
                                          <p:attrName>ppt_y</p:attrName>
                                        </p:attrNameLst>
                                      </p:cBhvr>
                                      <p:tavLst>
                                        <p:tav tm="0">
                                          <p:val>
                                            <p:strVal val="ppt_y"/>
                                          </p:val>
                                        </p:tav>
                                        <p:tav tm="100000">
                                          <p:val>
                                            <p:strVal val="ppt_y"/>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2" fill="hold" grpId="3"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ppt_y"/>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8" fill="hold" grpId="3"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ppt_y"/>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8" fill="hold" grpId="3"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8" fill="hold" grpId="3" nodeType="withEffect">
                                  <p:stCondLst>
                                    <p:cond delay="0"/>
                                  </p:stCondLst>
                                  <p:childTnLst>
                                    <p:anim calcmode="lin" valueType="num">
                                      <p:cBhvr additive="base">
                                        <p:cTn id="193" dur="2000"/>
                                        <p:tgtEl>
                                          <p:spTgt spid="13"/>
                                        </p:tgtEl>
                                        <p:attrNameLst>
                                          <p:attrName>ppt_x</p:attrName>
                                        </p:attrNameLst>
                                      </p:cBhvr>
                                      <p:tavLst>
                                        <p:tav tm="0">
                                          <p:val>
                                            <p:strVal val="ppt_x"/>
                                          </p:val>
                                        </p:tav>
                                        <p:tav tm="100000">
                                          <p:val>
                                            <p:strVal val="0-ppt_w/2"/>
                                          </p:val>
                                        </p:tav>
                                      </p:tavLst>
                                    </p:anim>
                                    <p:anim calcmode="lin" valueType="num">
                                      <p:cBhvr additive="base">
                                        <p:cTn id="194" dur="2000"/>
                                        <p:tgtEl>
                                          <p:spTgt spid="13"/>
                                        </p:tgtEl>
                                        <p:attrNameLst>
                                          <p:attrName>ppt_y</p:attrName>
                                        </p:attrNameLst>
                                      </p:cBhvr>
                                      <p:tavLst>
                                        <p:tav tm="0">
                                          <p:val>
                                            <p:strVal val="ppt_y"/>
                                          </p:val>
                                        </p:tav>
                                        <p:tav tm="100000">
                                          <p:val>
                                            <p:strVal val="ppt_y"/>
                                          </p:val>
                                        </p:tav>
                                      </p:tavLst>
                                    </p:anim>
                                    <p:set>
                                      <p:cBhvr>
                                        <p:cTn id="195" dur="1" fill="hold">
                                          <p:stCondLst>
                                            <p:cond delay="1999"/>
                                          </p:stCondLst>
                                        </p:cTn>
                                        <p:tgtEl>
                                          <p:spTgt spid="13"/>
                                        </p:tgtEl>
                                        <p:attrNameLst>
                                          <p:attrName>style.visibility</p:attrName>
                                        </p:attrNameLst>
                                      </p:cBhvr>
                                      <p:to>
                                        <p:strVal val="hidden"/>
                                      </p:to>
                                    </p:set>
                                  </p:childTnLst>
                                </p:cTn>
                              </p:par>
                              <p:par>
                                <p:cTn id="196" presetID="2" presetClass="exit" presetSubtype="8" fill="hold" grpId="3"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ppt_y"/>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8" fill="hold" grpId="3"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ppt_y"/>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8" fill="hold" grpId="3"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0-ppt_w/2"/>
                                          </p:val>
                                        </p:tav>
                                      </p:tavLst>
                                    </p:anim>
                                    <p:anim calcmode="lin" valueType="num">
                                      <p:cBhvr additive="base">
                                        <p:cTn id="206" dur="2000"/>
                                        <p:tgtEl>
                                          <p:spTgt spid="16"/>
                                        </p:tgtEl>
                                        <p:attrNameLst>
                                          <p:attrName>ppt_y</p:attrName>
                                        </p:attrNameLst>
                                      </p:cBhvr>
                                      <p:tavLst>
                                        <p:tav tm="0">
                                          <p:val>
                                            <p:strVal val="ppt_y"/>
                                          </p:val>
                                        </p:tav>
                                        <p:tav tm="100000">
                                          <p:val>
                                            <p:strVal val="ppt_y"/>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8" fill="hold" grpId="3"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ppt_y"/>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8" fill="hold" grpId="3"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23" presetClass="entr" presetSubtype="288" fill="hold" nodeType="withEffect">
                                  <p:stCondLst>
                                    <p:cond delay="0"/>
                                  </p:stCondLst>
                                  <p:childTnLst>
                                    <p:set>
                                      <p:cBhvr>
                                        <p:cTn id="217" dur="1" fill="hold">
                                          <p:stCondLst>
                                            <p:cond delay="0"/>
                                          </p:stCondLst>
                                        </p:cTn>
                                        <p:tgtEl>
                                          <p:spTgt spid="2"/>
                                        </p:tgtEl>
                                        <p:attrNameLst>
                                          <p:attrName>style.visibility</p:attrName>
                                        </p:attrNameLst>
                                      </p:cBhvr>
                                      <p:to>
                                        <p:strVal val="visible"/>
                                      </p:to>
                                    </p:set>
                                    <p:anim calcmode="lin" valueType="num">
                                      <p:cBhvr>
                                        <p:cTn id="218" dur="2000" fill="hold"/>
                                        <p:tgtEl>
                                          <p:spTgt spid="2"/>
                                        </p:tgtEl>
                                        <p:attrNameLst>
                                          <p:attrName>ppt_w</p:attrName>
                                        </p:attrNameLst>
                                      </p:cBhvr>
                                      <p:tavLst>
                                        <p:tav tm="0">
                                          <p:val>
                                            <p:strVal val="4/3*#ppt_w"/>
                                          </p:val>
                                        </p:tav>
                                        <p:tav tm="100000">
                                          <p:val>
                                            <p:strVal val="#ppt_w"/>
                                          </p:val>
                                        </p:tav>
                                      </p:tavLst>
                                    </p:anim>
                                    <p:anim calcmode="lin" valueType="num">
                                      <p:cBhvr>
                                        <p:cTn id="219" dur="2000" fill="hold"/>
                                        <p:tgtEl>
                                          <p:spTgt spid="2"/>
                                        </p:tgtEl>
                                        <p:attrNameLst>
                                          <p:attrName>ppt_h</p:attrName>
                                        </p:attrNameLst>
                                      </p:cBhvr>
                                      <p:tavLst>
                                        <p:tav tm="0">
                                          <p:val>
                                            <p:strVal val="4/3*#ppt_h"/>
                                          </p:val>
                                        </p:tav>
                                        <p:tav tm="100000">
                                          <p:val>
                                            <p:strVal val="#ppt_h"/>
                                          </p:val>
                                        </p:tav>
                                      </p:tavLst>
                                    </p:anim>
                                  </p:childTnLst>
                                </p:cTn>
                              </p:par>
                              <p:par>
                                <p:cTn id="220" presetID="16" presetClass="entr" presetSubtype="37" fill="hold" nodeType="withEffect">
                                  <p:stCondLst>
                                    <p:cond delay="0"/>
                                  </p:stCondLst>
                                  <p:childTnLst>
                                    <p:set>
                                      <p:cBhvr>
                                        <p:cTn id="221" dur="1" fill="hold">
                                          <p:stCondLst>
                                            <p:cond delay="0"/>
                                          </p:stCondLst>
                                        </p:cTn>
                                        <p:tgtEl>
                                          <p:spTgt spid="2"/>
                                        </p:tgtEl>
                                        <p:attrNameLst>
                                          <p:attrName>style.visibility</p:attrName>
                                        </p:attrNameLst>
                                      </p:cBhvr>
                                      <p:to>
                                        <p:strVal val="visible"/>
                                      </p:to>
                                    </p:set>
                                    <p:animEffect transition="in" filter="barn(outVertical)">
                                      <p:cBhvr>
                                        <p:cTn id="2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160D85"/>
        </a:solidFill>
        <a:effectLst/>
      </p:bgPr>
    </p:bg>
    <p:spTree>
      <p:nvGrpSpPr>
        <p:cNvPr id="1" name=""/>
        <p:cNvGrpSpPr/>
        <p:nvPr/>
      </p:nvGrpSpPr>
      <p:grpSpPr>
        <a:xfrm>
          <a:off x="0" y="0"/>
          <a:ext cx="0" cy="0"/>
          <a:chOff x="0" y="0"/>
          <a:chExt cx="0" cy="0"/>
        </a:xfrm>
      </p:grpSpPr>
      <p:pic>
        <p:nvPicPr>
          <p:cNvPr id="2" name="1 Imagen" descr="ca27b6c313a52fa351d10892e459ba7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rot="7678959">
            <a:off x="3428992" y="0"/>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4572000" y="0"/>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7678959">
            <a:off x="2928926" y="1000108"/>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7678959">
            <a:off x="2357422" y="2000240"/>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7678959">
            <a:off x="1785918" y="2928934"/>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7678959">
            <a:off x="1214414" y="3857628"/>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5072066" y="928670"/>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572132" y="1928802"/>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6215074" y="2857496"/>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6786578" y="3786190"/>
            <a:ext cx="1143008" cy="1142984"/>
          </a:xfrm>
          <a:prstGeom prst="donut">
            <a:avLst/>
          </a:prstGeom>
          <a:blipFill>
            <a:blip r:embed="rId3"/>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8" presetClass="emph" presetSubtype="0" fill="hold" grpId="1" nodeType="withEffect">
                                  <p:stCondLst>
                                    <p:cond delay="0"/>
                                  </p:stCondLst>
                                  <p:childTnLst>
                                    <p:animRot by="21600000">
                                      <p:cBhvr>
                                        <p:cTn id="28" dur="2000" fill="hold"/>
                                        <p:tgtEl>
                                          <p:spTgt spid="3"/>
                                        </p:tgtEl>
                                        <p:attrNameLst>
                                          <p:attrName>r</p:attrName>
                                        </p:attrNameLst>
                                      </p:cBhvr>
                                    </p:animRot>
                                  </p:childTnLst>
                                </p:cTn>
                              </p:par>
                              <p:par>
                                <p:cTn id="29" presetID="8" presetClass="emph" presetSubtype="0" fill="hold" grpId="1" nodeType="withEffect">
                                  <p:stCondLst>
                                    <p:cond delay="0"/>
                                  </p:stCondLst>
                                  <p:childTnLst>
                                    <p:animRot by="21600000">
                                      <p:cBhvr>
                                        <p:cTn id="30" dur="2000" fill="hold"/>
                                        <p:tgtEl>
                                          <p:spTgt spid="5"/>
                                        </p:tgtEl>
                                        <p:attrNameLst>
                                          <p:attrName>r</p:attrName>
                                        </p:attrNameLst>
                                      </p:cBhvr>
                                    </p:animRot>
                                  </p:childTnLst>
                                </p:cTn>
                              </p:par>
                              <p:par>
                                <p:cTn id="31" presetID="8" presetClass="emph" presetSubtype="0" fill="hold" grpId="1" nodeType="withEffect">
                                  <p:stCondLst>
                                    <p:cond delay="0"/>
                                  </p:stCondLst>
                                  <p:childTnLst>
                                    <p:animRot by="21600000">
                                      <p:cBhvr>
                                        <p:cTn id="32" dur="2000" fill="hold"/>
                                        <p:tgtEl>
                                          <p:spTgt spid="6"/>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7"/>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8"/>
                                        </p:tgtEl>
                                        <p:attrNameLst>
                                          <p:attrName>r</p:attrName>
                                        </p:attrNameLst>
                                      </p:cBhvr>
                                    </p:animRot>
                                  </p:childTnLst>
                                </p:cTn>
                              </p:par>
                              <p:par>
                                <p:cTn id="37" presetID="2" presetClass="entr" presetSubtype="6"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2000" fill="hold"/>
                                        <p:tgtEl>
                                          <p:spTgt spid="4"/>
                                        </p:tgtEl>
                                        <p:attrNameLst>
                                          <p:attrName>ppt_x</p:attrName>
                                        </p:attrNameLst>
                                      </p:cBhvr>
                                      <p:tavLst>
                                        <p:tav tm="0">
                                          <p:val>
                                            <p:strVal val="1+#ppt_w/2"/>
                                          </p:val>
                                        </p:tav>
                                        <p:tav tm="100000">
                                          <p:val>
                                            <p:strVal val="#ppt_x"/>
                                          </p:val>
                                        </p:tav>
                                      </p:tavLst>
                                    </p:anim>
                                    <p:anim calcmode="lin" valueType="num">
                                      <p:cBhvr additive="base">
                                        <p:cTn id="40" dur="2000" fill="hold"/>
                                        <p:tgtEl>
                                          <p:spTgt spid="4"/>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2000" fill="hold"/>
                                        <p:tgtEl>
                                          <p:spTgt spid="9"/>
                                        </p:tgtEl>
                                        <p:attrNameLst>
                                          <p:attrName>ppt_x</p:attrName>
                                        </p:attrNameLst>
                                      </p:cBhvr>
                                      <p:tavLst>
                                        <p:tav tm="0">
                                          <p:val>
                                            <p:strVal val="1+#ppt_w/2"/>
                                          </p:val>
                                        </p:tav>
                                        <p:tav tm="100000">
                                          <p:val>
                                            <p:strVal val="#ppt_x"/>
                                          </p:val>
                                        </p:tav>
                                      </p:tavLst>
                                    </p:anim>
                                    <p:anim calcmode="lin" valueType="num">
                                      <p:cBhvr additive="base">
                                        <p:cTn id="44" dur="2000" fill="hold"/>
                                        <p:tgtEl>
                                          <p:spTgt spid="9"/>
                                        </p:tgtEl>
                                        <p:attrNameLst>
                                          <p:attrName>ppt_y</p:attrName>
                                        </p:attrNameLst>
                                      </p:cBhvr>
                                      <p:tavLst>
                                        <p:tav tm="0">
                                          <p:val>
                                            <p:strVal val="1+#ppt_h/2"/>
                                          </p:val>
                                        </p:tav>
                                        <p:tav tm="100000">
                                          <p:val>
                                            <p:strVal val="#ppt_y"/>
                                          </p:val>
                                        </p:tav>
                                      </p:tavLst>
                                    </p:anim>
                                  </p:childTnLst>
                                </p:cTn>
                              </p:par>
                              <p:par>
                                <p:cTn id="45" presetID="2" presetClass="entr" presetSubtype="6"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2000" fill="hold"/>
                                        <p:tgtEl>
                                          <p:spTgt spid="10"/>
                                        </p:tgtEl>
                                        <p:attrNameLst>
                                          <p:attrName>ppt_x</p:attrName>
                                        </p:attrNameLst>
                                      </p:cBhvr>
                                      <p:tavLst>
                                        <p:tav tm="0">
                                          <p:val>
                                            <p:strVal val="1+#ppt_w/2"/>
                                          </p:val>
                                        </p:tav>
                                        <p:tav tm="100000">
                                          <p:val>
                                            <p:strVal val="#ppt_x"/>
                                          </p:val>
                                        </p:tav>
                                      </p:tavLst>
                                    </p:anim>
                                    <p:anim calcmode="lin" valueType="num">
                                      <p:cBhvr additive="base">
                                        <p:cTn id="48" dur="2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2000" fill="hold"/>
                                        <p:tgtEl>
                                          <p:spTgt spid="11"/>
                                        </p:tgtEl>
                                        <p:attrNameLst>
                                          <p:attrName>ppt_x</p:attrName>
                                        </p:attrNameLst>
                                      </p:cBhvr>
                                      <p:tavLst>
                                        <p:tav tm="0">
                                          <p:val>
                                            <p:strVal val="1+#ppt_w/2"/>
                                          </p:val>
                                        </p:tav>
                                        <p:tav tm="100000">
                                          <p:val>
                                            <p:strVal val="#ppt_x"/>
                                          </p:val>
                                        </p:tav>
                                      </p:tavLst>
                                    </p:anim>
                                    <p:anim calcmode="lin" valueType="num">
                                      <p:cBhvr additive="base">
                                        <p:cTn id="52" dur="2000" fill="hold"/>
                                        <p:tgtEl>
                                          <p:spTgt spid="11"/>
                                        </p:tgtEl>
                                        <p:attrNameLst>
                                          <p:attrName>ppt_y</p:attrName>
                                        </p:attrNameLst>
                                      </p:cBhvr>
                                      <p:tavLst>
                                        <p:tav tm="0">
                                          <p:val>
                                            <p:strVal val="1+#ppt_h/2"/>
                                          </p:val>
                                        </p:tav>
                                        <p:tav tm="100000">
                                          <p:val>
                                            <p:strVal val="#ppt_y"/>
                                          </p:val>
                                        </p:tav>
                                      </p:tavLst>
                                    </p:anim>
                                  </p:childTnLst>
                                </p:cTn>
                              </p:par>
                              <p:par>
                                <p:cTn id="53" presetID="2" presetClass="entr" presetSubtype="6" fill="hold" grpId="0"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2000" fill="hold"/>
                                        <p:tgtEl>
                                          <p:spTgt spid="12"/>
                                        </p:tgtEl>
                                        <p:attrNameLst>
                                          <p:attrName>ppt_x</p:attrName>
                                        </p:attrNameLst>
                                      </p:cBhvr>
                                      <p:tavLst>
                                        <p:tav tm="0">
                                          <p:val>
                                            <p:strVal val="1+#ppt_w/2"/>
                                          </p:val>
                                        </p:tav>
                                        <p:tav tm="100000">
                                          <p:val>
                                            <p:strVal val="#ppt_x"/>
                                          </p:val>
                                        </p:tav>
                                      </p:tavLst>
                                    </p:anim>
                                    <p:anim calcmode="lin" valueType="num">
                                      <p:cBhvr additive="base">
                                        <p:cTn id="56" dur="2000" fill="hold"/>
                                        <p:tgtEl>
                                          <p:spTgt spid="12"/>
                                        </p:tgtEl>
                                        <p:attrNameLst>
                                          <p:attrName>ppt_y</p:attrName>
                                        </p:attrNameLst>
                                      </p:cBhvr>
                                      <p:tavLst>
                                        <p:tav tm="0">
                                          <p:val>
                                            <p:strVal val="1+#ppt_h/2"/>
                                          </p:val>
                                        </p:tav>
                                        <p:tav tm="100000">
                                          <p:val>
                                            <p:strVal val="#ppt_y"/>
                                          </p:val>
                                        </p:tav>
                                      </p:tavLst>
                                    </p:anim>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1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1+ppt_h/2"/>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1+ppt_h/2"/>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0-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6"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1+ppt_w/2"/>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1+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1+ppt_w/2"/>
                                          </p:val>
                                        </p:tav>
                                      </p:tavLst>
                                    </p:anim>
                                    <p:anim calcmode="lin" valueType="num">
                                      <p:cBhvr additive="base">
                                        <p:cTn id="102" dur="2000"/>
                                        <p:tgtEl>
                                          <p:spTgt spid="11"/>
                                        </p:tgtEl>
                                        <p:attrNameLst>
                                          <p:attrName>ppt_y</p:attrName>
                                        </p:attrNameLst>
                                      </p:cBhvr>
                                      <p:tavLst>
                                        <p:tav tm="0">
                                          <p:val>
                                            <p:strVal val="ppt_y"/>
                                          </p:val>
                                        </p:tav>
                                        <p:tav tm="100000">
                                          <p:val>
                                            <p:strVal val="1+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grpId="3"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grpId="3" nodeType="withEffect">
                                  <p:stCondLst>
                                    <p:cond delay="0"/>
                                  </p:stCondLst>
                                  <p:childTnLst>
                                    <p:animRot by="-21600000">
                                      <p:cBhvr>
                                        <p:cTn id="111" dur="2000" fill="hold"/>
                                        <p:tgtEl>
                                          <p:spTgt spid="9"/>
                                        </p:tgtEl>
                                        <p:attrNameLst>
                                          <p:attrName>r</p:attrName>
                                        </p:attrNameLst>
                                      </p:cBhvr>
                                    </p:animRot>
                                  </p:childTnLst>
                                </p:cTn>
                              </p:par>
                              <p:par>
                                <p:cTn id="112" presetID="8" presetClass="emph" presetSubtype="0" fill="hold" grpId="3" nodeType="withEffect">
                                  <p:stCondLst>
                                    <p:cond delay="0"/>
                                  </p:stCondLst>
                                  <p:childTnLst>
                                    <p:animRot by="-21600000">
                                      <p:cBhvr>
                                        <p:cTn id="113" dur="2000" fill="hold"/>
                                        <p:tgtEl>
                                          <p:spTgt spid="10"/>
                                        </p:tgtEl>
                                        <p:attrNameLst>
                                          <p:attrName>r</p:attrName>
                                        </p:attrNameLst>
                                      </p:cBhvr>
                                    </p:animRot>
                                  </p:childTnLst>
                                </p:cTn>
                              </p:par>
                              <p:par>
                                <p:cTn id="114" presetID="8" presetClass="emph" presetSubtype="0" fill="hold" grpId="3" nodeType="withEffect">
                                  <p:stCondLst>
                                    <p:cond delay="0"/>
                                  </p:stCondLst>
                                  <p:childTnLst>
                                    <p:animRot by="-21600000">
                                      <p:cBhvr>
                                        <p:cTn id="115" dur="2000" fill="hold"/>
                                        <p:tgtEl>
                                          <p:spTgt spid="11"/>
                                        </p:tgtEl>
                                        <p:attrNameLst>
                                          <p:attrName>r</p:attrName>
                                        </p:attrNameLst>
                                      </p:cBhvr>
                                    </p:animRot>
                                  </p:childTnLst>
                                </p:cTn>
                              </p:par>
                              <p:par>
                                <p:cTn id="116" presetID="8" presetClass="emph" presetSubtype="0" fill="hold" grpId="3" nodeType="withEffect">
                                  <p:stCondLst>
                                    <p:cond delay="0"/>
                                  </p:stCondLst>
                                  <p:childTnLst>
                                    <p:animRot by="-21600000">
                                      <p:cBhvr>
                                        <p:cTn id="117" dur="2000" fill="hold"/>
                                        <p:tgtEl>
                                          <p:spTgt spid="12"/>
                                        </p:tgtEl>
                                        <p:attrNameLst>
                                          <p:attrName>r</p:attrName>
                                        </p:attrNameLst>
                                      </p:cBhvr>
                                    </p:animRot>
                                  </p:childTnLst>
                                </p:cTn>
                              </p:par>
                              <p:par>
                                <p:cTn id="118" presetID="2" presetClass="exit" presetSubtype="12" fill="hold" grpId="3" nodeType="withEffect">
                                  <p:stCondLst>
                                    <p:cond delay="0"/>
                                  </p:stCondLst>
                                  <p:childTnLst>
                                    <p:anim calcmode="lin" valueType="num">
                                      <p:cBhvr additive="base">
                                        <p:cTn id="119" dur="2000"/>
                                        <p:tgtEl>
                                          <p:spTgt spid="3"/>
                                        </p:tgtEl>
                                        <p:attrNameLst>
                                          <p:attrName>ppt_x</p:attrName>
                                        </p:attrNameLst>
                                      </p:cBhvr>
                                      <p:tavLst>
                                        <p:tav tm="0">
                                          <p:val>
                                            <p:strVal val="ppt_x"/>
                                          </p:val>
                                        </p:tav>
                                        <p:tav tm="100000">
                                          <p:val>
                                            <p:strVal val="0-ppt_w/2"/>
                                          </p:val>
                                        </p:tav>
                                      </p:tavLst>
                                    </p:anim>
                                    <p:anim calcmode="lin" valueType="num">
                                      <p:cBhvr additive="base">
                                        <p:cTn id="120" dur="2000"/>
                                        <p:tgtEl>
                                          <p:spTgt spid="3"/>
                                        </p:tgtEl>
                                        <p:attrNameLst>
                                          <p:attrName>ppt_y</p:attrName>
                                        </p:attrNameLst>
                                      </p:cBhvr>
                                      <p:tavLst>
                                        <p:tav tm="0">
                                          <p:val>
                                            <p:strVal val="ppt_y"/>
                                          </p:val>
                                        </p:tav>
                                        <p:tav tm="100000">
                                          <p:val>
                                            <p:strVal val="1+ppt_h/2"/>
                                          </p:val>
                                        </p:tav>
                                      </p:tavLst>
                                    </p:anim>
                                    <p:set>
                                      <p:cBhvr>
                                        <p:cTn id="121" dur="1" fill="hold">
                                          <p:stCondLst>
                                            <p:cond delay="1999"/>
                                          </p:stCondLst>
                                        </p:cTn>
                                        <p:tgtEl>
                                          <p:spTgt spid="3"/>
                                        </p:tgtEl>
                                        <p:attrNameLst>
                                          <p:attrName>style.visibility</p:attrName>
                                        </p:attrNameLst>
                                      </p:cBhvr>
                                      <p:to>
                                        <p:strVal val="hidden"/>
                                      </p:to>
                                    </p:set>
                                  </p:childTnLst>
                                </p:cTn>
                              </p:par>
                              <p:par>
                                <p:cTn id="122" presetID="2" presetClass="exit" presetSubtype="12" fill="hold" grpId="3" nodeType="withEffect">
                                  <p:stCondLst>
                                    <p:cond delay="0"/>
                                  </p:stCondLst>
                                  <p:childTnLst>
                                    <p:anim calcmode="lin" valueType="num">
                                      <p:cBhvr additive="base">
                                        <p:cTn id="123" dur="2000"/>
                                        <p:tgtEl>
                                          <p:spTgt spid="5"/>
                                        </p:tgtEl>
                                        <p:attrNameLst>
                                          <p:attrName>ppt_x</p:attrName>
                                        </p:attrNameLst>
                                      </p:cBhvr>
                                      <p:tavLst>
                                        <p:tav tm="0">
                                          <p:val>
                                            <p:strVal val="ppt_x"/>
                                          </p:val>
                                        </p:tav>
                                        <p:tav tm="100000">
                                          <p:val>
                                            <p:strVal val="0-ppt_w/2"/>
                                          </p:val>
                                        </p:tav>
                                      </p:tavLst>
                                    </p:anim>
                                    <p:anim calcmode="lin" valueType="num">
                                      <p:cBhvr additive="base">
                                        <p:cTn id="124" dur="2000"/>
                                        <p:tgtEl>
                                          <p:spTgt spid="5"/>
                                        </p:tgtEl>
                                        <p:attrNameLst>
                                          <p:attrName>ppt_y</p:attrName>
                                        </p:attrNameLst>
                                      </p:cBhvr>
                                      <p:tavLst>
                                        <p:tav tm="0">
                                          <p:val>
                                            <p:strVal val="ppt_y"/>
                                          </p:val>
                                        </p:tav>
                                        <p:tav tm="100000">
                                          <p:val>
                                            <p:strVal val="1+ppt_h/2"/>
                                          </p:val>
                                        </p:tav>
                                      </p:tavLst>
                                    </p:anim>
                                    <p:set>
                                      <p:cBhvr>
                                        <p:cTn id="125" dur="1" fill="hold">
                                          <p:stCondLst>
                                            <p:cond delay="1999"/>
                                          </p:stCondLst>
                                        </p:cTn>
                                        <p:tgtEl>
                                          <p:spTgt spid="5"/>
                                        </p:tgtEl>
                                        <p:attrNameLst>
                                          <p:attrName>style.visibility</p:attrName>
                                        </p:attrNameLst>
                                      </p:cBhvr>
                                      <p:to>
                                        <p:strVal val="hidden"/>
                                      </p:to>
                                    </p:set>
                                  </p:childTnLst>
                                </p:cTn>
                              </p:par>
                              <p:par>
                                <p:cTn id="126" presetID="2" presetClass="exit" presetSubtype="12" fill="hold" grpId="3" nodeType="withEffect">
                                  <p:stCondLst>
                                    <p:cond delay="0"/>
                                  </p:stCondLst>
                                  <p:childTnLst>
                                    <p:anim calcmode="lin" valueType="num">
                                      <p:cBhvr additive="base">
                                        <p:cTn id="127" dur="2000"/>
                                        <p:tgtEl>
                                          <p:spTgt spid="6"/>
                                        </p:tgtEl>
                                        <p:attrNameLst>
                                          <p:attrName>ppt_x</p:attrName>
                                        </p:attrNameLst>
                                      </p:cBhvr>
                                      <p:tavLst>
                                        <p:tav tm="0">
                                          <p:val>
                                            <p:strVal val="ppt_x"/>
                                          </p:val>
                                        </p:tav>
                                        <p:tav tm="100000">
                                          <p:val>
                                            <p:strVal val="0-ppt_w/2"/>
                                          </p:val>
                                        </p:tav>
                                      </p:tavLst>
                                    </p:anim>
                                    <p:anim calcmode="lin" valueType="num">
                                      <p:cBhvr additive="base">
                                        <p:cTn id="128" dur="2000"/>
                                        <p:tgtEl>
                                          <p:spTgt spid="6"/>
                                        </p:tgtEl>
                                        <p:attrNameLst>
                                          <p:attrName>ppt_y</p:attrName>
                                        </p:attrNameLst>
                                      </p:cBhvr>
                                      <p:tavLst>
                                        <p:tav tm="0">
                                          <p:val>
                                            <p:strVal val="ppt_y"/>
                                          </p:val>
                                        </p:tav>
                                        <p:tav tm="100000">
                                          <p:val>
                                            <p:strVal val="1+ppt_h/2"/>
                                          </p:val>
                                        </p:tav>
                                      </p:tavLst>
                                    </p:anim>
                                    <p:set>
                                      <p:cBhvr>
                                        <p:cTn id="129" dur="1" fill="hold">
                                          <p:stCondLst>
                                            <p:cond delay="1999"/>
                                          </p:stCondLst>
                                        </p:cTn>
                                        <p:tgtEl>
                                          <p:spTgt spid="6"/>
                                        </p:tgtEl>
                                        <p:attrNameLst>
                                          <p:attrName>style.visibility</p:attrName>
                                        </p:attrNameLst>
                                      </p:cBhvr>
                                      <p:to>
                                        <p:strVal val="hidden"/>
                                      </p:to>
                                    </p:set>
                                  </p:childTnLst>
                                </p:cTn>
                              </p:par>
                              <p:par>
                                <p:cTn id="130" presetID="2" presetClass="exit" presetSubtype="12" fill="hold" grpId="3" nodeType="withEffect">
                                  <p:stCondLst>
                                    <p:cond delay="0"/>
                                  </p:stCondLst>
                                  <p:childTnLst>
                                    <p:anim calcmode="lin" valueType="num">
                                      <p:cBhvr additive="base">
                                        <p:cTn id="131" dur="2000"/>
                                        <p:tgtEl>
                                          <p:spTgt spid="7"/>
                                        </p:tgtEl>
                                        <p:attrNameLst>
                                          <p:attrName>ppt_x</p:attrName>
                                        </p:attrNameLst>
                                      </p:cBhvr>
                                      <p:tavLst>
                                        <p:tav tm="0">
                                          <p:val>
                                            <p:strVal val="ppt_x"/>
                                          </p:val>
                                        </p:tav>
                                        <p:tav tm="100000">
                                          <p:val>
                                            <p:strVal val="0-ppt_w/2"/>
                                          </p:val>
                                        </p:tav>
                                      </p:tavLst>
                                    </p:anim>
                                    <p:anim calcmode="lin" valueType="num">
                                      <p:cBhvr additive="base">
                                        <p:cTn id="132" dur="2000"/>
                                        <p:tgtEl>
                                          <p:spTgt spid="7"/>
                                        </p:tgtEl>
                                        <p:attrNameLst>
                                          <p:attrName>ppt_y</p:attrName>
                                        </p:attrNameLst>
                                      </p:cBhvr>
                                      <p:tavLst>
                                        <p:tav tm="0">
                                          <p:val>
                                            <p:strVal val="ppt_y"/>
                                          </p:val>
                                        </p:tav>
                                        <p:tav tm="100000">
                                          <p:val>
                                            <p:strVal val="1+ppt_h/2"/>
                                          </p:val>
                                        </p:tav>
                                      </p:tavLst>
                                    </p:anim>
                                    <p:set>
                                      <p:cBhvr>
                                        <p:cTn id="133" dur="1" fill="hold">
                                          <p:stCondLst>
                                            <p:cond delay="1999"/>
                                          </p:stCondLst>
                                        </p:cTn>
                                        <p:tgtEl>
                                          <p:spTgt spid="7"/>
                                        </p:tgtEl>
                                        <p:attrNameLst>
                                          <p:attrName>style.visibility</p:attrName>
                                        </p:attrNameLst>
                                      </p:cBhvr>
                                      <p:to>
                                        <p:strVal val="hidden"/>
                                      </p:to>
                                    </p:set>
                                  </p:childTnLst>
                                </p:cTn>
                              </p:par>
                              <p:par>
                                <p:cTn id="134" presetID="2" presetClass="exit" presetSubtype="12" fill="hold" grpId="3" nodeType="withEffect">
                                  <p:stCondLst>
                                    <p:cond delay="0"/>
                                  </p:stCondLst>
                                  <p:childTnLst>
                                    <p:anim calcmode="lin" valueType="num">
                                      <p:cBhvr additive="base">
                                        <p:cTn id="135" dur="2000"/>
                                        <p:tgtEl>
                                          <p:spTgt spid="8"/>
                                        </p:tgtEl>
                                        <p:attrNameLst>
                                          <p:attrName>ppt_x</p:attrName>
                                        </p:attrNameLst>
                                      </p:cBhvr>
                                      <p:tavLst>
                                        <p:tav tm="0">
                                          <p:val>
                                            <p:strVal val="ppt_x"/>
                                          </p:val>
                                        </p:tav>
                                        <p:tav tm="100000">
                                          <p:val>
                                            <p:strVal val="0-ppt_w/2"/>
                                          </p:val>
                                        </p:tav>
                                      </p:tavLst>
                                    </p:anim>
                                    <p:anim calcmode="lin" valueType="num">
                                      <p:cBhvr additive="base">
                                        <p:cTn id="136" dur="2000"/>
                                        <p:tgtEl>
                                          <p:spTgt spid="8"/>
                                        </p:tgtEl>
                                        <p:attrNameLst>
                                          <p:attrName>ppt_y</p:attrName>
                                        </p:attrNameLst>
                                      </p:cBhvr>
                                      <p:tavLst>
                                        <p:tav tm="0">
                                          <p:val>
                                            <p:strVal val="ppt_y"/>
                                          </p:val>
                                        </p:tav>
                                        <p:tav tm="100000">
                                          <p:val>
                                            <p:strVal val="1+ppt_h/2"/>
                                          </p:val>
                                        </p:tav>
                                      </p:tavLst>
                                    </p:anim>
                                    <p:set>
                                      <p:cBhvr>
                                        <p:cTn id="137" dur="1" fill="hold">
                                          <p:stCondLst>
                                            <p:cond delay="1999"/>
                                          </p:stCondLst>
                                        </p:cTn>
                                        <p:tgtEl>
                                          <p:spTgt spid="8"/>
                                        </p:tgtEl>
                                        <p:attrNameLst>
                                          <p:attrName>style.visibility</p:attrName>
                                        </p:attrNameLst>
                                      </p:cBhvr>
                                      <p:to>
                                        <p:strVal val="hidden"/>
                                      </p:to>
                                    </p:set>
                                  </p:childTnLst>
                                </p:cTn>
                              </p:par>
                              <p:par>
                                <p:cTn id="138" presetID="8" presetClass="emph" presetSubtype="0" fill="hold" grpId="4" nodeType="withEffect">
                                  <p:stCondLst>
                                    <p:cond delay="0"/>
                                  </p:stCondLst>
                                  <p:childTnLst>
                                    <p:animRot by="21600000">
                                      <p:cBhvr>
                                        <p:cTn id="139" dur="2000" fill="hold"/>
                                        <p:tgtEl>
                                          <p:spTgt spid="3"/>
                                        </p:tgtEl>
                                        <p:attrNameLst>
                                          <p:attrName>r</p:attrName>
                                        </p:attrNameLst>
                                      </p:cBhvr>
                                    </p:animRot>
                                  </p:childTnLst>
                                </p:cTn>
                              </p:par>
                              <p:par>
                                <p:cTn id="140" presetID="8" presetClass="emph" presetSubtype="0" fill="hold" grpId="4"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fill="hold" grpId="4"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grpId="4" nodeType="withEffect">
                                  <p:stCondLst>
                                    <p:cond delay="0"/>
                                  </p:stCondLst>
                                  <p:childTnLst>
                                    <p:animRot by="21600000">
                                      <p:cBhvr>
                                        <p:cTn id="145" dur="2000" fill="hold"/>
                                        <p:tgtEl>
                                          <p:spTgt spid="7"/>
                                        </p:tgtEl>
                                        <p:attrNameLst>
                                          <p:attrName>r</p:attrName>
                                        </p:attrNameLst>
                                      </p:cBhvr>
                                    </p:animRot>
                                  </p:childTnLst>
                                </p:cTn>
                              </p:par>
                              <p:par>
                                <p:cTn id="146" presetID="8" presetClass="emph" presetSubtype="0" fill="hold" grpId="4" nodeType="withEffect">
                                  <p:stCondLst>
                                    <p:cond delay="0"/>
                                  </p:stCondLst>
                                  <p:childTnLst>
                                    <p:animRot by="21600000">
                                      <p:cBhvr>
                                        <p:cTn id="147" dur="2000" fill="hold"/>
                                        <p:tgtEl>
                                          <p:spTgt spid="8"/>
                                        </p:tgtEl>
                                        <p:attrNameLst>
                                          <p:attrName>r</p:attrName>
                                        </p:attrNameLst>
                                      </p:cBhvr>
                                    </p:animRot>
                                  </p:childTnLst>
                                </p:cTn>
                              </p:par>
                              <p:par>
                                <p:cTn id="148" presetID="20" presetClass="exit" presetSubtype="0" fill="hold" grpId="5" nodeType="withEffect">
                                  <p:stCondLst>
                                    <p:cond delay="0"/>
                                  </p:stCondLst>
                                  <p:childTnLst>
                                    <p:animEffect transition="out" filter="wedge">
                                      <p:cBhvr>
                                        <p:cTn id="149" dur="2000"/>
                                        <p:tgtEl>
                                          <p:spTgt spid="3"/>
                                        </p:tgtEl>
                                      </p:cBhvr>
                                    </p:animEffect>
                                    <p:set>
                                      <p:cBhvr>
                                        <p:cTn id="150" dur="1" fill="hold">
                                          <p:stCondLst>
                                            <p:cond delay="1999"/>
                                          </p:stCondLst>
                                        </p:cTn>
                                        <p:tgtEl>
                                          <p:spTgt spid="3"/>
                                        </p:tgtEl>
                                        <p:attrNameLst>
                                          <p:attrName>style.visibility</p:attrName>
                                        </p:attrNameLst>
                                      </p:cBhvr>
                                      <p:to>
                                        <p:strVal val="hidden"/>
                                      </p:to>
                                    </p:set>
                                  </p:childTnLst>
                                </p:cTn>
                              </p:par>
                              <p:par>
                                <p:cTn id="151" presetID="20" presetClass="exit" presetSubtype="0" fill="hold" grpId="5" nodeType="withEffect">
                                  <p:stCondLst>
                                    <p:cond delay="0"/>
                                  </p:stCondLst>
                                  <p:childTnLst>
                                    <p:animEffect transition="out" filter="wedge">
                                      <p:cBhvr>
                                        <p:cTn id="152" dur="2000"/>
                                        <p:tgtEl>
                                          <p:spTgt spid="5"/>
                                        </p:tgtEl>
                                      </p:cBhvr>
                                    </p:animEffect>
                                    <p:set>
                                      <p:cBhvr>
                                        <p:cTn id="153" dur="1" fill="hold">
                                          <p:stCondLst>
                                            <p:cond delay="1999"/>
                                          </p:stCondLst>
                                        </p:cTn>
                                        <p:tgtEl>
                                          <p:spTgt spid="5"/>
                                        </p:tgtEl>
                                        <p:attrNameLst>
                                          <p:attrName>style.visibility</p:attrName>
                                        </p:attrNameLst>
                                      </p:cBhvr>
                                      <p:to>
                                        <p:strVal val="hidden"/>
                                      </p:to>
                                    </p:set>
                                  </p:childTnLst>
                                </p:cTn>
                              </p:par>
                              <p:par>
                                <p:cTn id="154" presetID="20" presetClass="exit" presetSubtype="0" fill="hold" grpId="5" nodeType="withEffect">
                                  <p:stCondLst>
                                    <p:cond delay="0"/>
                                  </p:stCondLst>
                                  <p:childTnLst>
                                    <p:animEffect transition="out" filter="wedge">
                                      <p:cBhvr>
                                        <p:cTn id="155" dur="2000"/>
                                        <p:tgtEl>
                                          <p:spTgt spid="6"/>
                                        </p:tgtEl>
                                      </p:cBhvr>
                                    </p:animEffect>
                                    <p:set>
                                      <p:cBhvr>
                                        <p:cTn id="156" dur="1" fill="hold">
                                          <p:stCondLst>
                                            <p:cond delay="1999"/>
                                          </p:stCondLst>
                                        </p:cTn>
                                        <p:tgtEl>
                                          <p:spTgt spid="6"/>
                                        </p:tgtEl>
                                        <p:attrNameLst>
                                          <p:attrName>style.visibility</p:attrName>
                                        </p:attrNameLst>
                                      </p:cBhvr>
                                      <p:to>
                                        <p:strVal val="hidden"/>
                                      </p:to>
                                    </p:set>
                                  </p:childTnLst>
                                </p:cTn>
                              </p:par>
                              <p:par>
                                <p:cTn id="157" presetID="20" presetClass="exit" presetSubtype="0" fill="hold" grpId="5" nodeType="withEffect">
                                  <p:stCondLst>
                                    <p:cond delay="0"/>
                                  </p:stCondLst>
                                  <p:childTnLst>
                                    <p:animEffect transition="out" filter="wedge">
                                      <p:cBhvr>
                                        <p:cTn id="158" dur="2000"/>
                                        <p:tgtEl>
                                          <p:spTgt spid="7"/>
                                        </p:tgtEl>
                                      </p:cBhvr>
                                    </p:animEffect>
                                    <p:set>
                                      <p:cBhvr>
                                        <p:cTn id="159" dur="1" fill="hold">
                                          <p:stCondLst>
                                            <p:cond delay="1999"/>
                                          </p:stCondLst>
                                        </p:cTn>
                                        <p:tgtEl>
                                          <p:spTgt spid="7"/>
                                        </p:tgtEl>
                                        <p:attrNameLst>
                                          <p:attrName>style.visibility</p:attrName>
                                        </p:attrNameLst>
                                      </p:cBhvr>
                                      <p:to>
                                        <p:strVal val="hidden"/>
                                      </p:to>
                                    </p:set>
                                  </p:childTnLst>
                                </p:cTn>
                              </p:par>
                              <p:par>
                                <p:cTn id="160" presetID="20" presetClass="exit" presetSubtype="0" fill="hold" grpId="5" nodeType="withEffect">
                                  <p:stCondLst>
                                    <p:cond delay="0"/>
                                  </p:stCondLst>
                                  <p:childTnLst>
                                    <p:animEffect transition="out" filter="wedge">
                                      <p:cBhvr>
                                        <p:cTn id="161" dur="2000"/>
                                        <p:tgtEl>
                                          <p:spTgt spid="8"/>
                                        </p:tgtEl>
                                      </p:cBhvr>
                                    </p:animEffect>
                                    <p:set>
                                      <p:cBhvr>
                                        <p:cTn id="162" dur="1" fill="hold">
                                          <p:stCondLst>
                                            <p:cond delay="1999"/>
                                          </p:stCondLst>
                                        </p:cTn>
                                        <p:tgtEl>
                                          <p:spTgt spid="8"/>
                                        </p:tgtEl>
                                        <p:attrNameLst>
                                          <p:attrName>style.visibility</p:attrName>
                                        </p:attrNameLst>
                                      </p:cBhvr>
                                      <p:to>
                                        <p:strVal val="hidden"/>
                                      </p:to>
                                    </p:set>
                                  </p:childTnLst>
                                </p:cTn>
                              </p:par>
                              <p:par>
                                <p:cTn id="163" presetID="20" presetClass="exit" presetSubtype="0" fill="hold" grpId="4" nodeType="withEffect">
                                  <p:stCondLst>
                                    <p:cond delay="0"/>
                                  </p:stCondLst>
                                  <p:childTnLst>
                                    <p:animEffect transition="out" filter="wedge">
                                      <p:cBhvr>
                                        <p:cTn id="164" dur="2000"/>
                                        <p:tgtEl>
                                          <p:spTgt spid="4"/>
                                        </p:tgtEl>
                                      </p:cBhvr>
                                    </p:animEffect>
                                    <p:set>
                                      <p:cBhvr>
                                        <p:cTn id="165" dur="1" fill="hold">
                                          <p:stCondLst>
                                            <p:cond delay="1999"/>
                                          </p:stCondLst>
                                        </p:cTn>
                                        <p:tgtEl>
                                          <p:spTgt spid="4"/>
                                        </p:tgtEl>
                                        <p:attrNameLst>
                                          <p:attrName>style.visibility</p:attrName>
                                        </p:attrNameLst>
                                      </p:cBhvr>
                                      <p:to>
                                        <p:strVal val="hidden"/>
                                      </p:to>
                                    </p:set>
                                  </p:childTnLst>
                                </p:cTn>
                              </p:par>
                              <p:par>
                                <p:cTn id="166" presetID="20" presetClass="exit" presetSubtype="0" fill="hold" grpId="4" nodeType="withEffect">
                                  <p:stCondLst>
                                    <p:cond delay="0"/>
                                  </p:stCondLst>
                                  <p:childTnLst>
                                    <p:animEffect transition="out" filter="wedge">
                                      <p:cBhvr>
                                        <p:cTn id="167" dur="2000"/>
                                        <p:tgtEl>
                                          <p:spTgt spid="9"/>
                                        </p:tgtEl>
                                      </p:cBhvr>
                                    </p:animEffect>
                                    <p:set>
                                      <p:cBhvr>
                                        <p:cTn id="168" dur="1" fill="hold">
                                          <p:stCondLst>
                                            <p:cond delay="1999"/>
                                          </p:stCondLst>
                                        </p:cTn>
                                        <p:tgtEl>
                                          <p:spTgt spid="9"/>
                                        </p:tgtEl>
                                        <p:attrNameLst>
                                          <p:attrName>style.visibility</p:attrName>
                                        </p:attrNameLst>
                                      </p:cBhvr>
                                      <p:to>
                                        <p:strVal val="hidden"/>
                                      </p:to>
                                    </p:set>
                                  </p:childTnLst>
                                </p:cTn>
                              </p:par>
                              <p:par>
                                <p:cTn id="169" presetID="20" presetClass="exit" presetSubtype="0" fill="hold" grpId="4" nodeType="withEffect">
                                  <p:stCondLst>
                                    <p:cond delay="0"/>
                                  </p:stCondLst>
                                  <p:childTnLst>
                                    <p:animEffect transition="out" filter="wedge">
                                      <p:cBhvr>
                                        <p:cTn id="170" dur="2000"/>
                                        <p:tgtEl>
                                          <p:spTgt spid="10"/>
                                        </p:tgtEl>
                                      </p:cBhvr>
                                    </p:animEffect>
                                    <p:set>
                                      <p:cBhvr>
                                        <p:cTn id="171" dur="1" fill="hold">
                                          <p:stCondLst>
                                            <p:cond delay="1999"/>
                                          </p:stCondLst>
                                        </p:cTn>
                                        <p:tgtEl>
                                          <p:spTgt spid="10"/>
                                        </p:tgtEl>
                                        <p:attrNameLst>
                                          <p:attrName>style.visibility</p:attrName>
                                        </p:attrNameLst>
                                      </p:cBhvr>
                                      <p:to>
                                        <p:strVal val="hidden"/>
                                      </p:to>
                                    </p:set>
                                  </p:childTnLst>
                                </p:cTn>
                              </p:par>
                              <p:par>
                                <p:cTn id="172" presetID="20" presetClass="exit" presetSubtype="0" fill="hold" grpId="4" nodeType="withEffect">
                                  <p:stCondLst>
                                    <p:cond delay="0"/>
                                  </p:stCondLst>
                                  <p:childTnLst>
                                    <p:animEffect transition="out" filter="wedge">
                                      <p:cBhvr>
                                        <p:cTn id="173" dur="2000"/>
                                        <p:tgtEl>
                                          <p:spTgt spid="11"/>
                                        </p:tgtEl>
                                      </p:cBhvr>
                                    </p:animEffect>
                                    <p:set>
                                      <p:cBhvr>
                                        <p:cTn id="174" dur="1" fill="hold">
                                          <p:stCondLst>
                                            <p:cond delay="1999"/>
                                          </p:stCondLst>
                                        </p:cTn>
                                        <p:tgtEl>
                                          <p:spTgt spid="11"/>
                                        </p:tgtEl>
                                        <p:attrNameLst>
                                          <p:attrName>style.visibility</p:attrName>
                                        </p:attrNameLst>
                                      </p:cBhvr>
                                      <p:to>
                                        <p:strVal val="hidden"/>
                                      </p:to>
                                    </p:set>
                                  </p:childTnLst>
                                </p:cTn>
                              </p:par>
                              <p:par>
                                <p:cTn id="175" presetID="20" presetClass="exit" presetSubtype="0" fill="hold" grpId="4" nodeType="withEffect">
                                  <p:stCondLst>
                                    <p:cond delay="0"/>
                                  </p:stCondLst>
                                  <p:childTnLst>
                                    <p:animEffect transition="out" filter="wedge">
                                      <p:cBhvr>
                                        <p:cTn id="176" dur="2000"/>
                                        <p:tgtEl>
                                          <p:spTgt spid="12"/>
                                        </p:tgtEl>
                                      </p:cBhvr>
                                    </p:animEffect>
                                    <p:set>
                                      <p:cBhvr>
                                        <p:cTn id="177" dur="1" fill="hold">
                                          <p:stCondLst>
                                            <p:cond delay="1999"/>
                                          </p:stCondLst>
                                        </p:cTn>
                                        <p:tgtEl>
                                          <p:spTgt spid="12"/>
                                        </p:tgtEl>
                                        <p:attrNameLst>
                                          <p:attrName>style.visibility</p:attrName>
                                        </p:attrNameLst>
                                      </p:cBhvr>
                                      <p:to>
                                        <p:strVal val="hidden"/>
                                      </p:to>
                                    </p:set>
                                  </p:childTnLst>
                                </p:cTn>
                              </p:par>
                              <p:par>
                                <p:cTn id="178" presetID="17" presetClass="entr" presetSubtype="1"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 calcmode="lin" valueType="num">
                                      <p:cBhvr>
                                        <p:cTn id="180" dur="2000" fill="hold"/>
                                        <p:tgtEl>
                                          <p:spTgt spid="2"/>
                                        </p:tgtEl>
                                        <p:attrNameLst>
                                          <p:attrName>ppt_x</p:attrName>
                                        </p:attrNameLst>
                                      </p:cBhvr>
                                      <p:tavLst>
                                        <p:tav tm="0">
                                          <p:val>
                                            <p:strVal val="#ppt_x"/>
                                          </p:val>
                                        </p:tav>
                                        <p:tav tm="100000">
                                          <p:val>
                                            <p:strVal val="#ppt_x"/>
                                          </p:val>
                                        </p:tav>
                                      </p:tavLst>
                                    </p:anim>
                                    <p:anim calcmode="lin" valueType="num">
                                      <p:cBhvr>
                                        <p:cTn id="181" dur="2000" fill="hold"/>
                                        <p:tgtEl>
                                          <p:spTgt spid="2"/>
                                        </p:tgtEl>
                                        <p:attrNameLst>
                                          <p:attrName>ppt_y</p:attrName>
                                        </p:attrNameLst>
                                      </p:cBhvr>
                                      <p:tavLst>
                                        <p:tav tm="0">
                                          <p:val>
                                            <p:strVal val="#ppt_y-#ppt_h/2"/>
                                          </p:val>
                                        </p:tav>
                                        <p:tav tm="100000">
                                          <p:val>
                                            <p:strVal val="#ppt_y"/>
                                          </p:val>
                                        </p:tav>
                                      </p:tavLst>
                                    </p:anim>
                                    <p:anim calcmode="lin" valueType="num">
                                      <p:cBhvr>
                                        <p:cTn id="182" dur="2000" fill="hold"/>
                                        <p:tgtEl>
                                          <p:spTgt spid="2"/>
                                        </p:tgtEl>
                                        <p:attrNameLst>
                                          <p:attrName>ppt_w</p:attrName>
                                        </p:attrNameLst>
                                      </p:cBhvr>
                                      <p:tavLst>
                                        <p:tav tm="0">
                                          <p:val>
                                            <p:strVal val="#ppt_w"/>
                                          </p:val>
                                        </p:tav>
                                        <p:tav tm="100000">
                                          <p:val>
                                            <p:strVal val="#ppt_w"/>
                                          </p:val>
                                        </p:tav>
                                      </p:tavLst>
                                    </p:anim>
                                    <p:anim calcmode="lin" valueType="num">
                                      <p:cBhvr>
                                        <p:cTn id="18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32000">
              <a:schemeClr val="bg2">
                <a:lumMod val="60000"/>
                <a:lumOff val="40000"/>
              </a:schemeClr>
            </a:gs>
            <a:gs pos="50000">
              <a:srgbClr val="0051A2">
                <a:shade val="67500"/>
                <a:satMod val="115000"/>
              </a:srgbClr>
            </a:gs>
            <a:gs pos="100000">
              <a:srgbClr val="0051A2">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854272c4b69cac8aab3b2891473e6fa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2740298">
            <a:off x="1342005" y="971186"/>
            <a:ext cx="2214677" cy="2131216"/>
          </a:xfrm>
          <a:prstGeom prst="teardrop">
            <a:avLst>
              <a:gd name="adj" fmla="val 111464"/>
            </a:avLst>
          </a:prstGeom>
          <a:gradFill flip="none" rotWithShape="1">
            <a:gsLst>
              <a:gs pos="59000">
                <a:srgbClr val="4048E4">
                  <a:shade val="30000"/>
                  <a:satMod val="115000"/>
                  <a:alpha val="0"/>
                </a:srgbClr>
              </a:gs>
              <a:gs pos="50000">
                <a:srgbClr val="4048E4">
                  <a:shade val="67500"/>
                  <a:satMod val="115000"/>
                </a:srgbClr>
              </a:gs>
              <a:gs pos="100000">
                <a:srgbClr val="4048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ágrima"/>
          <p:cNvSpPr/>
          <p:nvPr/>
        </p:nvSpPr>
        <p:spPr>
          <a:xfrm rot="18847091">
            <a:off x="3328142" y="3535882"/>
            <a:ext cx="2596154" cy="2609054"/>
          </a:xfrm>
          <a:prstGeom prst="teardrop">
            <a:avLst>
              <a:gd name="adj" fmla="val 111464"/>
            </a:avLst>
          </a:prstGeom>
          <a:gradFill flip="none" rotWithShape="1">
            <a:gsLst>
              <a:gs pos="59000">
                <a:srgbClr val="4048E4">
                  <a:shade val="30000"/>
                  <a:satMod val="115000"/>
                  <a:alpha val="0"/>
                </a:srgbClr>
              </a:gs>
              <a:gs pos="50000">
                <a:srgbClr val="4048E4">
                  <a:shade val="67500"/>
                  <a:satMod val="115000"/>
                </a:srgbClr>
              </a:gs>
              <a:gs pos="100000">
                <a:srgbClr val="4048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8160681">
            <a:off x="3326681" y="-751359"/>
            <a:ext cx="2596154" cy="2609054"/>
          </a:xfrm>
          <a:prstGeom prst="teardrop">
            <a:avLst>
              <a:gd name="adj" fmla="val 111464"/>
            </a:avLst>
          </a:prstGeom>
          <a:gradFill flip="none" rotWithShape="1">
            <a:gsLst>
              <a:gs pos="59000">
                <a:srgbClr val="4048E4">
                  <a:shade val="30000"/>
                  <a:satMod val="115000"/>
                  <a:alpha val="0"/>
                </a:srgbClr>
              </a:gs>
              <a:gs pos="50000">
                <a:srgbClr val="4048E4">
                  <a:shade val="67500"/>
                  <a:satMod val="115000"/>
                </a:srgbClr>
              </a:gs>
              <a:gs pos="100000">
                <a:srgbClr val="4048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2740298">
            <a:off x="1256515" y="1392850"/>
            <a:ext cx="2596154" cy="2609054"/>
          </a:xfrm>
          <a:prstGeom prst="teardrop">
            <a:avLst>
              <a:gd name="adj" fmla="val 111464"/>
            </a:avLst>
          </a:prstGeom>
          <a:gradFill flip="none" rotWithShape="1">
            <a:gsLst>
              <a:gs pos="59000">
                <a:srgbClr val="4048E4">
                  <a:shade val="30000"/>
                  <a:satMod val="115000"/>
                  <a:alpha val="0"/>
                </a:srgbClr>
              </a:gs>
              <a:gs pos="50000">
                <a:srgbClr val="4048E4">
                  <a:shade val="67500"/>
                  <a:satMod val="115000"/>
                </a:srgbClr>
              </a:gs>
              <a:gs pos="100000">
                <a:srgbClr val="4048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13485969">
            <a:off x="5328521" y="1393033"/>
            <a:ext cx="2596154" cy="2609054"/>
          </a:xfrm>
          <a:prstGeom prst="teardrop">
            <a:avLst>
              <a:gd name="adj" fmla="val 111464"/>
            </a:avLst>
          </a:prstGeom>
          <a:gradFill flip="none" rotWithShape="1">
            <a:gsLst>
              <a:gs pos="59000">
                <a:srgbClr val="4048E4">
                  <a:shade val="30000"/>
                  <a:satMod val="115000"/>
                  <a:alpha val="0"/>
                </a:srgbClr>
              </a:gs>
              <a:gs pos="50000">
                <a:srgbClr val="4048E4">
                  <a:shade val="67500"/>
                  <a:satMod val="115000"/>
                </a:srgbClr>
              </a:gs>
              <a:gs pos="100000">
                <a:srgbClr val="4048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0989797">
            <a:off x="4856321" y="69624"/>
            <a:ext cx="2596154" cy="2609054"/>
          </a:xfrm>
          <a:prstGeom prst="teardrop">
            <a:avLst>
              <a:gd name="adj" fmla="val 111464"/>
            </a:avLst>
          </a:prstGeom>
          <a:gradFill flip="none" rotWithShape="1">
            <a:gsLst>
              <a:gs pos="59000">
                <a:srgbClr val="4048E4">
                  <a:shade val="30000"/>
                  <a:satMod val="115000"/>
                  <a:alpha val="0"/>
                </a:srgbClr>
              </a:gs>
              <a:gs pos="50000">
                <a:srgbClr val="4048E4">
                  <a:shade val="67500"/>
                  <a:satMod val="115000"/>
                </a:srgbClr>
              </a:gs>
              <a:gs pos="100000">
                <a:srgbClr val="4048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5668819">
            <a:off x="2032657" y="-122844"/>
            <a:ext cx="2596154" cy="2609054"/>
          </a:xfrm>
          <a:prstGeom prst="teardrop">
            <a:avLst>
              <a:gd name="adj" fmla="val 111464"/>
            </a:avLst>
          </a:prstGeom>
          <a:gradFill flip="none" rotWithShape="1">
            <a:gsLst>
              <a:gs pos="59000">
                <a:srgbClr val="4048E4">
                  <a:shade val="30000"/>
                  <a:satMod val="115000"/>
                  <a:alpha val="0"/>
                </a:srgbClr>
              </a:gs>
              <a:gs pos="50000">
                <a:srgbClr val="4048E4">
                  <a:shade val="67500"/>
                  <a:satMod val="115000"/>
                </a:srgbClr>
              </a:gs>
              <a:gs pos="100000">
                <a:srgbClr val="4048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6200000">
            <a:off x="4792762" y="2851052"/>
            <a:ext cx="2596154" cy="2609054"/>
          </a:xfrm>
          <a:prstGeom prst="teardrop">
            <a:avLst>
              <a:gd name="adj" fmla="val 111464"/>
            </a:avLst>
          </a:prstGeom>
          <a:gradFill flip="none" rotWithShape="1">
            <a:gsLst>
              <a:gs pos="59000">
                <a:srgbClr val="4048E4">
                  <a:shade val="30000"/>
                  <a:satMod val="115000"/>
                  <a:alpha val="0"/>
                </a:srgbClr>
              </a:gs>
              <a:gs pos="50000">
                <a:srgbClr val="4048E4">
                  <a:shade val="67500"/>
                  <a:satMod val="115000"/>
                </a:srgbClr>
              </a:gs>
              <a:gs pos="100000">
                <a:srgbClr val="4048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21427674">
            <a:off x="1992527" y="2920905"/>
            <a:ext cx="2596154" cy="2609054"/>
          </a:xfrm>
          <a:prstGeom prst="teardrop">
            <a:avLst>
              <a:gd name="adj" fmla="val 111464"/>
            </a:avLst>
          </a:prstGeom>
          <a:gradFill flip="none" rotWithShape="1">
            <a:gsLst>
              <a:gs pos="59000">
                <a:srgbClr val="4048E4">
                  <a:shade val="30000"/>
                  <a:satMod val="115000"/>
                  <a:alpha val="0"/>
                </a:srgbClr>
              </a:gs>
              <a:gs pos="50000">
                <a:srgbClr val="4048E4">
                  <a:shade val="67500"/>
                  <a:satMod val="115000"/>
                </a:srgbClr>
              </a:gs>
              <a:gs pos="100000">
                <a:srgbClr val="4048E4">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714412" y="-785836"/>
            <a:ext cx="10572824" cy="7000924"/>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fill="hold" grpId="1"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2000"/>
                            </p:stCondLst>
                            <p:childTnLst>
                              <p:par>
                                <p:cTn id="80" presetID="23" presetClass="exit" presetSubtype="544" fill="hold" grpId="2"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grpId="2"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grpId="2"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grpId="2"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grpId="2"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grpId="2"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grpId="2"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grpId="2"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grpId="2"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fill="hold" grpId="3" nodeType="withEffect">
                                  <p:stCondLst>
                                    <p:cond delay="0"/>
                                  </p:stCondLst>
                                  <p:childTnLst>
                                    <p:animRot by="-21600000">
                                      <p:cBhvr>
                                        <p:cTn id="135" dur="2000" fill="hold"/>
                                        <p:tgtEl>
                                          <p:spTgt spid="3"/>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10" presetClass="entr" presetSubtype="0"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fade">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714480" y="1142990"/>
            <a:ext cx="5500726" cy="2862322"/>
          </a:xfrm>
          <a:prstGeom prst="rect">
            <a:avLst/>
          </a:prstGeom>
          <a:noFill/>
        </p:spPr>
        <p:txBody>
          <a:bodyPr wrap="square" rtlCol="0">
            <a:spAutoFit/>
          </a:bodyPr>
          <a:lstStyle/>
          <a:p>
            <a:r>
              <a:rPr lang="es-PE" b="1" dirty="0" smtClean="0">
                <a:solidFill>
                  <a:schemeClr val="bg1"/>
                </a:solidFill>
              </a:rPr>
              <a:t>9. Aprovechan las oportunidades que les brinda la vida</a:t>
            </a:r>
            <a:endParaRPr lang="es-PE" dirty="0" smtClean="0">
              <a:solidFill>
                <a:schemeClr val="bg1"/>
              </a:solidFill>
            </a:endParaRPr>
          </a:p>
          <a:p>
            <a:endParaRPr lang="es-PE" dirty="0" smtClean="0">
              <a:solidFill>
                <a:schemeClr val="bg1"/>
              </a:solidFill>
            </a:endParaRPr>
          </a:p>
          <a:p>
            <a:r>
              <a:rPr lang="es-PE" dirty="0" smtClean="0">
                <a:solidFill>
                  <a:schemeClr val="bg1"/>
                </a:solidFill>
              </a:rPr>
              <a:t>Son receptivos y la mayoría de las cosas que viven lo hacen como una oportunidad y con la apertura y flexibilidad para reconocer a las personas y a las oportunidades en su camino. No se dejan vencer por los obstáculos que hay en su camino, en vez de eso ven soluciones, oportunidades, se mantienen optimistas y disfrutan de todos los momentos que les da la vida.</a:t>
            </a:r>
          </a:p>
          <a:p>
            <a:endParaRPr lang="es-PE" dirty="0">
              <a:solidFill>
                <a:schemeClr val="bg1"/>
              </a:solidFill>
            </a:endParaRPr>
          </a:p>
        </p:txBody>
      </p:sp>
      <p:pic>
        <p:nvPicPr>
          <p:cNvPr id="4" name="Picture 4" descr="Resultado de imagen de flor de loto png"/>
          <p:cNvPicPr>
            <a:picLocks noChangeAspect="1" noChangeArrowheads="1"/>
          </p:cNvPicPr>
          <p:nvPr/>
        </p:nvPicPr>
        <p:blipFill>
          <a:blip r:embed="rId3"/>
          <a:srcRect/>
          <a:stretch>
            <a:fillRect/>
          </a:stretch>
        </p:blipFill>
        <p:spPr bwMode="auto">
          <a:xfrm>
            <a:off x="-214346" y="3167629"/>
            <a:ext cx="2571768" cy="1975871"/>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b2a6635a41788f43107a61a107f9e3a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3143240" y="0"/>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Paralelogramo"/>
          <p:cNvSpPr/>
          <p:nvPr/>
        </p:nvSpPr>
        <p:spPr>
          <a:xfrm flipH="1">
            <a:off x="4572000" y="0"/>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Paralelogramo"/>
          <p:cNvSpPr/>
          <p:nvPr/>
        </p:nvSpPr>
        <p:spPr>
          <a:xfrm>
            <a:off x="357158" y="0"/>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Paralelogramo"/>
          <p:cNvSpPr/>
          <p:nvPr/>
        </p:nvSpPr>
        <p:spPr>
          <a:xfrm flipH="1">
            <a:off x="1785918" y="0"/>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Paralelogramo"/>
          <p:cNvSpPr/>
          <p:nvPr/>
        </p:nvSpPr>
        <p:spPr>
          <a:xfrm>
            <a:off x="5929322" y="0"/>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Paralelogramo"/>
          <p:cNvSpPr/>
          <p:nvPr/>
        </p:nvSpPr>
        <p:spPr>
          <a:xfrm flipH="1">
            <a:off x="7358082" y="0"/>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Paralelogramo"/>
          <p:cNvSpPr/>
          <p:nvPr/>
        </p:nvSpPr>
        <p:spPr>
          <a:xfrm>
            <a:off x="3143240" y="785794"/>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Paralelogramo"/>
          <p:cNvSpPr/>
          <p:nvPr/>
        </p:nvSpPr>
        <p:spPr>
          <a:xfrm flipH="1">
            <a:off x="4572000" y="785794"/>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Paralelogramo"/>
          <p:cNvSpPr/>
          <p:nvPr/>
        </p:nvSpPr>
        <p:spPr>
          <a:xfrm>
            <a:off x="357158" y="785794"/>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Paralelogramo"/>
          <p:cNvSpPr/>
          <p:nvPr/>
        </p:nvSpPr>
        <p:spPr>
          <a:xfrm flipH="1">
            <a:off x="1785918" y="785794"/>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Paralelogramo"/>
          <p:cNvSpPr/>
          <p:nvPr/>
        </p:nvSpPr>
        <p:spPr>
          <a:xfrm>
            <a:off x="5929322" y="785794"/>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Paralelogramo"/>
          <p:cNvSpPr/>
          <p:nvPr/>
        </p:nvSpPr>
        <p:spPr>
          <a:xfrm flipH="1">
            <a:off x="7358082" y="785794"/>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Paralelogramo"/>
          <p:cNvSpPr/>
          <p:nvPr/>
        </p:nvSpPr>
        <p:spPr>
          <a:xfrm>
            <a:off x="3143240" y="1571612"/>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Paralelogramo"/>
          <p:cNvSpPr/>
          <p:nvPr/>
        </p:nvSpPr>
        <p:spPr>
          <a:xfrm flipH="1">
            <a:off x="4572000" y="1571612"/>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Paralelogramo"/>
          <p:cNvSpPr/>
          <p:nvPr/>
        </p:nvSpPr>
        <p:spPr>
          <a:xfrm>
            <a:off x="357158" y="1571612"/>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Paralelogramo"/>
          <p:cNvSpPr/>
          <p:nvPr/>
        </p:nvSpPr>
        <p:spPr>
          <a:xfrm flipH="1">
            <a:off x="1785918" y="1571612"/>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Paralelogramo"/>
          <p:cNvSpPr/>
          <p:nvPr/>
        </p:nvSpPr>
        <p:spPr>
          <a:xfrm>
            <a:off x="5929322" y="1571612"/>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Paralelogramo"/>
          <p:cNvSpPr/>
          <p:nvPr/>
        </p:nvSpPr>
        <p:spPr>
          <a:xfrm flipH="1">
            <a:off x="7358082" y="1571612"/>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Paralelogramo"/>
          <p:cNvSpPr/>
          <p:nvPr/>
        </p:nvSpPr>
        <p:spPr>
          <a:xfrm>
            <a:off x="3143240" y="2357430"/>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Paralelogramo"/>
          <p:cNvSpPr/>
          <p:nvPr/>
        </p:nvSpPr>
        <p:spPr>
          <a:xfrm flipH="1">
            <a:off x="4572000" y="2357430"/>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Paralelogramo"/>
          <p:cNvSpPr/>
          <p:nvPr/>
        </p:nvSpPr>
        <p:spPr>
          <a:xfrm>
            <a:off x="357158" y="2357430"/>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Paralelogramo"/>
          <p:cNvSpPr/>
          <p:nvPr/>
        </p:nvSpPr>
        <p:spPr>
          <a:xfrm flipH="1">
            <a:off x="1785918" y="2357430"/>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Paralelogramo"/>
          <p:cNvSpPr/>
          <p:nvPr/>
        </p:nvSpPr>
        <p:spPr>
          <a:xfrm>
            <a:off x="5929322" y="2357430"/>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Paralelogramo"/>
          <p:cNvSpPr/>
          <p:nvPr/>
        </p:nvSpPr>
        <p:spPr>
          <a:xfrm flipH="1">
            <a:off x="7358082" y="2357430"/>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Paralelogramo"/>
          <p:cNvSpPr/>
          <p:nvPr/>
        </p:nvSpPr>
        <p:spPr>
          <a:xfrm>
            <a:off x="3214678" y="3143272"/>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Paralelogramo"/>
          <p:cNvSpPr/>
          <p:nvPr/>
        </p:nvSpPr>
        <p:spPr>
          <a:xfrm flipH="1">
            <a:off x="4643438" y="3143272"/>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Paralelogramo"/>
          <p:cNvSpPr/>
          <p:nvPr/>
        </p:nvSpPr>
        <p:spPr>
          <a:xfrm>
            <a:off x="428596" y="3143272"/>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Paralelogramo"/>
          <p:cNvSpPr/>
          <p:nvPr/>
        </p:nvSpPr>
        <p:spPr>
          <a:xfrm flipH="1">
            <a:off x="1857356" y="3143272"/>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Paralelogramo"/>
          <p:cNvSpPr/>
          <p:nvPr/>
        </p:nvSpPr>
        <p:spPr>
          <a:xfrm>
            <a:off x="6000760" y="3143272"/>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Paralelogramo"/>
          <p:cNvSpPr/>
          <p:nvPr/>
        </p:nvSpPr>
        <p:spPr>
          <a:xfrm flipH="1">
            <a:off x="7429520" y="3143272"/>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Paralelogramo"/>
          <p:cNvSpPr/>
          <p:nvPr/>
        </p:nvSpPr>
        <p:spPr>
          <a:xfrm>
            <a:off x="3214678" y="3929066"/>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Paralelogramo"/>
          <p:cNvSpPr/>
          <p:nvPr/>
        </p:nvSpPr>
        <p:spPr>
          <a:xfrm flipH="1">
            <a:off x="4643438" y="3929066"/>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Paralelogramo"/>
          <p:cNvSpPr/>
          <p:nvPr/>
        </p:nvSpPr>
        <p:spPr>
          <a:xfrm>
            <a:off x="428596" y="3929066"/>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Paralelogramo"/>
          <p:cNvSpPr/>
          <p:nvPr/>
        </p:nvSpPr>
        <p:spPr>
          <a:xfrm flipH="1">
            <a:off x="1857356" y="3929066"/>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Paralelogramo"/>
          <p:cNvSpPr/>
          <p:nvPr/>
        </p:nvSpPr>
        <p:spPr>
          <a:xfrm>
            <a:off x="6000760" y="3929066"/>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Paralelogramo"/>
          <p:cNvSpPr/>
          <p:nvPr/>
        </p:nvSpPr>
        <p:spPr>
          <a:xfrm flipH="1">
            <a:off x="7429520" y="3929066"/>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Paralelogramo"/>
          <p:cNvSpPr/>
          <p:nvPr/>
        </p:nvSpPr>
        <p:spPr>
          <a:xfrm>
            <a:off x="3214678" y="4714884"/>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Paralelogramo"/>
          <p:cNvSpPr/>
          <p:nvPr/>
        </p:nvSpPr>
        <p:spPr>
          <a:xfrm flipH="1">
            <a:off x="4643438" y="4714884"/>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Paralelogramo"/>
          <p:cNvSpPr/>
          <p:nvPr/>
        </p:nvSpPr>
        <p:spPr>
          <a:xfrm>
            <a:off x="428596" y="4714884"/>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Paralelogramo"/>
          <p:cNvSpPr/>
          <p:nvPr/>
        </p:nvSpPr>
        <p:spPr>
          <a:xfrm flipH="1">
            <a:off x="1857356" y="4714884"/>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Paralelogramo"/>
          <p:cNvSpPr/>
          <p:nvPr/>
        </p:nvSpPr>
        <p:spPr>
          <a:xfrm>
            <a:off x="6000760" y="4714884"/>
            <a:ext cx="1428760" cy="785794"/>
          </a:xfrm>
          <a:prstGeom prst="parallelogram">
            <a:avLst>
              <a:gd name="adj" fmla="val 88032"/>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Paralelogramo"/>
          <p:cNvSpPr/>
          <p:nvPr/>
        </p:nvSpPr>
        <p:spPr>
          <a:xfrm flipH="1">
            <a:off x="7429520" y="4714884"/>
            <a:ext cx="1357322" cy="785794"/>
          </a:xfrm>
          <a:prstGeom prst="parallelogram">
            <a:avLst>
              <a:gd name="adj" fmla="val 80759"/>
            </a:avLst>
          </a:prstGeom>
          <a:gradFill flip="none" rotWithShape="1">
            <a:gsLst>
              <a:gs pos="55000">
                <a:schemeClr val="accent6">
                  <a:lumMod val="60000"/>
                  <a:lumOff val="40000"/>
                  <a:shade val="30000"/>
                  <a:satMod val="115000"/>
                  <a:alpha val="40000"/>
                </a:schemeClr>
              </a:gs>
              <a:gs pos="50000">
                <a:schemeClr val="accent6">
                  <a:lumMod val="60000"/>
                  <a:lumOff val="40000"/>
                  <a:shade val="67500"/>
                  <a:satMod val="115000"/>
                </a:schemeClr>
              </a:gs>
              <a:gs pos="100000">
                <a:schemeClr val="accent6">
                  <a:lumMod val="60000"/>
                  <a:lumOff val="40000"/>
                  <a:shade val="100000"/>
                  <a:satMod val="115000"/>
                </a:schemeClr>
              </a:gs>
            </a:gsLst>
            <a:path path="shap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3000" fill="hold"/>
                                        <p:tgtEl>
                                          <p:spTgt spid="21"/>
                                        </p:tgtEl>
                                        <p:attrNameLst>
                                          <p:attrName>ppt_x</p:attrName>
                                        </p:attrNameLst>
                                      </p:cBhvr>
                                      <p:tavLst>
                                        <p:tav tm="0">
                                          <p:val>
                                            <p:strVal val="#ppt_x"/>
                                          </p:val>
                                        </p:tav>
                                        <p:tav tm="100000">
                                          <p:val>
                                            <p:strVal val="#ppt_x"/>
                                          </p:val>
                                        </p:tav>
                                      </p:tavLst>
                                    </p:anim>
                                    <p:anim calcmode="lin" valueType="num">
                                      <p:cBhvr additive="base">
                                        <p:cTn id="82" dur="3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3000" fill="hold"/>
                                        <p:tgtEl>
                                          <p:spTgt spid="22"/>
                                        </p:tgtEl>
                                        <p:attrNameLst>
                                          <p:attrName>ppt_x</p:attrName>
                                        </p:attrNameLst>
                                      </p:cBhvr>
                                      <p:tavLst>
                                        <p:tav tm="0">
                                          <p:val>
                                            <p:strVal val="#ppt_x"/>
                                          </p:val>
                                        </p:tav>
                                        <p:tav tm="100000">
                                          <p:val>
                                            <p:strVal val="#ppt_x"/>
                                          </p:val>
                                        </p:tav>
                                      </p:tavLst>
                                    </p:anim>
                                    <p:anim calcmode="lin" valueType="num">
                                      <p:cBhvr additive="base">
                                        <p:cTn id="86" dur="3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3000" fill="hold"/>
                                        <p:tgtEl>
                                          <p:spTgt spid="23"/>
                                        </p:tgtEl>
                                        <p:attrNameLst>
                                          <p:attrName>ppt_x</p:attrName>
                                        </p:attrNameLst>
                                      </p:cBhvr>
                                      <p:tavLst>
                                        <p:tav tm="0">
                                          <p:val>
                                            <p:strVal val="#ppt_x"/>
                                          </p:val>
                                        </p:tav>
                                        <p:tav tm="100000">
                                          <p:val>
                                            <p:strVal val="#ppt_x"/>
                                          </p:val>
                                        </p:tav>
                                      </p:tavLst>
                                    </p:anim>
                                    <p:anim calcmode="lin" valueType="num">
                                      <p:cBhvr additive="base">
                                        <p:cTn id="90" dur="3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3000" fill="hold"/>
                                        <p:tgtEl>
                                          <p:spTgt spid="24"/>
                                        </p:tgtEl>
                                        <p:attrNameLst>
                                          <p:attrName>ppt_x</p:attrName>
                                        </p:attrNameLst>
                                      </p:cBhvr>
                                      <p:tavLst>
                                        <p:tav tm="0">
                                          <p:val>
                                            <p:strVal val="#ppt_x"/>
                                          </p:val>
                                        </p:tav>
                                        <p:tav tm="100000">
                                          <p:val>
                                            <p:strVal val="#ppt_x"/>
                                          </p:val>
                                        </p:tav>
                                      </p:tavLst>
                                    </p:anim>
                                    <p:anim calcmode="lin" valueType="num">
                                      <p:cBhvr additive="base">
                                        <p:cTn id="94" dur="3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3000" fill="hold"/>
                                        <p:tgtEl>
                                          <p:spTgt spid="25"/>
                                        </p:tgtEl>
                                        <p:attrNameLst>
                                          <p:attrName>ppt_x</p:attrName>
                                        </p:attrNameLst>
                                      </p:cBhvr>
                                      <p:tavLst>
                                        <p:tav tm="0">
                                          <p:val>
                                            <p:strVal val="#ppt_x"/>
                                          </p:val>
                                        </p:tav>
                                        <p:tav tm="100000">
                                          <p:val>
                                            <p:strVal val="#ppt_x"/>
                                          </p:val>
                                        </p:tav>
                                      </p:tavLst>
                                    </p:anim>
                                    <p:anim calcmode="lin" valueType="num">
                                      <p:cBhvr additive="base">
                                        <p:cTn id="98" dur="3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ppt_x"/>
                                          </p:val>
                                        </p:tav>
                                        <p:tav tm="100000">
                                          <p:val>
                                            <p:strVal val="#ppt_x"/>
                                          </p:val>
                                        </p:tav>
                                      </p:tavLst>
                                    </p:anim>
                                    <p:anim calcmode="lin" valueType="num">
                                      <p:cBhvr additive="base">
                                        <p:cTn id="102" dur="3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3000" fill="hold"/>
                                        <p:tgtEl>
                                          <p:spTgt spid="27"/>
                                        </p:tgtEl>
                                        <p:attrNameLst>
                                          <p:attrName>ppt_x</p:attrName>
                                        </p:attrNameLst>
                                      </p:cBhvr>
                                      <p:tavLst>
                                        <p:tav tm="0">
                                          <p:val>
                                            <p:strVal val="#ppt_x"/>
                                          </p:val>
                                        </p:tav>
                                        <p:tav tm="100000">
                                          <p:val>
                                            <p:strVal val="#ppt_x"/>
                                          </p:val>
                                        </p:tav>
                                      </p:tavLst>
                                    </p:anim>
                                    <p:anim calcmode="lin" valueType="num">
                                      <p:cBhvr additive="base">
                                        <p:cTn id="106" dur="3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3000" fill="hold"/>
                                        <p:tgtEl>
                                          <p:spTgt spid="28"/>
                                        </p:tgtEl>
                                        <p:attrNameLst>
                                          <p:attrName>ppt_x</p:attrName>
                                        </p:attrNameLst>
                                      </p:cBhvr>
                                      <p:tavLst>
                                        <p:tav tm="0">
                                          <p:val>
                                            <p:strVal val="#ppt_x"/>
                                          </p:val>
                                        </p:tav>
                                        <p:tav tm="100000">
                                          <p:val>
                                            <p:strVal val="#ppt_x"/>
                                          </p:val>
                                        </p:tav>
                                      </p:tavLst>
                                    </p:anim>
                                    <p:anim calcmode="lin" valueType="num">
                                      <p:cBhvr additive="base">
                                        <p:cTn id="110" dur="3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3000" fill="hold"/>
                                        <p:tgtEl>
                                          <p:spTgt spid="29"/>
                                        </p:tgtEl>
                                        <p:attrNameLst>
                                          <p:attrName>ppt_x</p:attrName>
                                        </p:attrNameLst>
                                      </p:cBhvr>
                                      <p:tavLst>
                                        <p:tav tm="0">
                                          <p:val>
                                            <p:strVal val="#ppt_x"/>
                                          </p:val>
                                        </p:tav>
                                        <p:tav tm="100000">
                                          <p:val>
                                            <p:strVal val="#ppt_x"/>
                                          </p:val>
                                        </p:tav>
                                      </p:tavLst>
                                    </p:anim>
                                    <p:anim calcmode="lin" valueType="num">
                                      <p:cBhvr additive="base">
                                        <p:cTn id="114" dur="3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3000" fill="hold"/>
                                        <p:tgtEl>
                                          <p:spTgt spid="30"/>
                                        </p:tgtEl>
                                        <p:attrNameLst>
                                          <p:attrName>ppt_x</p:attrName>
                                        </p:attrNameLst>
                                      </p:cBhvr>
                                      <p:tavLst>
                                        <p:tav tm="0">
                                          <p:val>
                                            <p:strVal val="#ppt_x"/>
                                          </p:val>
                                        </p:tav>
                                        <p:tav tm="100000">
                                          <p:val>
                                            <p:strVal val="#ppt_x"/>
                                          </p:val>
                                        </p:tav>
                                      </p:tavLst>
                                    </p:anim>
                                    <p:anim calcmode="lin" valueType="num">
                                      <p:cBhvr additive="base">
                                        <p:cTn id="118" dur="3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3000" fill="hold"/>
                                        <p:tgtEl>
                                          <p:spTgt spid="31"/>
                                        </p:tgtEl>
                                        <p:attrNameLst>
                                          <p:attrName>ppt_x</p:attrName>
                                        </p:attrNameLst>
                                      </p:cBhvr>
                                      <p:tavLst>
                                        <p:tav tm="0">
                                          <p:val>
                                            <p:strVal val="#ppt_x"/>
                                          </p:val>
                                        </p:tav>
                                        <p:tav tm="100000">
                                          <p:val>
                                            <p:strVal val="#ppt_x"/>
                                          </p:val>
                                        </p:tav>
                                      </p:tavLst>
                                    </p:anim>
                                    <p:anim calcmode="lin" valueType="num">
                                      <p:cBhvr additive="base">
                                        <p:cTn id="122" dur="3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3000" fill="hold"/>
                                        <p:tgtEl>
                                          <p:spTgt spid="32"/>
                                        </p:tgtEl>
                                        <p:attrNameLst>
                                          <p:attrName>ppt_x</p:attrName>
                                        </p:attrNameLst>
                                      </p:cBhvr>
                                      <p:tavLst>
                                        <p:tav tm="0">
                                          <p:val>
                                            <p:strVal val="#ppt_x"/>
                                          </p:val>
                                        </p:tav>
                                        <p:tav tm="100000">
                                          <p:val>
                                            <p:strVal val="#ppt_x"/>
                                          </p:val>
                                        </p:tav>
                                      </p:tavLst>
                                    </p:anim>
                                    <p:anim calcmode="lin" valueType="num">
                                      <p:cBhvr additive="base">
                                        <p:cTn id="126" dur="3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3000" fill="hold"/>
                                        <p:tgtEl>
                                          <p:spTgt spid="33"/>
                                        </p:tgtEl>
                                        <p:attrNameLst>
                                          <p:attrName>ppt_x</p:attrName>
                                        </p:attrNameLst>
                                      </p:cBhvr>
                                      <p:tavLst>
                                        <p:tav tm="0">
                                          <p:val>
                                            <p:strVal val="#ppt_x"/>
                                          </p:val>
                                        </p:tav>
                                        <p:tav tm="100000">
                                          <p:val>
                                            <p:strVal val="#ppt_x"/>
                                          </p:val>
                                        </p:tav>
                                      </p:tavLst>
                                    </p:anim>
                                    <p:anim calcmode="lin" valueType="num">
                                      <p:cBhvr additive="base">
                                        <p:cTn id="130" dur="3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3000" fill="hold"/>
                                        <p:tgtEl>
                                          <p:spTgt spid="34"/>
                                        </p:tgtEl>
                                        <p:attrNameLst>
                                          <p:attrName>ppt_x</p:attrName>
                                        </p:attrNameLst>
                                      </p:cBhvr>
                                      <p:tavLst>
                                        <p:tav tm="0">
                                          <p:val>
                                            <p:strVal val="#ppt_x"/>
                                          </p:val>
                                        </p:tav>
                                        <p:tav tm="100000">
                                          <p:val>
                                            <p:strVal val="#ppt_x"/>
                                          </p:val>
                                        </p:tav>
                                      </p:tavLst>
                                    </p:anim>
                                    <p:anim calcmode="lin" valueType="num">
                                      <p:cBhvr additive="base">
                                        <p:cTn id="134" dur="3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3000" fill="hold"/>
                                        <p:tgtEl>
                                          <p:spTgt spid="35"/>
                                        </p:tgtEl>
                                        <p:attrNameLst>
                                          <p:attrName>ppt_x</p:attrName>
                                        </p:attrNameLst>
                                      </p:cBhvr>
                                      <p:tavLst>
                                        <p:tav tm="0">
                                          <p:val>
                                            <p:strVal val="#ppt_x"/>
                                          </p:val>
                                        </p:tav>
                                        <p:tav tm="100000">
                                          <p:val>
                                            <p:strVal val="#ppt_x"/>
                                          </p:val>
                                        </p:tav>
                                      </p:tavLst>
                                    </p:anim>
                                    <p:anim calcmode="lin" valueType="num">
                                      <p:cBhvr additive="base">
                                        <p:cTn id="138" dur="3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3000" fill="hold"/>
                                        <p:tgtEl>
                                          <p:spTgt spid="36"/>
                                        </p:tgtEl>
                                        <p:attrNameLst>
                                          <p:attrName>ppt_x</p:attrName>
                                        </p:attrNameLst>
                                      </p:cBhvr>
                                      <p:tavLst>
                                        <p:tav tm="0">
                                          <p:val>
                                            <p:strVal val="#ppt_x"/>
                                          </p:val>
                                        </p:tav>
                                        <p:tav tm="100000">
                                          <p:val>
                                            <p:strVal val="#ppt_x"/>
                                          </p:val>
                                        </p:tav>
                                      </p:tavLst>
                                    </p:anim>
                                    <p:anim calcmode="lin" valueType="num">
                                      <p:cBhvr additive="base">
                                        <p:cTn id="142" dur="3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3000" fill="hold"/>
                                        <p:tgtEl>
                                          <p:spTgt spid="37"/>
                                        </p:tgtEl>
                                        <p:attrNameLst>
                                          <p:attrName>ppt_x</p:attrName>
                                        </p:attrNameLst>
                                      </p:cBhvr>
                                      <p:tavLst>
                                        <p:tav tm="0">
                                          <p:val>
                                            <p:strVal val="#ppt_x"/>
                                          </p:val>
                                        </p:tav>
                                        <p:tav tm="100000">
                                          <p:val>
                                            <p:strVal val="#ppt_x"/>
                                          </p:val>
                                        </p:tav>
                                      </p:tavLst>
                                    </p:anim>
                                    <p:anim calcmode="lin" valueType="num">
                                      <p:cBhvr additive="base">
                                        <p:cTn id="146" dur="3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3000" fill="hold"/>
                                        <p:tgtEl>
                                          <p:spTgt spid="38"/>
                                        </p:tgtEl>
                                        <p:attrNameLst>
                                          <p:attrName>ppt_x</p:attrName>
                                        </p:attrNameLst>
                                      </p:cBhvr>
                                      <p:tavLst>
                                        <p:tav tm="0">
                                          <p:val>
                                            <p:strVal val="#ppt_x"/>
                                          </p:val>
                                        </p:tav>
                                        <p:tav tm="100000">
                                          <p:val>
                                            <p:strVal val="#ppt_x"/>
                                          </p:val>
                                        </p:tav>
                                      </p:tavLst>
                                    </p:anim>
                                    <p:anim calcmode="lin" valueType="num">
                                      <p:cBhvr additive="base">
                                        <p:cTn id="150" dur="3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3000" fill="hold"/>
                                        <p:tgtEl>
                                          <p:spTgt spid="39"/>
                                        </p:tgtEl>
                                        <p:attrNameLst>
                                          <p:attrName>ppt_x</p:attrName>
                                        </p:attrNameLst>
                                      </p:cBhvr>
                                      <p:tavLst>
                                        <p:tav tm="0">
                                          <p:val>
                                            <p:strVal val="#ppt_x"/>
                                          </p:val>
                                        </p:tav>
                                        <p:tav tm="100000">
                                          <p:val>
                                            <p:strVal val="#ppt_x"/>
                                          </p:val>
                                        </p:tav>
                                      </p:tavLst>
                                    </p:anim>
                                    <p:anim calcmode="lin" valueType="num">
                                      <p:cBhvr additive="base">
                                        <p:cTn id="154" dur="3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3000" fill="hold"/>
                                        <p:tgtEl>
                                          <p:spTgt spid="40"/>
                                        </p:tgtEl>
                                        <p:attrNameLst>
                                          <p:attrName>ppt_x</p:attrName>
                                        </p:attrNameLst>
                                      </p:cBhvr>
                                      <p:tavLst>
                                        <p:tav tm="0">
                                          <p:val>
                                            <p:strVal val="#ppt_x"/>
                                          </p:val>
                                        </p:tav>
                                        <p:tav tm="100000">
                                          <p:val>
                                            <p:strVal val="#ppt_x"/>
                                          </p:val>
                                        </p:tav>
                                      </p:tavLst>
                                    </p:anim>
                                    <p:anim calcmode="lin" valueType="num">
                                      <p:cBhvr additive="base">
                                        <p:cTn id="158" dur="3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3000" fill="hold"/>
                                        <p:tgtEl>
                                          <p:spTgt spid="41"/>
                                        </p:tgtEl>
                                        <p:attrNameLst>
                                          <p:attrName>ppt_x</p:attrName>
                                        </p:attrNameLst>
                                      </p:cBhvr>
                                      <p:tavLst>
                                        <p:tav tm="0">
                                          <p:val>
                                            <p:strVal val="#ppt_x"/>
                                          </p:val>
                                        </p:tav>
                                        <p:tav tm="100000">
                                          <p:val>
                                            <p:strVal val="#ppt_x"/>
                                          </p:val>
                                        </p:tav>
                                      </p:tavLst>
                                    </p:anim>
                                    <p:anim calcmode="lin" valueType="num">
                                      <p:cBhvr additive="base">
                                        <p:cTn id="162" dur="3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3000" fill="hold"/>
                                        <p:tgtEl>
                                          <p:spTgt spid="42"/>
                                        </p:tgtEl>
                                        <p:attrNameLst>
                                          <p:attrName>ppt_x</p:attrName>
                                        </p:attrNameLst>
                                      </p:cBhvr>
                                      <p:tavLst>
                                        <p:tav tm="0">
                                          <p:val>
                                            <p:strVal val="#ppt_x"/>
                                          </p:val>
                                        </p:tav>
                                        <p:tav tm="100000">
                                          <p:val>
                                            <p:strVal val="#ppt_x"/>
                                          </p:val>
                                        </p:tav>
                                      </p:tavLst>
                                    </p:anim>
                                    <p:anim calcmode="lin" valueType="num">
                                      <p:cBhvr additive="base">
                                        <p:cTn id="166" dur="3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3000" fill="hold"/>
                                        <p:tgtEl>
                                          <p:spTgt spid="43"/>
                                        </p:tgtEl>
                                        <p:attrNameLst>
                                          <p:attrName>ppt_x</p:attrName>
                                        </p:attrNameLst>
                                      </p:cBhvr>
                                      <p:tavLst>
                                        <p:tav tm="0">
                                          <p:val>
                                            <p:strVal val="#ppt_x"/>
                                          </p:val>
                                        </p:tav>
                                        <p:tav tm="100000">
                                          <p:val>
                                            <p:strVal val="#ppt_x"/>
                                          </p:val>
                                        </p:tav>
                                      </p:tavLst>
                                    </p:anim>
                                    <p:anim calcmode="lin" valueType="num">
                                      <p:cBhvr additive="base">
                                        <p:cTn id="170" dur="3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3000" fill="hold"/>
                                        <p:tgtEl>
                                          <p:spTgt spid="44"/>
                                        </p:tgtEl>
                                        <p:attrNameLst>
                                          <p:attrName>ppt_x</p:attrName>
                                        </p:attrNameLst>
                                      </p:cBhvr>
                                      <p:tavLst>
                                        <p:tav tm="0">
                                          <p:val>
                                            <p:strVal val="#ppt_x"/>
                                          </p:val>
                                        </p:tav>
                                        <p:tav tm="100000">
                                          <p:val>
                                            <p:strVal val="#ppt_x"/>
                                          </p:val>
                                        </p:tav>
                                      </p:tavLst>
                                    </p:anim>
                                    <p:anim calcmode="lin" valueType="num">
                                      <p:cBhvr additive="base">
                                        <p:cTn id="174" dur="3000" fill="hold"/>
                                        <p:tgtEl>
                                          <p:spTgt spid="44"/>
                                        </p:tgtEl>
                                        <p:attrNameLst>
                                          <p:attrName>ppt_y</p:attrName>
                                        </p:attrNameLst>
                                      </p:cBhvr>
                                      <p:tavLst>
                                        <p:tav tm="0">
                                          <p:val>
                                            <p:strVal val="1+#ppt_h/2"/>
                                          </p:val>
                                        </p:tav>
                                        <p:tav tm="100000">
                                          <p:val>
                                            <p:strVal val="#ppt_y"/>
                                          </p:val>
                                        </p:tav>
                                      </p:tavLst>
                                    </p:anim>
                                  </p:childTnLst>
                                </p:cTn>
                              </p:par>
                              <p:par>
                                <p:cTn id="175" presetID="8" presetClass="emph" presetSubtype="0" fill="hold" grpId="1" nodeType="withEffect">
                                  <p:stCondLst>
                                    <p:cond delay="0"/>
                                  </p:stCondLst>
                                  <p:childTnLst>
                                    <p:animRot by="21600000">
                                      <p:cBhvr>
                                        <p:cTn id="176" dur="3000" fill="hold"/>
                                        <p:tgtEl>
                                          <p:spTgt spid="5"/>
                                        </p:tgtEl>
                                        <p:attrNameLst>
                                          <p:attrName>r</p:attrName>
                                        </p:attrNameLst>
                                      </p:cBhvr>
                                    </p:animRot>
                                  </p:childTnLst>
                                </p:cTn>
                              </p:par>
                              <p:par>
                                <p:cTn id="177" presetID="8" presetClass="emph" presetSubtype="0" fill="hold" grpId="1"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grpId="1"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1" nodeType="withEffect">
                                  <p:stCondLst>
                                    <p:cond delay="0"/>
                                  </p:stCondLst>
                                  <p:childTnLst>
                                    <p:animRot by="21600000">
                                      <p:cBhvr>
                                        <p:cTn id="182" dur="3000" fill="hold"/>
                                        <p:tgtEl>
                                          <p:spTgt spid="23"/>
                                        </p:tgtEl>
                                        <p:attrNameLst>
                                          <p:attrName>r</p:attrName>
                                        </p:attrNameLst>
                                      </p:cBhvr>
                                    </p:animRot>
                                  </p:childTnLst>
                                </p:cTn>
                              </p:par>
                              <p:par>
                                <p:cTn id="183" presetID="8" presetClass="emph" presetSubtype="0" fill="hold" grpId="1" nodeType="withEffect">
                                  <p:stCondLst>
                                    <p:cond delay="0"/>
                                  </p:stCondLst>
                                  <p:childTnLst>
                                    <p:animRot by="21600000">
                                      <p:cBhvr>
                                        <p:cTn id="184" dur="3000" fill="hold"/>
                                        <p:tgtEl>
                                          <p:spTgt spid="29"/>
                                        </p:tgtEl>
                                        <p:attrNameLst>
                                          <p:attrName>r</p:attrName>
                                        </p:attrNameLst>
                                      </p:cBhvr>
                                    </p:animRot>
                                  </p:childTnLst>
                                </p:cTn>
                              </p:par>
                              <p:par>
                                <p:cTn id="185" presetID="8" presetClass="emph" presetSubtype="0" fill="hold" grpId="1" nodeType="withEffect">
                                  <p:stCondLst>
                                    <p:cond delay="0"/>
                                  </p:stCondLst>
                                  <p:childTnLst>
                                    <p:animRot by="21600000">
                                      <p:cBhvr>
                                        <p:cTn id="186" dur="3000" fill="hold"/>
                                        <p:tgtEl>
                                          <p:spTgt spid="35"/>
                                        </p:tgtEl>
                                        <p:attrNameLst>
                                          <p:attrName>r</p:attrName>
                                        </p:attrNameLst>
                                      </p:cBhvr>
                                    </p:animRot>
                                  </p:childTnLst>
                                </p:cTn>
                              </p:par>
                              <p:par>
                                <p:cTn id="187" presetID="8" presetClass="emph" presetSubtype="0" fill="hold" grpId="1" nodeType="withEffect">
                                  <p:stCondLst>
                                    <p:cond delay="0"/>
                                  </p:stCondLst>
                                  <p:childTnLst>
                                    <p:animRot by="21600000">
                                      <p:cBhvr>
                                        <p:cTn id="188" dur="3000" fill="hold"/>
                                        <p:tgtEl>
                                          <p:spTgt spid="41"/>
                                        </p:tgtEl>
                                        <p:attrNameLst>
                                          <p:attrName>r</p:attrName>
                                        </p:attrNameLst>
                                      </p:cBhvr>
                                    </p:animRot>
                                  </p:childTnLst>
                                </p:cTn>
                              </p:par>
                              <p:par>
                                <p:cTn id="189" presetID="8" presetClass="emph" presetSubtype="0" fill="hold" grpId="1" nodeType="withEffect">
                                  <p:stCondLst>
                                    <p:cond delay="0"/>
                                  </p:stCondLst>
                                  <p:childTnLst>
                                    <p:animRot by="-21600000">
                                      <p:cBhvr>
                                        <p:cTn id="190" dur="3000" fill="hold"/>
                                        <p:tgtEl>
                                          <p:spTgt spid="6"/>
                                        </p:tgtEl>
                                        <p:attrNameLst>
                                          <p:attrName>r</p:attrName>
                                        </p:attrNameLst>
                                      </p:cBhvr>
                                    </p:animRot>
                                  </p:childTnLst>
                                </p:cTn>
                              </p:par>
                              <p:par>
                                <p:cTn id="191" presetID="8" presetClass="emph" presetSubtype="0" fill="hold" grpId="1"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1" nodeType="withEffect">
                                  <p:stCondLst>
                                    <p:cond delay="0"/>
                                  </p:stCondLst>
                                  <p:childTnLst>
                                    <p:animRot by="-21600000">
                                      <p:cBhvr>
                                        <p:cTn id="194" dur="3000" fill="hold"/>
                                        <p:tgtEl>
                                          <p:spTgt spid="18"/>
                                        </p:tgtEl>
                                        <p:attrNameLst>
                                          <p:attrName>r</p:attrName>
                                        </p:attrNameLst>
                                      </p:cBhvr>
                                    </p:animRot>
                                  </p:childTnLst>
                                </p:cTn>
                              </p:par>
                              <p:par>
                                <p:cTn id="195" presetID="8" presetClass="emph" presetSubtype="0" fill="hold" grpId="1" nodeType="withEffect">
                                  <p:stCondLst>
                                    <p:cond delay="0"/>
                                  </p:stCondLst>
                                  <p:childTnLst>
                                    <p:animRot by="-21600000">
                                      <p:cBhvr>
                                        <p:cTn id="196" dur="3000" fill="hold"/>
                                        <p:tgtEl>
                                          <p:spTgt spid="24"/>
                                        </p:tgtEl>
                                        <p:attrNameLst>
                                          <p:attrName>r</p:attrName>
                                        </p:attrNameLst>
                                      </p:cBhvr>
                                    </p:animRot>
                                  </p:childTnLst>
                                </p:cTn>
                              </p:par>
                              <p:par>
                                <p:cTn id="197" presetID="8" presetClass="emph" presetSubtype="0" fill="hold" grpId="1" nodeType="withEffect">
                                  <p:stCondLst>
                                    <p:cond delay="0"/>
                                  </p:stCondLst>
                                  <p:childTnLst>
                                    <p:animRot by="-21600000">
                                      <p:cBhvr>
                                        <p:cTn id="198" dur="3000" fill="hold"/>
                                        <p:tgtEl>
                                          <p:spTgt spid="30"/>
                                        </p:tgtEl>
                                        <p:attrNameLst>
                                          <p:attrName>r</p:attrName>
                                        </p:attrNameLst>
                                      </p:cBhvr>
                                    </p:animRot>
                                  </p:childTnLst>
                                </p:cTn>
                              </p:par>
                              <p:par>
                                <p:cTn id="199" presetID="8" presetClass="emph" presetSubtype="0" fill="hold" grpId="1" nodeType="withEffect">
                                  <p:stCondLst>
                                    <p:cond delay="0"/>
                                  </p:stCondLst>
                                  <p:childTnLst>
                                    <p:animRot by="-21600000">
                                      <p:cBhvr>
                                        <p:cTn id="200" dur="3000" fill="hold"/>
                                        <p:tgtEl>
                                          <p:spTgt spid="36"/>
                                        </p:tgtEl>
                                        <p:attrNameLst>
                                          <p:attrName>r</p:attrName>
                                        </p:attrNameLst>
                                      </p:cBhvr>
                                    </p:animRot>
                                  </p:childTnLst>
                                </p:cTn>
                              </p:par>
                              <p:par>
                                <p:cTn id="201" presetID="8" presetClass="emph" presetSubtype="0" fill="hold" grpId="1" nodeType="withEffect">
                                  <p:stCondLst>
                                    <p:cond delay="0"/>
                                  </p:stCondLst>
                                  <p:childTnLst>
                                    <p:animRot by="-21600000">
                                      <p:cBhvr>
                                        <p:cTn id="202" dur="3000" fill="hold"/>
                                        <p:tgtEl>
                                          <p:spTgt spid="42"/>
                                        </p:tgtEl>
                                        <p:attrNameLst>
                                          <p:attrName>r</p:attrName>
                                        </p:attrNameLst>
                                      </p:cBhvr>
                                    </p:animRot>
                                  </p:childTnLst>
                                </p:cTn>
                              </p:par>
                              <p:par>
                                <p:cTn id="203" presetID="8" presetClass="emph" presetSubtype="0" fill="hold" grpId="1" nodeType="withEffect">
                                  <p:stCondLst>
                                    <p:cond delay="0"/>
                                  </p:stCondLst>
                                  <p:childTnLst>
                                    <p:animRot by="21600000">
                                      <p:cBhvr>
                                        <p:cTn id="204" dur="3000" fill="hold"/>
                                        <p:tgtEl>
                                          <p:spTgt spid="3"/>
                                        </p:tgtEl>
                                        <p:attrNameLst>
                                          <p:attrName>r</p:attrName>
                                        </p:attrNameLst>
                                      </p:cBhvr>
                                    </p:animRot>
                                  </p:childTnLst>
                                </p:cTn>
                              </p:par>
                              <p:par>
                                <p:cTn id="205" presetID="8" presetClass="emph" presetSubtype="0" fill="hold" grpId="1" nodeType="withEffect">
                                  <p:stCondLst>
                                    <p:cond delay="0"/>
                                  </p:stCondLst>
                                  <p:childTnLst>
                                    <p:animRot by="21600000">
                                      <p:cBhvr>
                                        <p:cTn id="206" dur="3000" fill="hold"/>
                                        <p:tgtEl>
                                          <p:spTgt spid="9"/>
                                        </p:tgtEl>
                                        <p:attrNameLst>
                                          <p:attrName>r</p:attrName>
                                        </p:attrNameLst>
                                      </p:cBhvr>
                                    </p:animRot>
                                  </p:childTnLst>
                                </p:cTn>
                              </p:par>
                              <p:par>
                                <p:cTn id="207" presetID="8" presetClass="emph" presetSubtype="0" fill="hold" grpId="1" nodeType="withEffect">
                                  <p:stCondLst>
                                    <p:cond delay="0"/>
                                  </p:stCondLst>
                                  <p:childTnLst>
                                    <p:animRot by="21600000">
                                      <p:cBhvr>
                                        <p:cTn id="208" dur="3000" fill="hold"/>
                                        <p:tgtEl>
                                          <p:spTgt spid="15"/>
                                        </p:tgtEl>
                                        <p:attrNameLst>
                                          <p:attrName>r</p:attrName>
                                        </p:attrNameLst>
                                      </p:cBhvr>
                                    </p:animRot>
                                  </p:childTnLst>
                                </p:cTn>
                              </p:par>
                              <p:par>
                                <p:cTn id="209" presetID="8" presetClass="emph" presetSubtype="0" fill="hold" grpId="1" nodeType="withEffect">
                                  <p:stCondLst>
                                    <p:cond delay="0"/>
                                  </p:stCondLst>
                                  <p:childTnLst>
                                    <p:animRot by="21600000">
                                      <p:cBhvr>
                                        <p:cTn id="210" dur="3000" fill="hold"/>
                                        <p:tgtEl>
                                          <p:spTgt spid="21"/>
                                        </p:tgtEl>
                                        <p:attrNameLst>
                                          <p:attrName>r</p:attrName>
                                        </p:attrNameLst>
                                      </p:cBhvr>
                                    </p:animRot>
                                  </p:childTnLst>
                                </p:cTn>
                              </p:par>
                              <p:par>
                                <p:cTn id="211" presetID="8" presetClass="emph" presetSubtype="0" fill="hold" grpId="1" nodeType="withEffect">
                                  <p:stCondLst>
                                    <p:cond delay="0"/>
                                  </p:stCondLst>
                                  <p:childTnLst>
                                    <p:animRot by="21600000">
                                      <p:cBhvr>
                                        <p:cTn id="212" dur="3000" fill="hold"/>
                                        <p:tgtEl>
                                          <p:spTgt spid="27"/>
                                        </p:tgtEl>
                                        <p:attrNameLst>
                                          <p:attrName>r</p:attrName>
                                        </p:attrNameLst>
                                      </p:cBhvr>
                                    </p:animRot>
                                  </p:childTnLst>
                                </p:cTn>
                              </p:par>
                              <p:par>
                                <p:cTn id="213" presetID="8" presetClass="emph" presetSubtype="0" fill="hold" grpId="1" nodeType="withEffect">
                                  <p:stCondLst>
                                    <p:cond delay="0"/>
                                  </p:stCondLst>
                                  <p:childTnLst>
                                    <p:animRot by="21600000">
                                      <p:cBhvr>
                                        <p:cTn id="214" dur="3000" fill="hold"/>
                                        <p:tgtEl>
                                          <p:spTgt spid="33"/>
                                        </p:tgtEl>
                                        <p:attrNameLst>
                                          <p:attrName>r</p:attrName>
                                        </p:attrNameLst>
                                      </p:cBhvr>
                                    </p:animRot>
                                  </p:childTnLst>
                                </p:cTn>
                              </p:par>
                              <p:par>
                                <p:cTn id="215" presetID="8" presetClass="emph" presetSubtype="0" fill="hold" grpId="1" nodeType="withEffect">
                                  <p:stCondLst>
                                    <p:cond delay="0"/>
                                  </p:stCondLst>
                                  <p:childTnLst>
                                    <p:animRot by="21600000">
                                      <p:cBhvr>
                                        <p:cTn id="216" dur="3000" fill="hold"/>
                                        <p:tgtEl>
                                          <p:spTgt spid="39"/>
                                        </p:tgtEl>
                                        <p:attrNameLst>
                                          <p:attrName>r</p:attrName>
                                        </p:attrNameLst>
                                      </p:cBhvr>
                                    </p:animRot>
                                  </p:childTnLst>
                                </p:cTn>
                              </p:par>
                              <p:par>
                                <p:cTn id="217" presetID="8" presetClass="emph" presetSubtype="0" fill="hold" grpId="1" nodeType="withEffect">
                                  <p:stCondLst>
                                    <p:cond delay="0"/>
                                  </p:stCondLst>
                                  <p:childTnLst>
                                    <p:animRot by="-21600000">
                                      <p:cBhvr>
                                        <p:cTn id="218" dur="3000" fill="hold"/>
                                        <p:tgtEl>
                                          <p:spTgt spid="4"/>
                                        </p:tgtEl>
                                        <p:attrNameLst>
                                          <p:attrName>r</p:attrName>
                                        </p:attrNameLst>
                                      </p:cBhvr>
                                    </p:animRot>
                                  </p:childTnLst>
                                </p:cTn>
                              </p:par>
                              <p:par>
                                <p:cTn id="219" presetID="8" presetClass="emph" presetSubtype="0" fill="hold" grpId="1" nodeType="withEffect">
                                  <p:stCondLst>
                                    <p:cond delay="0"/>
                                  </p:stCondLst>
                                  <p:childTnLst>
                                    <p:animRot by="-21600000">
                                      <p:cBhvr>
                                        <p:cTn id="220" dur="3000" fill="hold"/>
                                        <p:tgtEl>
                                          <p:spTgt spid="10"/>
                                        </p:tgtEl>
                                        <p:attrNameLst>
                                          <p:attrName>r</p:attrName>
                                        </p:attrNameLst>
                                      </p:cBhvr>
                                    </p:animRot>
                                  </p:childTnLst>
                                </p:cTn>
                              </p:par>
                              <p:par>
                                <p:cTn id="221" presetID="8" presetClass="emph" presetSubtype="0" fill="hold" grpId="1" nodeType="withEffect">
                                  <p:stCondLst>
                                    <p:cond delay="0"/>
                                  </p:stCondLst>
                                  <p:childTnLst>
                                    <p:animRot by="-21600000">
                                      <p:cBhvr>
                                        <p:cTn id="222" dur="3000" fill="hold"/>
                                        <p:tgtEl>
                                          <p:spTgt spid="16"/>
                                        </p:tgtEl>
                                        <p:attrNameLst>
                                          <p:attrName>r</p:attrName>
                                        </p:attrNameLst>
                                      </p:cBhvr>
                                    </p:animRot>
                                  </p:childTnLst>
                                </p:cTn>
                              </p:par>
                              <p:par>
                                <p:cTn id="223" presetID="8" presetClass="emph" presetSubtype="0" fill="hold" grpId="1" nodeType="withEffect">
                                  <p:stCondLst>
                                    <p:cond delay="0"/>
                                  </p:stCondLst>
                                  <p:childTnLst>
                                    <p:animRot by="-21600000">
                                      <p:cBhvr>
                                        <p:cTn id="224" dur="3000" fill="hold"/>
                                        <p:tgtEl>
                                          <p:spTgt spid="22"/>
                                        </p:tgtEl>
                                        <p:attrNameLst>
                                          <p:attrName>r</p:attrName>
                                        </p:attrNameLst>
                                      </p:cBhvr>
                                    </p:animRot>
                                  </p:childTnLst>
                                </p:cTn>
                              </p:par>
                              <p:par>
                                <p:cTn id="225" presetID="8" presetClass="emph" presetSubtype="0" fill="hold" grpId="1" nodeType="withEffect">
                                  <p:stCondLst>
                                    <p:cond delay="0"/>
                                  </p:stCondLst>
                                  <p:childTnLst>
                                    <p:animRot by="-21600000">
                                      <p:cBhvr>
                                        <p:cTn id="226" dur="3000" fill="hold"/>
                                        <p:tgtEl>
                                          <p:spTgt spid="28"/>
                                        </p:tgtEl>
                                        <p:attrNameLst>
                                          <p:attrName>r</p:attrName>
                                        </p:attrNameLst>
                                      </p:cBhvr>
                                    </p:animRot>
                                  </p:childTnLst>
                                </p:cTn>
                              </p:par>
                              <p:par>
                                <p:cTn id="227" presetID="8" presetClass="emph" presetSubtype="0" fill="hold" grpId="1" nodeType="withEffect">
                                  <p:stCondLst>
                                    <p:cond delay="0"/>
                                  </p:stCondLst>
                                  <p:childTnLst>
                                    <p:animRot by="-21600000">
                                      <p:cBhvr>
                                        <p:cTn id="228" dur="3000" fill="hold"/>
                                        <p:tgtEl>
                                          <p:spTgt spid="34"/>
                                        </p:tgtEl>
                                        <p:attrNameLst>
                                          <p:attrName>r</p:attrName>
                                        </p:attrNameLst>
                                      </p:cBhvr>
                                    </p:animRot>
                                  </p:childTnLst>
                                </p:cTn>
                              </p:par>
                              <p:par>
                                <p:cTn id="229" presetID="8" presetClass="emph" presetSubtype="0" fill="hold" grpId="1" nodeType="withEffect">
                                  <p:stCondLst>
                                    <p:cond delay="0"/>
                                  </p:stCondLst>
                                  <p:childTnLst>
                                    <p:animRot by="-21600000">
                                      <p:cBhvr>
                                        <p:cTn id="230" dur="3000" fill="hold"/>
                                        <p:tgtEl>
                                          <p:spTgt spid="40"/>
                                        </p:tgtEl>
                                        <p:attrNameLst>
                                          <p:attrName>r</p:attrName>
                                        </p:attrNameLst>
                                      </p:cBhvr>
                                    </p:animRot>
                                  </p:childTnLst>
                                </p:cTn>
                              </p:par>
                              <p:par>
                                <p:cTn id="231" presetID="8" presetClass="emph" presetSubtype="0" fill="hold" grpId="1" nodeType="withEffect">
                                  <p:stCondLst>
                                    <p:cond delay="0"/>
                                  </p:stCondLst>
                                  <p:childTnLst>
                                    <p:animRot by="21600000">
                                      <p:cBhvr>
                                        <p:cTn id="232" dur="3000" fill="hold"/>
                                        <p:tgtEl>
                                          <p:spTgt spid="7"/>
                                        </p:tgtEl>
                                        <p:attrNameLst>
                                          <p:attrName>r</p:attrName>
                                        </p:attrNameLst>
                                      </p:cBhvr>
                                    </p:animRot>
                                  </p:childTnLst>
                                </p:cTn>
                              </p:par>
                              <p:par>
                                <p:cTn id="233" presetID="8" presetClass="emph" presetSubtype="0" fill="hold" grpId="1" nodeType="withEffect">
                                  <p:stCondLst>
                                    <p:cond delay="0"/>
                                  </p:stCondLst>
                                  <p:childTnLst>
                                    <p:animRot by="21600000">
                                      <p:cBhvr>
                                        <p:cTn id="234" dur="3000" fill="hold"/>
                                        <p:tgtEl>
                                          <p:spTgt spid="13"/>
                                        </p:tgtEl>
                                        <p:attrNameLst>
                                          <p:attrName>r</p:attrName>
                                        </p:attrNameLst>
                                      </p:cBhvr>
                                    </p:animRot>
                                  </p:childTnLst>
                                </p:cTn>
                              </p:par>
                              <p:par>
                                <p:cTn id="235" presetID="8" presetClass="emph" presetSubtype="0" fill="hold" grpId="1" nodeType="withEffect">
                                  <p:stCondLst>
                                    <p:cond delay="0"/>
                                  </p:stCondLst>
                                  <p:childTnLst>
                                    <p:animRot by="21600000">
                                      <p:cBhvr>
                                        <p:cTn id="236" dur="3000" fill="hold"/>
                                        <p:tgtEl>
                                          <p:spTgt spid="19"/>
                                        </p:tgtEl>
                                        <p:attrNameLst>
                                          <p:attrName>r</p:attrName>
                                        </p:attrNameLst>
                                      </p:cBhvr>
                                    </p:animRot>
                                  </p:childTnLst>
                                </p:cTn>
                              </p:par>
                              <p:par>
                                <p:cTn id="237" presetID="8" presetClass="emph" presetSubtype="0" fill="hold" grpId="1" nodeType="withEffect">
                                  <p:stCondLst>
                                    <p:cond delay="0"/>
                                  </p:stCondLst>
                                  <p:childTnLst>
                                    <p:animRot by="21600000">
                                      <p:cBhvr>
                                        <p:cTn id="238" dur="3000" fill="hold"/>
                                        <p:tgtEl>
                                          <p:spTgt spid="25"/>
                                        </p:tgtEl>
                                        <p:attrNameLst>
                                          <p:attrName>r</p:attrName>
                                        </p:attrNameLst>
                                      </p:cBhvr>
                                    </p:animRot>
                                  </p:childTnLst>
                                </p:cTn>
                              </p:par>
                              <p:par>
                                <p:cTn id="239" presetID="8" presetClass="emph" presetSubtype="0" fill="hold" grpId="1" nodeType="withEffect">
                                  <p:stCondLst>
                                    <p:cond delay="0"/>
                                  </p:stCondLst>
                                  <p:childTnLst>
                                    <p:animRot by="21600000">
                                      <p:cBhvr>
                                        <p:cTn id="240" dur="3000" fill="hold"/>
                                        <p:tgtEl>
                                          <p:spTgt spid="31"/>
                                        </p:tgtEl>
                                        <p:attrNameLst>
                                          <p:attrName>r</p:attrName>
                                        </p:attrNameLst>
                                      </p:cBhvr>
                                    </p:animRot>
                                  </p:childTnLst>
                                </p:cTn>
                              </p:par>
                              <p:par>
                                <p:cTn id="241" presetID="8" presetClass="emph" presetSubtype="0" fill="hold" grpId="1" nodeType="withEffect">
                                  <p:stCondLst>
                                    <p:cond delay="0"/>
                                  </p:stCondLst>
                                  <p:childTnLst>
                                    <p:animRot by="21600000">
                                      <p:cBhvr>
                                        <p:cTn id="242" dur="3000" fill="hold"/>
                                        <p:tgtEl>
                                          <p:spTgt spid="37"/>
                                        </p:tgtEl>
                                        <p:attrNameLst>
                                          <p:attrName>r</p:attrName>
                                        </p:attrNameLst>
                                      </p:cBhvr>
                                    </p:animRot>
                                  </p:childTnLst>
                                </p:cTn>
                              </p:par>
                              <p:par>
                                <p:cTn id="243" presetID="8" presetClass="emph" presetSubtype="0" fill="hold" grpId="1" nodeType="withEffect">
                                  <p:stCondLst>
                                    <p:cond delay="0"/>
                                  </p:stCondLst>
                                  <p:childTnLst>
                                    <p:animRot by="21600000">
                                      <p:cBhvr>
                                        <p:cTn id="244" dur="3000" fill="hold"/>
                                        <p:tgtEl>
                                          <p:spTgt spid="43"/>
                                        </p:tgtEl>
                                        <p:attrNameLst>
                                          <p:attrName>r</p:attrName>
                                        </p:attrNameLst>
                                      </p:cBhvr>
                                    </p:animRot>
                                  </p:childTnLst>
                                </p:cTn>
                              </p:par>
                              <p:par>
                                <p:cTn id="245" presetID="8" presetClass="emph" presetSubtype="0" fill="hold" grpId="1" nodeType="withEffect">
                                  <p:stCondLst>
                                    <p:cond delay="0"/>
                                  </p:stCondLst>
                                  <p:childTnLst>
                                    <p:animRot by="-21600000">
                                      <p:cBhvr>
                                        <p:cTn id="246" dur="3000" fill="hold"/>
                                        <p:tgtEl>
                                          <p:spTgt spid="8"/>
                                        </p:tgtEl>
                                        <p:attrNameLst>
                                          <p:attrName>r</p:attrName>
                                        </p:attrNameLst>
                                      </p:cBhvr>
                                    </p:animRot>
                                  </p:childTnLst>
                                </p:cTn>
                              </p:par>
                              <p:par>
                                <p:cTn id="247" presetID="8" presetClass="emph" presetSubtype="0" fill="hold" grpId="1" nodeType="withEffect">
                                  <p:stCondLst>
                                    <p:cond delay="0"/>
                                  </p:stCondLst>
                                  <p:childTnLst>
                                    <p:animRot by="-21600000">
                                      <p:cBhvr>
                                        <p:cTn id="248" dur="3000" fill="hold"/>
                                        <p:tgtEl>
                                          <p:spTgt spid="14"/>
                                        </p:tgtEl>
                                        <p:attrNameLst>
                                          <p:attrName>r</p:attrName>
                                        </p:attrNameLst>
                                      </p:cBhvr>
                                    </p:animRot>
                                  </p:childTnLst>
                                </p:cTn>
                              </p:par>
                              <p:par>
                                <p:cTn id="249" presetID="8" presetClass="emph" presetSubtype="0" fill="hold" grpId="1" nodeType="withEffect">
                                  <p:stCondLst>
                                    <p:cond delay="0"/>
                                  </p:stCondLst>
                                  <p:childTnLst>
                                    <p:animRot by="-21600000">
                                      <p:cBhvr>
                                        <p:cTn id="250" dur="3000" fill="hold"/>
                                        <p:tgtEl>
                                          <p:spTgt spid="20"/>
                                        </p:tgtEl>
                                        <p:attrNameLst>
                                          <p:attrName>r</p:attrName>
                                        </p:attrNameLst>
                                      </p:cBhvr>
                                    </p:animRot>
                                  </p:childTnLst>
                                </p:cTn>
                              </p:par>
                              <p:par>
                                <p:cTn id="251" presetID="8" presetClass="emph" presetSubtype="0" fill="hold" grpId="1" nodeType="withEffect">
                                  <p:stCondLst>
                                    <p:cond delay="0"/>
                                  </p:stCondLst>
                                  <p:childTnLst>
                                    <p:animRot by="-21600000">
                                      <p:cBhvr>
                                        <p:cTn id="252" dur="3000" fill="hold"/>
                                        <p:tgtEl>
                                          <p:spTgt spid="26"/>
                                        </p:tgtEl>
                                        <p:attrNameLst>
                                          <p:attrName>r</p:attrName>
                                        </p:attrNameLst>
                                      </p:cBhvr>
                                    </p:animRot>
                                  </p:childTnLst>
                                </p:cTn>
                              </p:par>
                              <p:par>
                                <p:cTn id="253" presetID="8" presetClass="emph" presetSubtype="0" fill="hold" grpId="1" nodeType="withEffect">
                                  <p:stCondLst>
                                    <p:cond delay="0"/>
                                  </p:stCondLst>
                                  <p:childTnLst>
                                    <p:animRot by="-21600000">
                                      <p:cBhvr>
                                        <p:cTn id="254" dur="3000" fill="hold"/>
                                        <p:tgtEl>
                                          <p:spTgt spid="32"/>
                                        </p:tgtEl>
                                        <p:attrNameLst>
                                          <p:attrName>r</p:attrName>
                                        </p:attrNameLst>
                                      </p:cBhvr>
                                    </p:animRot>
                                  </p:childTnLst>
                                </p:cTn>
                              </p:par>
                              <p:par>
                                <p:cTn id="255" presetID="8" presetClass="emph" presetSubtype="0" fill="hold" grpId="1" nodeType="withEffect">
                                  <p:stCondLst>
                                    <p:cond delay="0"/>
                                  </p:stCondLst>
                                  <p:childTnLst>
                                    <p:animRot by="-21600000">
                                      <p:cBhvr>
                                        <p:cTn id="256" dur="3000" fill="hold"/>
                                        <p:tgtEl>
                                          <p:spTgt spid="38"/>
                                        </p:tgtEl>
                                        <p:attrNameLst>
                                          <p:attrName>r</p:attrName>
                                        </p:attrNameLst>
                                      </p:cBhvr>
                                    </p:animRot>
                                  </p:childTnLst>
                                </p:cTn>
                              </p:par>
                              <p:par>
                                <p:cTn id="257" presetID="8" presetClass="emph" presetSubtype="0" fill="hold" grpId="1" nodeType="withEffect">
                                  <p:stCondLst>
                                    <p:cond delay="0"/>
                                  </p:stCondLst>
                                  <p:childTnLst>
                                    <p:animRot by="-21600000">
                                      <p:cBhvr>
                                        <p:cTn id="258" dur="3000" fill="hold"/>
                                        <p:tgtEl>
                                          <p:spTgt spid="44"/>
                                        </p:tgtEl>
                                        <p:attrNameLst>
                                          <p:attrName>r</p:attrName>
                                        </p:attrNameLst>
                                      </p:cBhvr>
                                    </p:animRot>
                                  </p:childTnLst>
                                </p:cTn>
                              </p:par>
                              <p:par>
                                <p:cTn id="259" presetID="3" presetClass="entr" presetSubtype="10" fill="hold" grpId="2" nodeType="withEffect">
                                  <p:stCondLst>
                                    <p:cond delay="0"/>
                                  </p:stCondLst>
                                  <p:childTnLst>
                                    <p:set>
                                      <p:cBhvr>
                                        <p:cTn id="260" dur="1" fill="hold">
                                          <p:stCondLst>
                                            <p:cond delay="0"/>
                                          </p:stCondLst>
                                        </p:cTn>
                                        <p:tgtEl>
                                          <p:spTgt spid="3"/>
                                        </p:tgtEl>
                                        <p:attrNameLst>
                                          <p:attrName>style.visibility</p:attrName>
                                        </p:attrNameLst>
                                      </p:cBhvr>
                                      <p:to>
                                        <p:strVal val="visible"/>
                                      </p:to>
                                    </p:set>
                                    <p:animEffect transition="in" filter="blinds(horizontal)">
                                      <p:cBhvr>
                                        <p:cTn id="261" dur="3000"/>
                                        <p:tgtEl>
                                          <p:spTgt spid="3"/>
                                        </p:tgtEl>
                                      </p:cBhvr>
                                    </p:animEffect>
                                  </p:childTnLst>
                                </p:cTn>
                              </p:par>
                              <p:par>
                                <p:cTn id="262" presetID="3" presetClass="entr" presetSubtype="10" fill="hold" grpId="2" nodeType="withEffect">
                                  <p:stCondLst>
                                    <p:cond delay="0"/>
                                  </p:stCondLst>
                                  <p:childTnLst>
                                    <p:set>
                                      <p:cBhvr>
                                        <p:cTn id="263" dur="1" fill="hold">
                                          <p:stCondLst>
                                            <p:cond delay="0"/>
                                          </p:stCondLst>
                                        </p:cTn>
                                        <p:tgtEl>
                                          <p:spTgt spid="4"/>
                                        </p:tgtEl>
                                        <p:attrNameLst>
                                          <p:attrName>style.visibility</p:attrName>
                                        </p:attrNameLst>
                                      </p:cBhvr>
                                      <p:to>
                                        <p:strVal val="visible"/>
                                      </p:to>
                                    </p:set>
                                    <p:animEffect transition="in" filter="blinds(horizontal)">
                                      <p:cBhvr>
                                        <p:cTn id="264" dur="3000"/>
                                        <p:tgtEl>
                                          <p:spTgt spid="4"/>
                                        </p:tgtEl>
                                      </p:cBhvr>
                                    </p:animEffect>
                                  </p:childTnLst>
                                </p:cTn>
                              </p:par>
                              <p:par>
                                <p:cTn id="265" presetID="3" presetClass="entr" presetSubtype="10" fill="hold" grpId="2" nodeType="withEffect">
                                  <p:stCondLst>
                                    <p:cond delay="0"/>
                                  </p:stCondLst>
                                  <p:childTnLst>
                                    <p:set>
                                      <p:cBhvr>
                                        <p:cTn id="266" dur="1" fill="hold">
                                          <p:stCondLst>
                                            <p:cond delay="0"/>
                                          </p:stCondLst>
                                        </p:cTn>
                                        <p:tgtEl>
                                          <p:spTgt spid="5"/>
                                        </p:tgtEl>
                                        <p:attrNameLst>
                                          <p:attrName>style.visibility</p:attrName>
                                        </p:attrNameLst>
                                      </p:cBhvr>
                                      <p:to>
                                        <p:strVal val="visible"/>
                                      </p:to>
                                    </p:set>
                                    <p:animEffect transition="in" filter="blinds(horizontal)">
                                      <p:cBhvr>
                                        <p:cTn id="267" dur="3000"/>
                                        <p:tgtEl>
                                          <p:spTgt spid="5"/>
                                        </p:tgtEl>
                                      </p:cBhvr>
                                    </p:animEffect>
                                  </p:childTnLst>
                                </p:cTn>
                              </p:par>
                              <p:par>
                                <p:cTn id="268" presetID="3" presetClass="entr" presetSubtype="10" fill="hold" grpId="2" nodeType="withEffect">
                                  <p:stCondLst>
                                    <p:cond delay="0"/>
                                  </p:stCondLst>
                                  <p:childTnLst>
                                    <p:set>
                                      <p:cBhvr>
                                        <p:cTn id="269" dur="1" fill="hold">
                                          <p:stCondLst>
                                            <p:cond delay="0"/>
                                          </p:stCondLst>
                                        </p:cTn>
                                        <p:tgtEl>
                                          <p:spTgt spid="6"/>
                                        </p:tgtEl>
                                        <p:attrNameLst>
                                          <p:attrName>style.visibility</p:attrName>
                                        </p:attrNameLst>
                                      </p:cBhvr>
                                      <p:to>
                                        <p:strVal val="visible"/>
                                      </p:to>
                                    </p:set>
                                    <p:animEffect transition="in" filter="blinds(horizontal)">
                                      <p:cBhvr>
                                        <p:cTn id="270" dur="3000"/>
                                        <p:tgtEl>
                                          <p:spTgt spid="6"/>
                                        </p:tgtEl>
                                      </p:cBhvr>
                                    </p:animEffect>
                                  </p:childTnLst>
                                </p:cTn>
                              </p:par>
                              <p:par>
                                <p:cTn id="271" presetID="3" presetClass="entr" presetSubtype="10" fill="hold" grpId="2" nodeType="withEffect">
                                  <p:stCondLst>
                                    <p:cond delay="0"/>
                                  </p:stCondLst>
                                  <p:childTnLst>
                                    <p:set>
                                      <p:cBhvr>
                                        <p:cTn id="272" dur="1" fill="hold">
                                          <p:stCondLst>
                                            <p:cond delay="0"/>
                                          </p:stCondLst>
                                        </p:cTn>
                                        <p:tgtEl>
                                          <p:spTgt spid="7"/>
                                        </p:tgtEl>
                                        <p:attrNameLst>
                                          <p:attrName>style.visibility</p:attrName>
                                        </p:attrNameLst>
                                      </p:cBhvr>
                                      <p:to>
                                        <p:strVal val="visible"/>
                                      </p:to>
                                    </p:set>
                                    <p:animEffect transition="in" filter="blinds(horizontal)">
                                      <p:cBhvr>
                                        <p:cTn id="273" dur="3000"/>
                                        <p:tgtEl>
                                          <p:spTgt spid="7"/>
                                        </p:tgtEl>
                                      </p:cBhvr>
                                    </p:animEffect>
                                  </p:childTnLst>
                                </p:cTn>
                              </p:par>
                              <p:par>
                                <p:cTn id="274" presetID="3" presetClass="entr" presetSubtype="10" fill="hold" grpId="2" nodeType="withEffect">
                                  <p:stCondLst>
                                    <p:cond delay="0"/>
                                  </p:stCondLst>
                                  <p:childTnLst>
                                    <p:set>
                                      <p:cBhvr>
                                        <p:cTn id="275" dur="1" fill="hold">
                                          <p:stCondLst>
                                            <p:cond delay="0"/>
                                          </p:stCondLst>
                                        </p:cTn>
                                        <p:tgtEl>
                                          <p:spTgt spid="8"/>
                                        </p:tgtEl>
                                        <p:attrNameLst>
                                          <p:attrName>style.visibility</p:attrName>
                                        </p:attrNameLst>
                                      </p:cBhvr>
                                      <p:to>
                                        <p:strVal val="visible"/>
                                      </p:to>
                                    </p:set>
                                    <p:animEffect transition="in" filter="blinds(horizontal)">
                                      <p:cBhvr>
                                        <p:cTn id="276" dur="3000"/>
                                        <p:tgtEl>
                                          <p:spTgt spid="8"/>
                                        </p:tgtEl>
                                      </p:cBhvr>
                                    </p:animEffect>
                                  </p:childTnLst>
                                </p:cTn>
                              </p:par>
                              <p:par>
                                <p:cTn id="277" presetID="3" presetClass="entr" presetSubtype="10" fill="hold" grpId="2" nodeType="withEffect">
                                  <p:stCondLst>
                                    <p:cond delay="0"/>
                                  </p:stCondLst>
                                  <p:childTnLst>
                                    <p:set>
                                      <p:cBhvr>
                                        <p:cTn id="278" dur="1" fill="hold">
                                          <p:stCondLst>
                                            <p:cond delay="0"/>
                                          </p:stCondLst>
                                        </p:cTn>
                                        <p:tgtEl>
                                          <p:spTgt spid="9"/>
                                        </p:tgtEl>
                                        <p:attrNameLst>
                                          <p:attrName>style.visibility</p:attrName>
                                        </p:attrNameLst>
                                      </p:cBhvr>
                                      <p:to>
                                        <p:strVal val="visible"/>
                                      </p:to>
                                    </p:set>
                                    <p:animEffect transition="in" filter="blinds(horizontal)">
                                      <p:cBhvr>
                                        <p:cTn id="279" dur="3000"/>
                                        <p:tgtEl>
                                          <p:spTgt spid="9"/>
                                        </p:tgtEl>
                                      </p:cBhvr>
                                    </p:animEffect>
                                  </p:childTnLst>
                                </p:cTn>
                              </p:par>
                              <p:par>
                                <p:cTn id="280" presetID="3" presetClass="entr" presetSubtype="10" fill="hold" grpId="2" nodeType="withEffect">
                                  <p:stCondLst>
                                    <p:cond delay="0"/>
                                  </p:stCondLst>
                                  <p:childTnLst>
                                    <p:set>
                                      <p:cBhvr>
                                        <p:cTn id="281" dur="1" fill="hold">
                                          <p:stCondLst>
                                            <p:cond delay="0"/>
                                          </p:stCondLst>
                                        </p:cTn>
                                        <p:tgtEl>
                                          <p:spTgt spid="10"/>
                                        </p:tgtEl>
                                        <p:attrNameLst>
                                          <p:attrName>style.visibility</p:attrName>
                                        </p:attrNameLst>
                                      </p:cBhvr>
                                      <p:to>
                                        <p:strVal val="visible"/>
                                      </p:to>
                                    </p:set>
                                    <p:animEffect transition="in" filter="blinds(horizontal)">
                                      <p:cBhvr>
                                        <p:cTn id="282" dur="3000"/>
                                        <p:tgtEl>
                                          <p:spTgt spid="10"/>
                                        </p:tgtEl>
                                      </p:cBhvr>
                                    </p:animEffect>
                                  </p:childTnLst>
                                </p:cTn>
                              </p:par>
                              <p:par>
                                <p:cTn id="283" presetID="3" presetClass="entr" presetSubtype="10" fill="hold" grpId="2" nodeType="withEffect">
                                  <p:stCondLst>
                                    <p:cond delay="0"/>
                                  </p:stCondLst>
                                  <p:childTnLst>
                                    <p:set>
                                      <p:cBhvr>
                                        <p:cTn id="284" dur="1" fill="hold">
                                          <p:stCondLst>
                                            <p:cond delay="0"/>
                                          </p:stCondLst>
                                        </p:cTn>
                                        <p:tgtEl>
                                          <p:spTgt spid="11"/>
                                        </p:tgtEl>
                                        <p:attrNameLst>
                                          <p:attrName>style.visibility</p:attrName>
                                        </p:attrNameLst>
                                      </p:cBhvr>
                                      <p:to>
                                        <p:strVal val="visible"/>
                                      </p:to>
                                    </p:set>
                                    <p:animEffect transition="in" filter="blinds(horizontal)">
                                      <p:cBhvr>
                                        <p:cTn id="285" dur="3000"/>
                                        <p:tgtEl>
                                          <p:spTgt spid="11"/>
                                        </p:tgtEl>
                                      </p:cBhvr>
                                    </p:animEffect>
                                  </p:childTnLst>
                                </p:cTn>
                              </p:par>
                              <p:par>
                                <p:cTn id="286" presetID="3" presetClass="entr" presetSubtype="10" fill="hold" grpId="2" nodeType="withEffect">
                                  <p:stCondLst>
                                    <p:cond delay="0"/>
                                  </p:stCondLst>
                                  <p:childTnLst>
                                    <p:set>
                                      <p:cBhvr>
                                        <p:cTn id="287" dur="1" fill="hold">
                                          <p:stCondLst>
                                            <p:cond delay="0"/>
                                          </p:stCondLst>
                                        </p:cTn>
                                        <p:tgtEl>
                                          <p:spTgt spid="12"/>
                                        </p:tgtEl>
                                        <p:attrNameLst>
                                          <p:attrName>style.visibility</p:attrName>
                                        </p:attrNameLst>
                                      </p:cBhvr>
                                      <p:to>
                                        <p:strVal val="visible"/>
                                      </p:to>
                                    </p:set>
                                    <p:animEffect transition="in" filter="blinds(horizontal)">
                                      <p:cBhvr>
                                        <p:cTn id="288" dur="3000"/>
                                        <p:tgtEl>
                                          <p:spTgt spid="12"/>
                                        </p:tgtEl>
                                      </p:cBhvr>
                                    </p:animEffect>
                                  </p:childTnLst>
                                </p:cTn>
                              </p:par>
                              <p:par>
                                <p:cTn id="289" presetID="3" presetClass="entr" presetSubtype="10" fill="hold" grpId="2" nodeType="withEffect">
                                  <p:stCondLst>
                                    <p:cond delay="0"/>
                                  </p:stCondLst>
                                  <p:childTnLst>
                                    <p:set>
                                      <p:cBhvr>
                                        <p:cTn id="290" dur="1" fill="hold">
                                          <p:stCondLst>
                                            <p:cond delay="0"/>
                                          </p:stCondLst>
                                        </p:cTn>
                                        <p:tgtEl>
                                          <p:spTgt spid="13"/>
                                        </p:tgtEl>
                                        <p:attrNameLst>
                                          <p:attrName>style.visibility</p:attrName>
                                        </p:attrNameLst>
                                      </p:cBhvr>
                                      <p:to>
                                        <p:strVal val="visible"/>
                                      </p:to>
                                    </p:set>
                                    <p:animEffect transition="in" filter="blinds(horizontal)">
                                      <p:cBhvr>
                                        <p:cTn id="291" dur="3000"/>
                                        <p:tgtEl>
                                          <p:spTgt spid="13"/>
                                        </p:tgtEl>
                                      </p:cBhvr>
                                    </p:animEffect>
                                  </p:childTnLst>
                                </p:cTn>
                              </p:par>
                              <p:par>
                                <p:cTn id="292" presetID="3" presetClass="entr" presetSubtype="10" fill="hold" grpId="2" nodeType="withEffect">
                                  <p:stCondLst>
                                    <p:cond delay="0"/>
                                  </p:stCondLst>
                                  <p:childTnLst>
                                    <p:set>
                                      <p:cBhvr>
                                        <p:cTn id="293" dur="1" fill="hold">
                                          <p:stCondLst>
                                            <p:cond delay="0"/>
                                          </p:stCondLst>
                                        </p:cTn>
                                        <p:tgtEl>
                                          <p:spTgt spid="14"/>
                                        </p:tgtEl>
                                        <p:attrNameLst>
                                          <p:attrName>style.visibility</p:attrName>
                                        </p:attrNameLst>
                                      </p:cBhvr>
                                      <p:to>
                                        <p:strVal val="visible"/>
                                      </p:to>
                                    </p:set>
                                    <p:animEffect transition="in" filter="blinds(horizontal)">
                                      <p:cBhvr>
                                        <p:cTn id="294" dur="3000"/>
                                        <p:tgtEl>
                                          <p:spTgt spid="14"/>
                                        </p:tgtEl>
                                      </p:cBhvr>
                                    </p:animEffect>
                                  </p:childTnLst>
                                </p:cTn>
                              </p:par>
                              <p:par>
                                <p:cTn id="295" presetID="3" presetClass="entr" presetSubtype="10" fill="hold" grpId="2" nodeType="withEffect">
                                  <p:stCondLst>
                                    <p:cond delay="0"/>
                                  </p:stCondLst>
                                  <p:childTnLst>
                                    <p:set>
                                      <p:cBhvr>
                                        <p:cTn id="296" dur="1" fill="hold">
                                          <p:stCondLst>
                                            <p:cond delay="0"/>
                                          </p:stCondLst>
                                        </p:cTn>
                                        <p:tgtEl>
                                          <p:spTgt spid="15"/>
                                        </p:tgtEl>
                                        <p:attrNameLst>
                                          <p:attrName>style.visibility</p:attrName>
                                        </p:attrNameLst>
                                      </p:cBhvr>
                                      <p:to>
                                        <p:strVal val="visible"/>
                                      </p:to>
                                    </p:set>
                                    <p:animEffect transition="in" filter="blinds(horizontal)">
                                      <p:cBhvr>
                                        <p:cTn id="297" dur="3000"/>
                                        <p:tgtEl>
                                          <p:spTgt spid="15"/>
                                        </p:tgtEl>
                                      </p:cBhvr>
                                    </p:animEffect>
                                  </p:childTnLst>
                                </p:cTn>
                              </p:par>
                              <p:par>
                                <p:cTn id="298" presetID="3" presetClass="entr" presetSubtype="10" fill="hold" grpId="2" nodeType="withEffect">
                                  <p:stCondLst>
                                    <p:cond delay="0"/>
                                  </p:stCondLst>
                                  <p:childTnLst>
                                    <p:set>
                                      <p:cBhvr>
                                        <p:cTn id="299" dur="1" fill="hold">
                                          <p:stCondLst>
                                            <p:cond delay="0"/>
                                          </p:stCondLst>
                                        </p:cTn>
                                        <p:tgtEl>
                                          <p:spTgt spid="16"/>
                                        </p:tgtEl>
                                        <p:attrNameLst>
                                          <p:attrName>style.visibility</p:attrName>
                                        </p:attrNameLst>
                                      </p:cBhvr>
                                      <p:to>
                                        <p:strVal val="visible"/>
                                      </p:to>
                                    </p:set>
                                    <p:animEffect transition="in" filter="blinds(horizontal)">
                                      <p:cBhvr>
                                        <p:cTn id="300" dur="3000"/>
                                        <p:tgtEl>
                                          <p:spTgt spid="16"/>
                                        </p:tgtEl>
                                      </p:cBhvr>
                                    </p:animEffect>
                                  </p:childTnLst>
                                </p:cTn>
                              </p:par>
                              <p:par>
                                <p:cTn id="301" presetID="3" presetClass="entr" presetSubtype="10" fill="hold" grpId="2" nodeType="withEffect">
                                  <p:stCondLst>
                                    <p:cond delay="0"/>
                                  </p:stCondLst>
                                  <p:childTnLst>
                                    <p:set>
                                      <p:cBhvr>
                                        <p:cTn id="302" dur="1" fill="hold">
                                          <p:stCondLst>
                                            <p:cond delay="0"/>
                                          </p:stCondLst>
                                        </p:cTn>
                                        <p:tgtEl>
                                          <p:spTgt spid="17"/>
                                        </p:tgtEl>
                                        <p:attrNameLst>
                                          <p:attrName>style.visibility</p:attrName>
                                        </p:attrNameLst>
                                      </p:cBhvr>
                                      <p:to>
                                        <p:strVal val="visible"/>
                                      </p:to>
                                    </p:set>
                                    <p:animEffect transition="in" filter="blinds(horizontal)">
                                      <p:cBhvr>
                                        <p:cTn id="303" dur="3000"/>
                                        <p:tgtEl>
                                          <p:spTgt spid="17"/>
                                        </p:tgtEl>
                                      </p:cBhvr>
                                    </p:animEffect>
                                  </p:childTnLst>
                                </p:cTn>
                              </p:par>
                              <p:par>
                                <p:cTn id="304" presetID="3" presetClass="entr" presetSubtype="10" fill="hold" grpId="2" nodeType="withEffect">
                                  <p:stCondLst>
                                    <p:cond delay="0"/>
                                  </p:stCondLst>
                                  <p:childTnLst>
                                    <p:set>
                                      <p:cBhvr>
                                        <p:cTn id="305" dur="1" fill="hold">
                                          <p:stCondLst>
                                            <p:cond delay="0"/>
                                          </p:stCondLst>
                                        </p:cTn>
                                        <p:tgtEl>
                                          <p:spTgt spid="18"/>
                                        </p:tgtEl>
                                        <p:attrNameLst>
                                          <p:attrName>style.visibility</p:attrName>
                                        </p:attrNameLst>
                                      </p:cBhvr>
                                      <p:to>
                                        <p:strVal val="visible"/>
                                      </p:to>
                                    </p:set>
                                    <p:animEffect transition="in" filter="blinds(horizontal)">
                                      <p:cBhvr>
                                        <p:cTn id="306" dur="3000"/>
                                        <p:tgtEl>
                                          <p:spTgt spid="18"/>
                                        </p:tgtEl>
                                      </p:cBhvr>
                                    </p:animEffect>
                                  </p:childTnLst>
                                </p:cTn>
                              </p:par>
                              <p:par>
                                <p:cTn id="307" presetID="3" presetClass="entr" presetSubtype="10" fill="hold" grpId="2" nodeType="withEffect">
                                  <p:stCondLst>
                                    <p:cond delay="0"/>
                                  </p:stCondLst>
                                  <p:childTnLst>
                                    <p:set>
                                      <p:cBhvr>
                                        <p:cTn id="308" dur="1" fill="hold">
                                          <p:stCondLst>
                                            <p:cond delay="0"/>
                                          </p:stCondLst>
                                        </p:cTn>
                                        <p:tgtEl>
                                          <p:spTgt spid="19"/>
                                        </p:tgtEl>
                                        <p:attrNameLst>
                                          <p:attrName>style.visibility</p:attrName>
                                        </p:attrNameLst>
                                      </p:cBhvr>
                                      <p:to>
                                        <p:strVal val="visible"/>
                                      </p:to>
                                    </p:set>
                                    <p:animEffect transition="in" filter="blinds(horizontal)">
                                      <p:cBhvr>
                                        <p:cTn id="309" dur="3000"/>
                                        <p:tgtEl>
                                          <p:spTgt spid="19"/>
                                        </p:tgtEl>
                                      </p:cBhvr>
                                    </p:animEffect>
                                  </p:childTnLst>
                                </p:cTn>
                              </p:par>
                              <p:par>
                                <p:cTn id="310" presetID="3" presetClass="entr" presetSubtype="10" fill="hold" grpId="2" nodeType="withEffect">
                                  <p:stCondLst>
                                    <p:cond delay="0"/>
                                  </p:stCondLst>
                                  <p:childTnLst>
                                    <p:set>
                                      <p:cBhvr>
                                        <p:cTn id="311" dur="1" fill="hold">
                                          <p:stCondLst>
                                            <p:cond delay="0"/>
                                          </p:stCondLst>
                                        </p:cTn>
                                        <p:tgtEl>
                                          <p:spTgt spid="20"/>
                                        </p:tgtEl>
                                        <p:attrNameLst>
                                          <p:attrName>style.visibility</p:attrName>
                                        </p:attrNameLst>
                                      </p:cBhvr>
                                      <p:to>
                                        <p:strVal val="visible"/>
                                      </p:to>
                                    </p:set>
                                    <p:animEffect transition="in" filter="blinds(horizontal)">
                                      <p:cBhvr>
                                        <p:cTn id="312" dur="3000"/>
                                        <p:tgtEl>
                                          <p:spTgt spid="20"/>
                                        </p:tgtEl>
                                      </p:cBhvr>
                                    </p:animEffect>
                                  </p:childTnLst>
                                </p:cTn>
                              </p:par>
                              <p:par>
                                <p:cTn id="313" presetID="3" presetClass="entr" presetSubtype="10" fill="hold" grpId="2" nodeType="withEffect">
                                  <p:stCondLst>
                                    <p:cond delay="0"/>
                                  </p:stCondLst>
                                  <p:childTnLst>
                                    <p:set>
                                      <p:cBhvr>
                                        <p:cTn id="314" dur="1" fill="hold">
                                          <p:stCondLst>
                                            <p:cond delay="0"/>
                                          </p:stCondLst>
                                        </p:cTn>
                                        <p:tgtEl>
                                          <p:spTgt spid="21"/>
                                        </p:tgtEl>
                                        <p:attrNameLst>
                                          <p:attrName>style.visibility</p:attrName>
                                        </p:attrNameLst>
                                      </p:cBhvr>
                                      <p:to>
                                        <p:strVal val="visible"/>
                                      </p:to>
                                    </p:set>
                                    <p:animEffect transition="in" filter="blinds(horizontal)">
                                      <p:cBhvr>
                                        <p:cTn id="315" dur="3000"/>
                                        <p:tgtEl>
                                          <p:spTgt spid="21"/>
                                        </p:tgtEl>
                                      </p:cBhvr>
                                    </p:animEffect>
                                  </p:childTnLst>
                                </p:cTn>
                              </p:par>
                              <p:par>
                                <p:cTn id="316" presetID="3" presetClass="entr" presetSubtype="10" fill="hold" grpId="2" nodeType="withEffect">
                                  <p:stCondLst>
                                    <p:cond delay="0"/>
                                  </p:stCondLst>
                                  <p:childTnLst>
                                    <p:set>
                                      <p:cBhvr>
                                        <p:cTn id="317" dur="1" fill="hold">
                                          <p:stCondLst>
                                            <p:cond delay="0"/>
                                          </p:stCondLst>
                                        </p:cTn>
                                        <p:tgtEl>
                                          <p:spTgt spid="22"/>
                                        </p:tgtEl>
                                        <p:attrNameLst>
                                          <p:attrName>style.visibility</p:attrName>
                                        </p:attrNameLst>
                                      </p:cBhvr>
                                      <p:to>
                                        <p:strVal val="visible"/>
                                      </p:to>
                                    </p:set>
                                    <p:animEffect transition="in" filter="blinds(horizontal)">
                                      <p:cBhvr>
                                        <p:cTn id="318" dur="3000"/>
                                        <p:tgtEl>
                                          <p:spTgt spid="22"/>
                                        </p:tgtEl>
                                      </p:cBhvr>
                                    </p:animEffect>
                                  </p:childTnLst>
                                </p:cTn>
                              </p:par>
                              <p:par>
                                <p:cTn id="319" presetID="3" presetClass="entr" presetSubtype="10" fill="hold" grpId="2" nodeType="withEffect">
                                  <p:stCondLst>
                                    <p:cond delay="0"/>
                                  </p:stCondLst>
                                  <p:childTnLst>
                                    <p:set>
                                      <p:cBhvr>
                                        <p:cTn id="320" dur="1" fill="hold">
                                          <p:stCondLst>
                                            <p:cond delay="0"/>
                                          </p:stCondLst>
                                        </p:cTn>
                                        <p:tgtEl>
                                          <p:spTgt spid="23"/>
                                        </p:tgtEl>
                                        <p:attrNameLst>
                                          <p:attrName>style.visibility</p:attrName>
                                        </p:attrNameLst>
                                      </p:cBhvr>
                                      <p:to>
                                        <p:strVal val="visible"/>
                                      </p:to>
                                    </p:set>
                                    <p:animEffect transition="in" filter="blinds(horizontal)">
                                      <p:cBhvr>
                                        <p:cTn id="321" dur="3000"/>
                                        <p:tgtEl>
                                          <p:spTgt spid="23"/>
                                        </p:tgtEl>
                                      </p:cBhvr>
                                    </p:animEffect>
                                  </p:childTnLst>
                                </p:cTn>
                              </p:par>
                              <p:par>
                                <p:cTn id="322" presetID="3" presetClass="entr" presetSubtype="10" fill="hold" grpId="2" nodeType="withEffect">
                                  <p:stCondLst>
                                    <p:cond delay="0"/>
                                  </p:stCondLst>
                                  <p:childTnLst>
                                    <p:set>
                                      <p:cBhvr>
                                        <p:cTn id="323" dur="1" fill="hold">
                                          <p:stCondLst>
                                            <p:cond delay="0"/>
                                          </p:stCondLst>
                                        </p:cTn>
                                        <p:tgtEl>
                                          <p:spTgt spid="24"/>
                                        </p:tgtEl>
                                        <p:attrNameLst>
                                          <p:attrName>style.visibility</p:attrName>
                                        </p:attrNameLst>
                                      </p:cBhvr>
                                      <p:to>
                                        <p:strVal val="visible"/>
                                      </p:to>
                                    </p:set>
                                    <p:animEffect transition="in" filter="blinds(horizontal)">
                                      <p:cBhvr>
                                        <p:cTn id="324" dur="3000"/>
                                        <p:tgtEl>
                                          <p:spTgt spid="24"/>
                                        </p:tgtEl>
                                      </p:cBhvr>
                                    </p:animEffect>
                                  </p:childTnLst>
                                </p:cTn>
                              </p:par>
                              <p:par>
                                <p:cTn id="325" presetID="3" presetClass="entr" presetSubtype="10" fill="hold" grpId="2" nodeType="withEffect">
                                  <p:stCondLst>
                                    <p:cond delay="0"/>
                                  </p:stCondLst>
                                  <p:childTnLst>
                                    <p:set>
                                      <p:cBhvr>
                                        <p:cTn id="326" dur="1" fill="hold">
                                          <p:stCondLst>
                                            <p:cond delay="0"/>
                                          </p:stCondLst>
                                        </p:cTn>
                                        <p:tgtEl>
                                          <p:spTgt spid="25"/>
                                        </p:tgtEl>
                                        <p:attrNameLst>
                                          <p:attrName>style.visibility</p:attrName>
                                        </p:attrNameLst>
                                      </p:cBhvr>
                                      <p:to>
                                        <p:strVal val="visible"/>
                                      </p:to>
                                    </p:set>
                                    <p:animEffect transition="in" filter="blinds(horizontal)">
                                      <p:cBhvr>
                                        <p:cTn id="327" dur="3000"/>
                                        <p:tgtEl>
                                          <p:spTgt spid="25"/>
                                        </p:tgtEl>
                                      </p:cBhvr>
                                    </p:animEffect>
                                  </p:childTnLst>
                                </p:cTn>
                              </p:par>
                              <p:par>
                                <p:cTn id="328" presetID="3" presetClass="entr" presetSubtype="10" fill="hold" grpId="2" nodeType="withEffect">
                                  <p:stCondLst>
                                    <p:cond delay="0"/>
                                  </p:stCondLst>
                                  <p:childTnLst>
                                    <p:set>
                                      <p:cBhvr>
                                        <p:cTn id="329" dur="1" fill="hold">
                                          <p:stCondLst>
                                            <p:cond delay="0"/>
                                          </p:stCondLst>
                                        </p:cTn>
                                        <p:tgtEl>
                                          <p:spTgt spid="26"/>
                                        </p:tgtEl>
                                        <p:attrNameLst>
                                          <p:attrName>style.visibility</p:attrName>
                                        </p:attrNameLst>
                                      </p:cBhvr>
                                      <p:to>
                                        <p:strVal val="visible"/>
                                      </p:to>
                                    </p:set>
                                    <p:animEffect transition="in" filter="blinds(horizontal)">
                                      <p:cBhvr>
                                        <p:cTn id="330" dur="3000"/>
                                        <p:tgtEl>
                                          <p:spTgt spid="26"/>
                                        </p:tgtEl>
                                      </p:cBhvr>
                                    </p:animEffect>
                                  </p:childTnLst>
                                </p:cTn>
                              </p:par>
                              <p:par>
                                <p:cTn id="331" presetID="3" presetClass="entr" presetSubtype="10" fill="hold" grpId="2" nodeType="withEffect">
                                  <p:stCondLst>
                                    <p:cond delay="0"/>
                                  </p:stCondLst>
                                  <p:childTnLst>
                                    <p:set>
                                      <p:cBhvr>
                                        <p:cTn id="332" dur="1" fill="hold">
                                          <p:stCondLst>
                                            <p:cond delay="0"/>
                                          </p:stCondLst>
                                        </p:cTn>
                                        <p:tgtEl>
                                          <p:spTgt spid="27"/>
                                        </p:tgtEl>
                                        <p:attrNameLst>
                                          <p:attrName>style.visibility</p:attrName>
                                        </p:attrNameLst>
                                      </p:cBhvr>
                                      <p:to>
                                        <p:strVal val="visible"/>
                                      </p:to>
                                    </p:set>
                                    <p:animEffect transition="in" filter="blinds(horizontal)">
                                      <p:cBhvr>
                                        <p:cTn id="333" dur="3000"/>
                                        <p:tgtEl>
                                          <p:spTgt spid="27"/>
                                        </p:tgtEl>
                                      </p:cBhvr>
                                    </p:animEffect>
                                  </p:childTnLst>
                                </p:cTn>
                              </p:par>
                              <p:par>
                                <p:cTn id="334" presetID="3" presetClass="entr" presetSubtype="10" fill="hold" grpId="2" nodeType="withEffect">
                                  <p:stCondLst>
                                    <p:cond delay="0"/>
                                  </p:stCondLst>
                                  <p:childTnLst>
                                    <p:set>
                                      <p:cBhvr>
                                        <p:cTn id="335" dur="1" fill="hold">
                                          <p:stCondLst>
                                            <p:cond delay="0"/>
                                          </p:stCondLst>
                                        </p:cTn>
                                        <p:tgtEl>
                                          <p:spTgt spid="28"/>
                                        </p:tgtEl>
                                        <p:attrNameLst>
                                          <p:attrName>style.visibility</p:attrName>
                                        </p:attrNameLst>
                                      </p:cBhvr>
                                      <p:to>
                                        <p:strVal val="visible"/>
                                      </p:to>
                                    </p:set>
                                    <p:animEffect transition="in" filter="blinds(horizontal)">
                                      <p:cBhvr>
                                        <p:cTn id="336" dur="3000"/>
                                        <p:tgtEl>
                                          <p:spTgt spid="28"/>
                                        </p:tgtEl>
                                      </p:cBhvr>
                                    </p:animEffect>
                                  </p:childTnLst>
                                </p:cTn>
                              </p:par>
                              <p:par>
                                <p:cTn id="337" presetID="3" presetClass="entr" presetSubtype="10" fill="hold" grpId="2" nodeType="withEffect">
                                  <p:stCondLst>
                                    <p:cond delay="0"/>
                                  </p:stCondLst>
                                  <p:childTnLst>
                                    <p:set>
                                      <p:cBhvr>
                                        <p:cTn id="338" dur="1" fill="hold">
                                          <p:stCondLst>
                                            <p:cond delay="0"/>
                                          </p:stCondLst>
                                        </p:cTn>
                                        <p:tgtEl>
                                          <p:spTgt spid="29"/>
                                        </p:tgtEl>
                                        <p:attrNameLst>
                                          <p:attrName>style.visibility</p:attrName>
                                        </p:attrNameLst>
                                      </p:cBhvr>
                                      <p:to>
                                        <p:strVal val="visible"/>
                                      </p:to>
                                    </p:set>
                                    <p:animEffect transition="in" filter="blinds(horizontal)">
                                      <p:cBhvr>
                                        <p:cTn id="339" dur="3000"/>
                                        <p:tgtEl>
                                          <p:spTgt spid="29"/>
                                        </p:tgtEl>
                                      </p:cBhvr>
                                    </p:animEffect>
                                  </p:childTnLst>
                                </p:cTn>
                              </p:par>
                              <p:par>
                                <p:cTn id="340" presetID="3" presetClass="entr" presetSubtype="10" fill="hold" grpId="2" nodeType="withEffect">
                                  <p:stCondLst>
                                    <p:cond delay="0"/>
                                  </p:stCondLst>
                                  <p:childTnLst>
                                    <p:set>
                                      <p:cBhvr>
                                        <p:cTn id="341" dur="1" fill="hold">
                                          <p:stCondLst>
                                            <p:cond delay="0"/>
                                          </p:stCondLst>
                                        </p:cTn>
                                        <p:tgtEl>
                                          <p:spTgt spid="30"/>
                                        </p:tgtEl>
                                        <p:attrNameLst>
                                          <p:attrName>style.visibility</p:attrName>
                                        </p:attrNameLst>
                                      </p:cBhvr>
                                      <p:to>
                                        <p:strVal val="visible"/>
                                      </p:to>
                                    </p:set>
                                    <p:animEffect transition="in" filter="blinds(horizontal)">
                                      <p:cBhvr>
                                        <p:cTn id="342" dur="3000"/>
                                        <p:tgtEl>
                                          <p:spTgt spid="30"/>
                                        </p:tgtEl>
                                      </p:cBhvr>
                                    </p:animEffect>
                                  </p:childTnLst>
                                </p:cTn>
                              </p:par>
                              <p:par>
                                <p:cTn id="343" presetID="3" presetClass="entr" presetSubtype="10" fill="hold" grpId="2" nodeType="withEffect">
                                  <p:stCondLst>
                                    <p:cond delay="0"/>
                                  </p:stCondLst>
                                  <p:childTnLst>
                                    <p:set>
                                      <p:cBhvr>
                                        <p:cTn id="344" dur="1" fill="hold">
                                          <p:stCondLst>
                                            <p:cond delay="0"/>
                                          </p:stCondLst>
                                        </p:cTn>
                                        <p:tgtEl>
                                          <p:spTgt spid="31"/>
                                        </p:tgtEl>
                                        <p:attrNameLst>
                                          <p:attrName>style.visibility</p:attrName>
                                        </p:attrNameLst>
                                      </p:cBhvr>
                                      <p:to>
                                        <p:strVal val="visible"/>
                                      </p:to>
                                    </p:set>
                                    <p:animEffect transition="in" filter="blinds(horizontal)">
                                      <p:cBhvr>
                                        <p:cTn id="345" dur="3000"/>
                                        <p:tgtEl>
                                          <p:spTgt spid="31"/>
                                        </p:tgtEl>
                                      </p:cBhvr>
                                    </p:animEffect>
                                  </p:childTnLst>
                                </p:cTn>
                              </p:par>
                              <p:par>
                                <p:cTn id="346" presetID="3" presetClass="entr" presetSubtype="10" fill="hold" grpId="2" nodeType="withEffect">
                                  <p:stCondLst>
                                    <p:cond delay="0"/>
                                  </p:stCondLst>
                                  <p:childTnLst>
                                    <p:set>
                                      <p:cBhvr>
                                        <p:cTn id="347" dur="1" fill="hold">
                                          <p:stCondLst>
                                            <p:cond delay="0"/>
                                          </p:stCondLst>
                                        </p:cTn>
                                        <p:tgtEl>
                                          <p:spTgt spid="32"/>
                                        </p:tgtEl>
                                        <p:attrNameLst>
                                          <p:attrName>style.visibility</p:attrName>
                                        </p:attrNameLst>
                                      </p:cBhvr>
                                      <p:to>
                                        <p:strVal val="visible"/>
                                      </p:to>
                                    </p:set>
                                    <p:animEffect transition="in" filter="blinds(horizontal)">
                                      <p:cBhvr>
                                        <p:cTn id="348" dur="3000"/>
                                        <p:tgtEl>
                                          <p:spTgt spid="32"/>
                                        </p:tgtEl>
                                      </p:cBhvr>
                                    </p:animEffect>
                                  </p:childTnLst>
                                </p:cTn>
                              </p:par>
                              <p:par>
                                <p:cTn id="349" presetID="3" presetClass="entr" presetSubtype="10" fill="hold" grpId="2" nodeType="withEffect">
                                  <p:stCondLst>
                                    <p:cond delay="0"/>
                                  </p:stCondLst>
                                  <p:childTnLst>
                                    <p:set>
                                      <p:cBhvr>
                                        <p:cTn id="350" dur="1" fill="hold">
                                          <p:stCondLst>
                                            <p:cond delay="0"/>
                                          </p:stCondLst>
                                        </p:cTn>
                                        <p:tgtEl>
                                          <p:spTgt spid="33"/>
                                        </p:tgtEl>
                                        <p:attrNameLst>
                                          <p:attrName>style.visibility</p:attrName>
                                        </p:attrNameLst>
                                      </p:cBhvr>
                                      <p:to>
                                        <p:strVal val="visible"/>
                                      </p:to>
                                    </p:set>
                                    <p:animEffect transition="in" filter="blinds(horizontal)">
                                      <p:cBhvr>
                                        <p:cTn id="351" dur="3000"/>
                                        <p:tgtEl>
                                          <p:spTgt spid="33"/>
                                        </p:tgtEl>
                                      </p:cBhvr>
                                    </p:animEffect>
                                  </p:childTnLst>
                                </p:cTn>
                              </p:par>
                              <p:par>
                                <p:cTn id="352" presetID="3" presetClass="entr" presetSubtype="10" fill="hold" grpId="2" nodeType="withEffect">
                                  <p:stCondLst>
                                    <p:cond delay="0"/>
                                  </p:stCondLst>
                                  <p:childTnLst>
                                    <p:set>
                                      <p:cBhvr>
                                        <p:cTn id="353" dur="1" fill="hold">
                                          <p:stCondLst>
                                            <p:cond delay="0"/>
                                          </p:stCondLst>
                                        </p:cTn>
                                        <p:tgtEl>
                                          <p:spTgt spid="34"/>
                                        </p:tgtEl>
                                        <p:attrNameLst>
                                          <p:attrName>style.visibility</p:attrName>
                                        </p:attrNameLst>
                                      </p:cBhvr>
                                      <p:to>
                                        <p:strVal val="visible"/>
                                      </p:to>
                                    </p:set>
                                    <p:animEffect transition="in" filter="blinds(horizontal)">
                                      <p:cBhvr>
                                        <p:cTn id="354" dur="3000"/>
                                        <p:tgtEl>
                                          <p:spTgt spid="34"/>
                                        </p:tgtEl>
                                      </p:cBhvr>
                                    </p:animEffect>
                                  </p:childTnLst>
                                </p:cTn>
                              </p:par>
                              <p:par>
                                <p:cTn id="355" presetID="3" presetClass="entr" presetSubtype="10" fill="hold" grpId="2" nodeType="withEffect">
                                  <p:stCondLst>
                                    <p:cond delay="0"/>
                                  </p:stCondLst>
                                  <p:childTnLst>
                                    <p:set>
                                      <p:cBhvr>
                                        <p:cTn id="356" dur="1" fill="hold">
                                          <p:stCondLst>
                                            <p:cond delay="0"/>
                                          </p:stCondLst>
                                        </p:cTn>
                                        <p:tgtEl>
                                          <p:spTgt spid="35"/>
                                        </p:tgtEl>
                                        <p:attrNameLst>
                                          <p:attrName>style.visibility</p:attrName>
                                        </p:attrNameLst>
                                      </p:cBhvr>
                                      <p:to>
                                        <p:strVal val="visible"/>
                                      </p:to>
                                    </p:set>
                                    <p:animEffect transition="in" filter="blinds(horizontal)">
                                      <p:cBhvr>
                                        <p:cTn id="357" dur="3000"/>
                                        <p:tgtEl>
                                          <p:spTgt spid="35"/>
                                        </p:tgtEl>
                                      </p:cBhvr>
                                    </p:animEffect>
                                  </p:childTnLst>
                                </p:cTn>
                              </p:par>
                              <p:par>
                                <p:cTn id="358" presetID="3" presetClass="entr" presetSubtype="10" fill="hold" grpId="2" nodeType="withEffect">
                                  <p:stCondLst>
                                    <p:cond delay="0"/>
                                  </p:stCondLst>
                                  <p:childTnLst>
                                    <p:set>
                                      <p:cBhvr>
                                        <p:cTn id="359" dur="1" fill="hold">
                                          <p:stCondLst>
                                            <p:cond delay="0"/>
                                          </p:stCondLst>
                                        </p:cTn>
                                        <p:tgtEl>
                                          <p:spTgt spid="36"/>
                                        </p:tgtEl>
                                        <p:attrNameLst>
                                          <p:attrName>style.visibility</p:attrName>
                                        </p:attrNameLst>
                                      </p:cBhvr>
                                      <p:to>
                                        <p:strVal val="visible"/>
                                      </p:to>
                                    </p:set>
                                    <p:animEffect transition="in" filter="blinds(horizontal)">
                                      <p:cBhvr>
                                        <p:cTn id="360" dur="3000"/>
                                        <p:tgtEl>
                                          <p:spTgt spid="36"/>
                                        </p:tgtEl>
                                      </p:cBhvr>
                                    </p:animEffect>
                                  </p:childTnLst>
                                </p:cTn>
                              </p:par>
                              <p:par>
                                <p:cTn id="361" presetID="3" presetClass="entr" presetSubtype="10" fill="hold" grpId="2" nodeType="withEffect">
                                  <p:stCondLst>
                                    <p:cond delay="0"/>
                                  </p:stCondLst>
                                  <p:childTnLst>
                                    <p:set>
                                      <p:cBhvr>
                                        <p:cTn id="362" dur="1" fill="hold">
                                          <p:stCondLst>
                                            <p:cond delay="0"/>
                                          </p:stCondLst>
                                        </p:cTn>
                                        <p:tgtEl>
                                          <p:spTgt spid="37"/>
                                        </p:tgtEl>
                                        <p:attrNameLst>
                                          <p:attrName>style.visibility</p:attrName>
                                        </p:attrNameLst>
                                      </p:cBhvr>
                                      <p:to>
                                        <p:strVal val="visible"/>
                                      </p:to>
                                    </p:set>
                                    <p:animEffect transition="in" filter="blinds(horizontal)">
                                      <p:cBhvr>
                                        <p:cTn id="363" dur="3000"/>
                                        <p:tgtEl>
                                          <p:spTgt spid="37"/>
                                        </p:tgtEl>
                                      </p:cBhvr>
                                    </p:animEffect>
                                  </p:childTnLst>
                                </p:cTn>
                              </p:par>
                              <p:par>
                                <p:cTn id="364" presetID="3" presetClass="entr" presetSubtype="10" fill="hold" grpId="2" nodeType="withEffect">
                                  <p:stCondLst>
                                    <p:cond delay="0"/>
                                  </p:stCondLst>
                                  <p:childTnLst>
                                    <p:set>
                                      <p:cBhvr>
                                        <p:cTn id="365" dur="1" fill="hold">
                                          <p:stCondLst>
                                            <p:cond delay="0"/>
                                          </p:stCondLst>
                                        </p:cTn>
                                        <p:tgtEl>
                                          <p:spTgt spid="38"/>
                                        </p:tgtEl>
                                        <p:attrNameLst>
                                          <p:attrName>style.visibility</p:attrName>
                                        </p:attrNameLst>
                                      </p:cBhvr>
                                      <p:to>
                                        <p:strVal val="visible"/>
                                      </p:to>
                                    </p:set>
                                    <p:animEffect transition="in" filter="blinds(horizontal)">
                                      <p:cBhvr>
                                        <p:cTn id="366" dur="3000"/>
                                        <p:tgtEl>
                                          <p:spTgt spid="38"/>
                                        </p:tgtEl>
                                      </p:cBhvr>
                                    </p:animEffect>
                                  </p:childTnLst>
                                </p:cTn>
                              </p:par>
                              <p:par>
                                <p:cTn id="367" presetID="3" presetClass="entr" presetSubtype="10" fill="hold" grpId="2" nodeType="withEffect">
                                  <p:stCondLst>
                                    <p:cond delay="0"/>
                                  </p:stCondLst>
                                  <p:childTnLst>
                                    <p:set>
                                      <p:cBhvr>
                                        <p:cTn id="368" dur="1" fill="hold">
                                          <p:stCondLst>
                                            <p:cond delay="0"/>
                                          </p:stCondLst>
                                        </p:cTn>
                                        <p:tgtEl>
                                          <p:spTgt spid="39"/>
                                        </p:tgtEl>
                                        <p:attrNameLst>
                                          <p:attrName>style.visibility</p:attrName>
                                        </p:attrNameLst>
                                      </p:cBhvr>
                                      <p:to>
                                        <p:strVal val="visible"/>
                                      </p:to>
                                    </p:set>
                                    <p:animEffect transition="in" filter="blinds(horizontal)">
                                      <p:cBhvr>
                                        <p:cTn id="369" dur="3000"/>
                                        <p:tgtEl>
                                          <p:spTgt spid="39"/>
                                        </p:tgtEl>
                                      </p:cBhvr>
                                    </p:animEffect>
                                  </p:childTnLst>
                                </p:cTn>
                              </p:par>
                              <p:par>
                                <p:cTn id="370" presetID="3" presetClass="entr" presetSubtype="10" fill="hold" grpId="2" nodeType="withEffect">
                                  <p:stCondLst>
                                    <p:cond delay="0"/>
                                  </p:stCondLst>
                                  <p:childTnLst>
                                    <p:set>
                                      <p:cBhvr>
                                        <p:cTn id="371" dur="1" fill="hold">
                                          <p:stCondLst>
                                            <p:cond delay="0"/>
                                          </p:stCondLst>
                                        </p:cTn>
                                        <p:tgtEl>
                                          <p:spTgt spid="40"/>
                                        </p:tgtEl>
                                        <p:attrNameLst>
                                          <p:attrName>style.visibility</p:attrName>
                                        </p:attrNameLst>
                                      </p:cBhvr>
                                      <p:to>
                                        <p:strVal val="visible"/>
                                      </p:to>
                                    </p:set>
                                    <p:animEffect transition="in" filter="blinds(horizontal)">
                                      <p:cBhvr>
                                        <p:cTn id="372" dur="3000"/>
                                        <p:tgtEl>
                                          <p:spTgt spid="40"/>
                                        </p:tgtEl>
                                      </p:cBhvr>
                                    </p:animEffect>
                                  </p:childTnLst>
                                </p:cTn>
                              </p:par>
                              <p:par>
                                <p:cTn id="373" presetID="3" presetClass="entr" presetSubtype="10" fill="hold" grpId="2" nodeType="withEffect">
                                  <p:stCondLst>
                                    <p:cond delay="0"/>
                                  </p:stCondLst>
                                  <p:childTnLst>
                                    <p:set>
                                      <p:cBhvr>
                                        <p:cTn id="374" dur="1" fill="hold">
                                          <p:stCondLst>
                                            <p:cond delay="0"/>
                                          </p:stCondLst>
                                        </p:cTn>
                                        <p:tgtEl>
                                          <p:spTgt spid="41"/>
                                        </p:tgtEl>
                                        <p:attrNameLst>
                                          <p:attrName>style.visibility</p:attrName>
                                        </p:attrNameLst>
                                      </p:cBhvr>
                                      <p:to>
                                        <p:strVal val="visible"/>
                                      </p:to>
                                    </p:set>
                                    <p:animEffect transition="in" filter="blinds(horizontal)">
                                      <p:cBhvr>
                                        <p:cTn id="375" dur="3000"/>
                                        <p:tgtEl>
                                          <p:spTgt spid="41"/>
                                        </p:tgtEl>
                                      </p:cBhvr>
                                    </p:animEffect>
                                  </p:childTnLst>
                                </p:cTn>
                              </p:par>
                              <p:par>
                                <p:cTn id="376" presetID="3" presetClass="entr" presetSubtype="10" fill="hold" grpId="2" nodeType="withEffect">
                                  <p:stCondLst>
                                    <p:cond delay="0"/>
                                  </p:stCondLst>
                                  <p:childTnLst>
                                    <p:set>
                                      <p:cBhvr>
                                        <p:cTn id="377" dur="1" fill="hold">
                                          <p:stCondLst>
                                            <p:cond delay="0"/>
                                          </p:stCondLst>
                                        </p:cTn>
                                        <p:tgtEl>
                                          <p:spTgt spid="42"/>
                                        </p:tgtEl>
                                        <p:attrNameLst>
                                          <p:attrName>style.visibility</p:attrName>
                                        </p:attrNameLst>
                                      </p:cBhvr>
                                      <p:to>
                                        <p:strVal val="visible"/>
                                      </p:to>
                                    </p:set>
                                    <p:animEffect transition="in" filter="blinds(horizontal)">
                                      <p:cBhvr>
                                        <p:cTn id="378" dur="3000"/>
                                        <p:tgtEl>
                                          <p:spTgt spid="42"/>
                                        </p:tgtEl>
                                      </p:cBhvr>
                                    </p:animEffect>
                                  </p:childTnLst>
                                </p:cTn>
                              </p:par>
                              <p:par>
                                <p:cTn id="379" presetID="3" presetClass="entr" presetSubtype="10" fill="hold" grpId="2" nodeType="withEffect">
                                  <p:stCondLst>
                                    <p:cond delay="0"/>
                                  </p:stCondLst>
                                  <p:childTnLst>
                                    <p:set>
                                      <p:cBhvr>
                                        <p:cTn id="380" dur="1" fill="hold">
                                          <p:stCondLst>
                                            <p:cond delay="0"/>
                                          </p:stCondLst>
                                        </p:cTn>
                                        <p:tgtEl>
                                          <p:spTgt spid="43"/>
                                        </p:tgtEl>
                                        <p:attrNameLst>
                                          <p:attrName>style.visibility</p:attrName>
                                        </p:attrNameLst>
                                      </p:cBhvr>
                                      <p:to>
                                        <p:strVal val="visible"/>
                                      </p:to>
                                    </p:set>
                                    <p:animEffect transition="in" filter="blinds(horizontal)">
                                      <p:cBhvr>
                                        <p:cTn id="381" dur="3000"/>
                                        <p:tgtEl>
                                          <p:spTgt spid="43"/>
                                        </p:tgtEl>
                                      </p:cBhvr>
                                    </p:animEffect>
                                  </p:childTnLst>
                                </p:cTn>
                              </p:par>
                              <p:par>
                                <p:cTn id="382" presetID="3" presetClass="entr" presetSubtype="10" fill="hold" grpId="2" nodeType="withEffect">
                                  <p:stCondLst>
                                    <p:cond delay="0"/>
                                  </p:stCondLst>
                                  <p:childTnLst>
                                    <p:set>
                                      <p:cBhvr>
                                        <p:cTn id="383" dur="1" fill="hold">
                                          <p:stCondLst>
                                            <p:cond delay="0"/>
                                          </p:stCondLst>
                                        </p:cTn>
                                        <p:tgtEl>
                                          <p:spTgt spid="44"/>
                                        </p:tgtEl>
                                        <p:attrNameLst>
                                          <p:attrName>style.visibility</p:attrName>
                                        </p:attrNameLst>
                                      </p:cBhvr>
                                      <p:to>
                                        <p:strVal val="visible"/>
                                      </p:to>
                                    </p:set>
                                    <p:animEffect transition="in" filter="blinds(horizontal)">
                                      <p:cBhvr>
                                        <p:cTn id="384" dur="3000"/>
                                        <p:tgtEl>
                                          <p:spTgt spid="44"/>
                                        </p:tgtEl>
                                      </p:cBhvr>
                                    </p:animEffect>
                                  </p:childTnLst>
                                </p:cTn>
                              </p:par>
                              <p:par>
                                <p:cTn id="385" presetID="2" presetClass="exit" presetSubtype="4" fill="hold" grpId="3" nodeType="withEffect">
                                  <p:stCondLst>
                                    <p:cond delay="0"/>
                                  </p:stCondLst>
                                  <p:childTnLst>
                                    <p:anim calcmode="lin" valueType="num">
                                      <p:cBhvr additive="base">
                                        <p:cTn id="386" dur="3000"/>
                                        <p:tgtEl>
                                          <p:spTgt spid="3"/>
                                        </p:tgtEl>
                                        <p:attrNameLst>
                                          <p:attrName>ppt_x</p:attrName>
                                        </p:attrNameLst>
                                      </p:cBhvr>
                                      <p:tavLst>
                                        <p:tav tm="0">
                                          <p:val>
                                            <p:strVal val="ppt_x"/>
                                          </p:val>
                                        </p:tav>
                                        <p:tav tm="100000">
                                          <p:val>
                                            <p:strVal val="ppt_x"/>
                                          </p:val>
                                        </p:tav>
                                      </p:tavLst>
                                    </p:anim>
                                    <p:anim calcmode="lin" valueType="num">
                                      <p:cBhvr additive="base">
                                        <p:cTn id="387" dur="3000"/>
                                        <p:tgtEl>
                                          <p:spTgt spid="3"/>
                                        </p:tgtEl>
                                        <p:attrNameLst>
                                          <p:attrName>ppt_y</p:attrName>
                                        </p:attrNameLst>
                                      </p:cBhvr>
                                      <p:tavLst>
                                        <p:tav tm="0">
                                          <p:val>
                                            <p:strVal val="ppt_y"/>
                                          </p:val>
                                        </p:tav>
                                        <p:tav tm="100000">
                                          <p:val>
                                            <p:strVal val="1+ppt_h/2"/>
                                          </p:val>
                                        </p:tav>
                                      </p:tavLst>
                                    </p:anim>
                                    <p:set>
                                      <p:cBhvr>
                                        <p:cTn id="388" dur="1" fill="hold">
                                          <p:stCondLst>
                                            <p:cond delay="2999"/>
                                          </p:stCondLst>
                                        </p:cTn>
                                        <p:tgtEl>
                                          <p:spTgt spid="3"/>
                                        </p:tgtEl>
                                        <p:attrNameLst>
                                          <p:attrName>style.visibility</p:attrName>
                                        </p:attrNameLst>
                                      </p:cBhvr>
                                      <p:to>
                                        <p:strVal val="hidden"/>
                                      </p:to>
                                    </p:set>
                                  </p:childTnLst>
                                </p:cTn>
                              </p:par>
                              <p:par>
                                <p:cTn id="389" presetID="2" presetClass="exit" presetSubtype="4" fill="hold" grpId="3" nodeType="withEffect">
                                  <p:stCondLst>
                                    <p:cond delay="0"/>
                                  </p:stCondLst>
                                  <p:childTnLst>
                                    <p:anim calcmode="lin" valueType="num">
                                      <p:cBhvr additive="base">
                                        <p:cTn id="390" dur="3000"/>
                                        <p:tgtEl>
                                          <p:spTgt spid="4"/>
                                        </p:tgtEl>
                                        <p:attrNameLst>
                                          <p:attrName>ppt_x</p:attrName>
                                        </p:attrNameLst>
                                      </p:cBhvr>
                                      <p:tavLst>
                                        <p:tav tm="0">
                                          <p:val>
                                            <p:strVal val="ppt_x"/>
                                          </p:val>
                                        </p:tav>
                                        <p:tav tm="100000">
                                          <p:val>
                                            <p:strVal val="ppt_x"/>
                                          </p:val>
                                        </p:tav>
                                      </p:tavLst>
                                    </p:anim>
                                    <p:anim calcmode="lin" valueType="num">
                                      <p:cBhvr additive="base">
                                        <p:cTn id="391" dur="3000"/>
                                        <p:tgtEl>
                                          <p:spTgt spid="4"/>
                                        </p:tgtEl>
                                        <p:attrNameLst>
                                          <p:attrName>ppt_y</p:attrName>
                                        </p:attrNameLst>
                                      </p:cBhvr>
                                      <p:tavLst>
                                        <p:tav tm="0">
                                          <p:val>
                                            <p:strVal val="ppt_y"/>
                                          </p:val>
                                        </p:tav>
                                        <p:tav tm="100000">
                                          <p:val>
                                            <p:strVal val="1+ppt_h/2"/>
                                          </p:val>
                                        </p:tav>
                                      </p:tavLst>
                                    </p:anim>
                                    <p:set>
                                      <p:cBhvr>
                                        <p:cTn id="392" dur="1" fill="hold">
                                          <p:stCondLst>
                                            <p:cond delay="2999"/>
                                          </p:stCondLst>
                                        </p:cTn>
                                        <p:tgtEl>
                                          <p:spTgt spid="4"/>
                                        </p:tgtEl>
                                        <p:attrNameLst>
                                          <p:attrName>style.visibility</p:attrName>
                                        </p:attrNameLst>
                                      </p:cBhvr>
                                      <p:to>
                                        <p:strVal val="hidden"/>
                                      </p:to>
                                    </p:set>
                                  </p:childTnLst>
                                </p:cTn>
                              </p:par>
                              <p:par>
                                <p:cTn id="393" presetID="2" presetClass="exit" presetSubtype="4" fill="hold" grpId="3" nodeType="withEffect">
                                  <p:stCondLst>
                                    <p:cond delay="0"/>
                                  </p:stCondLst>
                                  <p:childTnLst>
                                    <p:anim calcmode="lin" valueType="num">
                                      <p:cBhvr additive="base">
                                        <p:cTn id="394" dur="3000"/>
                                        <p:tgtEl>
                                          <p:spTgt spid="5"/>
                                        </p:tgtEl>
                                        <p:attrNameLst>
                                          <p:attrName>ppt_x</p:attrName>
                                        </p:attrNameLst>
                                      </p:cBhvr>
                                      <p:tavLst>
                                        <p:tav tm="0">
                                          <p:val>
                                            <p:strVal val="ppt_x"/>
                                          </p:val>
                                        </p:tav>
                                        <p:tav tm="100000">
                                          <p:val>
                                            <p:strVal val="ppt_x"/>
                                          </p:val>
                                        </p:tav>
                                      </p:tavLst>
                                    </p:anim>
                                    <p:anim calcmode="lin" valueType="num">
                                      <p:cBhvr additive="base">
                                        <p:cTn id="395" dur="3000"/>
                                        <p:tgtEl>
                                          <p:spTgt spid="5"/>
                                        </p:tgtEl>
                                        <p:attrNameLst>
                                          <p:attrName>ppt_y</p:attrName>
                                        </p:attrNameLst>
                                      </p:cBhvr>
                                      <p:tavLst>
                                        <p:tav tm="0">
                                          <p:val>
                                            <p:strVal val="ppt_y"/>
                                          </p:val>
                                        </p:tav>
                                        <p:tav tm="100000">
                                          <p:val>
                                            <p:strVal val="1+ppt_h/2"/>
                                          </p:val>
                                        </p:tav>
                                      </p:tavLst>
                                    </p:anim>
                                    <p:set>
                                      <p:cBhvr>
                                        <p:cTn id="396" dur="1" fill="hold">
                                          <p:stCondLst>
                                            <p:cond delay="2999"/>
                                          </p:stCondLst>
                                        </p:cTn>
                                        <p:tgtEl>
                                          <p:spTgt spid="5"/>
                                        </p:tgtEl>
                                        <p:attrNameLst>
                                          <p:attrName>style.visibility</p:attrName>
                                        </p:attrNameLst>
                                      </p:cBhvr>
                                      <p:to>
                                        <p:strVal val="hidden"/>
                                      </p:to>
                                    </p:set>
                                  </p:childTnLst>
                                </p:cTn>
                              </p:par>
                              <p:par>
                                <p:cTn id="397" presetID="2" presetClass="exit" presetSubtype="4" fill="hold" grpId="3" nodeType="withEffect">
                                  <p:stCondLst>
                                    <p:cond delay="0"/>
                                  </p:stCondLst>
                                  <p:childTnLst>
                                    <p:anim calcmode="lin" valueType="num">
                                      <p:cBhvr additive="base">
                                        <p:cTn id="398" dur="3000"/>
                                        <p:tgtEl>
                                          <p:spTgt spid="6"/>
                                        </p:tgtEl>
                                        <p:attrNameLst>
                                          <p:attrName>ppt_x</p:attrName>
                                        </p:attrNameLst>
                                      </p:cBhvr>
                                      <p:tavLst>
                                        <p:tav tm="0">
                                          <p:val>
                                            <p:strVal val="ppt_x"/>
                                          </p:val>
                                        </p:tav>
                                        <p:tav tm="100000">
                                          <p:val>
                                            <p:strVal val="ppt_x"/>
                                          </p:val>
                                        </p:tav>
                                      </p:tavLst>
                                    </p:anim>
                                    <p:anim calcmode="lin" valueType="num">
                                      <p:cBhvr additive="base">
                                        <p:cTn id="399" dur="3000"/>
                                        <p:tgtEl>
                                          <p:spTgt spid="6"/>
                                        </p:tgtEl>
                                        <p:attrNameLst>
                                          <p:attrName>ppt_y</p:attrName>
                                        </p:attrNameLst>
                                      </p:cBhvr>
                                      <p:tavLst>
                                        <p:tav tm="0">
                                          <p:val>
                                            <p:strVal val="ppt_y"/>
                                          </p:val>
                                        </p:tav>
                                        <p:tav tm="100000">
                                          <p:val>
                                            <p:strVal val="1+ppt_h/2"/>
                                          </p:val>
                                        </p:tav>
                                      </p:tavLst>
                                    </p:anim>
                                    <p:set>
                                      <p:cBhvr>
                                        <p:cTn id="400" dur="1" fill="hold">
                                          <p:stCondLst>
                                            <p:cond delay="2999"/>
                                          </p:stCondLst>
                                        </p:cTn>
                                        <p:tgtEl>
                                          <p:spTgt spid="6"/>
                                        </p:tgtEl>
                                        <p:attrNameLst>
                                          <p:attrName>style.visibility</p:attrName>
                                        </p:attrNameLst>
                                      </p:cBhvr>
                                      <p:to>
                                        <p:strVal val="hidden"/>
                                      </p:to>
                                    </p:set>
                                  </p:childTnLst>
                                </p:cTn>
                              </p:par>
                              <p:par>
                                <p:cTn id="401" presetID="2" presetClass="exit" presetSubtype="4" fill="hold" grpId="3" nodeType="withEffect">
                                  <p:stCondLst>
                                    <p:cond delay="0"/>
                                  </p:stCondLst>
                                  <p:childTnLst>
                                    <p:anim calcmode="lin" valueType="num">
                                      <p:cBhvr additive="base">
                                        <p:cTn id="402" dur="3000"/>
                                        <p:tgtEl>
                                          <p:spTgt spid="7"/>
                                        </p:tgtEl>
                                        <p:attrNameLst>
                                          <p:attrName>ppt_x</p:attrName>
                                        </p:attrNameLst>
                                      </p:cBhvr>
                                      <p:tavLst>
                                        <p:tav tm="0">
                                          <p:val>
                                            <p:strVal val="ppt_x"/>
                                          </p:val>
                                        </p:tav>
                                        <p:tav tm="100000">
                                          <p:val>
                                            <p:strVal val="ppt_x"/>
                                          </p:val>
                                        </p:tav>
                                      </p:tavLst>
                                    </p:anim>
                                    <p:anim calcmode="lin" valueType="num">
                                      <p:cBhvr additive="base">
                                        <p:cTn id="403" dur="3000"/>
                                        <p:tgtEl>
                                          <p:spTgt spid="7"/>
                                        </p:tgtEl>
                                        <p:attrNameLst>
                                          <p:attrName>ppt_y</p:attrName>
                                        </p:attrNameLst>
                                      </p:cBhvr>
                                      <p:tavLst>
                                        <p:tav tm="0">
                                          <p:val>
                                            <p:strVal val="ppt_y"/>
                                          </p:val>
                                        </p:tav>
                                        <p:tav tm="100000">
                                          <p:val>
                                            <p:strVal val="1+ppt_h/2"/>
                                          </p:val>
                                        </p:tav>
                                      </p:tavLst>
                                    </p:anim>
                                    <p:set>
                                      <p:cBhvr>
                                        <p:cTn id="404" dur="1" fill="hold">
                                          <p:stCondLst>
                                            <p:cond delay="2999"/>
                                          </p:stCondLst>
                                        </p:cTn>
                                        <p:tgtEl>
                                          <p:spTgt spid="7"/>
                                        </p:tgtEl>
                                        <p:attrNameLst>
                                          <p:attrName>style.visibility</p:attrName>
                                        </p:attrNameLst>
                                      </p:cBhvr>
                                      <p:to>
                                        <p:strVal val="hidden"/>
                                      </p:to>
                                    </p:set>
                                  </p:childTnLst>
                                </p:cTn>
                              </p:par>
                              <p:par>
                                <p:cTn id="405" presetID="2" presetClass="exit" presetSubtype="4" fill="hold" grpId="3" nodeType="withEffect">
                                  <p:stCondLst>
                                    <p:cond delay="0"/>
                                  </p:stCondLst>
                                  <p:childTnLst>
                                    <p:anim calcmode="lin" valueType="num">
                                      <p:cBhvr additive="base">
                                        <p:cTn id="406" dur="3000"/>
                                        <p:tgtEl>
                                          <p:spTgt spid="8"/>
                                        </p:tgtEl>
                                        <p:attrNameLst>
                                          <p:attrName>ppt_x</p:attrName>
                                        </p:attrNameLst>
                                      </p:cBhvr>
                                      <p:tavLst>
                                        <p:tav tm="0">
                                          <p:val>
                                            <p:strVal val="ppt_x"/>
                                          </p:val>
                                        </p:tav>
                                        <p:tav tm="100000">
                                          <p:val>
                                            <p:strVal val="ppt_x"/>
                                          </p:val>
                                        </p:tav>
                                      </p:tavLst>
                                    </p:anim>
                                    <p:anim calcmode="lin" valueType="num">
                                      <p:cBhvr additive="base">
                                        <p:cTn id="407" dur="3000"/>
                                        <p:tgtEl>
                                          <p:spTgt spid="8"/>
                                        </p:tgtEl>
                                        <p:attrNameLst>
                                          <p:attrName>ppt_y</p:attrName>
                                        </p:attrNameLst>
                                      </p:cBhvr>
                                      <p:tavLst>
                                        <p:tav tm="0">
                                          <p:val>
                                            <p:strVal val="ppt_y"/>
                                          </p:val>
                                        </p:tav>
                                        <p:tav tm="100000">
                                          <p:val>
                                            <p:strVal val="1+ppt_h/2"/>
                                          </p:val>
                                        </p:tav>
                                      </p:tavLst>
                                    </p:anim>
                                    <p:set>
                                      <p:cBhvr>
                                        <p:cTn id="408" dur="1" fill="hold">
                                          <p:stCondLst>
                                            <p:cond delay="2999"/>
                                          </p:stCondLst>
                                        </p:cTn>
                                        <p:tgtEl>
                                          <p:spTgt spid="8"/>
                                        </p:tgtEl>
                                        <p:attrNameLst>
                                          <p:attrName>style.visibility</p:attrName>
                                        </p:attrNameLst>
                                      </p:cBhvr>
                                      <p:to>
                                        <p:strVal val="hidden"/>
                                      </p:to>
                                    </p:set>
                                  </p:childTnLst>
                                </p:cTn>
                              </p:par>
                              <p:par>
                                <p:cTn id="409" presetID="2" presetClass="exit" presetSubtype="4" fill="hold" grpId="3" nodeType="withEffect">
                                  <p:stCondLst>
                                    <p:cond delay="0"/>
                                  </p:stCondLst>
                                  <p:childTnLst>
                                    <p:anim calcmode="lin" valueType="num">
                                      <p:cBhvr additive="base">
                                        <p:cTn id="410" dur="3000"/>
                                        <p:tgtEl>
                                          <p:spTgt spid="9"/>
                                        </p:tgtEl>
                                        <p:attrNameLst>
                                          <p:attrName>ppt_x</p:attrName>
                                        </p:attrNameLst>
                                      </p:cBhvr>
                                      <p:tavLst>
                                        <p:tav tm="0">
                                          <p:val>
                                            <p:strVal val="ppt_x"/>
                                          </p:val>
                                        </p:tav>
                                        <p:tav tm="100000">
                                          <p:val>
                                            <p:strVal val="ppt_x"/>
                                          </p:val>
                                        </p:tav>
                                      </p:tavLst>
                                    </p:anim>
                                    <p:anim calcmode="lin" valueType="num">
                                      <p:cBhvr additive="base">
                                        <p:cTn id="411" dur="3000"/>
                                        <p:tgtEl>
                                          <p:spTgt spid="9"/>
                                        </p:tgtEl>
                                        <p:attrNameLst>
                                          <p:attrName>ppt_y</p:attrName>
                                        </p:attrNameLst>
                                      </p:cBhvr>
                                      <p:tavLst>
                                        <p:tav tm="0">
                                          <p:val>
                                            <p:strVal val="ppt_y"/>
                                          </p:val>
                                        </p:tav>
                                        <p:tav tm="100000">
                                          <p:val>
                                            <p:strVal val="1+ppt_h/2"/>
                                          </p:val>
                                        </p:tav>
                                      </p:tavLst>
                                    </p:anim>
                                    <p:set>
                                      <p:cBhvr>
                                        <p:cTn id="412" dur="1" fill="hold">
                                          <p:stCondLst>
                                            <p:cond delay="2999"/>
                                          </p:stCondLst>
                                        </p:cTn>
                                        <p:tgtEl>
                                          <p:spTgt spid="9"/>
                                        </p:tgtEl>
                                        <p:attrNameLst>
                                          <p:attrName>style.visibility</p:attrName>
                                        </p:attrNameLst>
                                      </p:cBhvr>
                                      <p:to>
                                        <p:strVal val="hidden"/>
                                      </p:to>
                                    </p:set>
                                  </p:childTnLst>
                                </p:cTn>
                              </p:par>
                              <p:par>
                                <p:cTn id="413" presetID="2" presetClass="exit" presetSubtype="4" fill="hold" grpId="3" nodeType="withEffect">
                                  <p:stCondLst>
                                    <p:cond delay="0"/>
                                  </p:stCondLst>
                                  <p:childTnLst>
                                    <p:anim calcmode="lin" valueType="num">
                                      <p:cBhvr additive="base">
                                        <p:cTn id="414" dur="3000"/>
                                        <p:tgtEl>
                                          <p:spTgt spid="10"/>
                                        </p:tgtEl>
                                        <p:attrNameLst>
                                          <p:attrName>ppt_x</p:attrName>
                                        </p:attrNameLst>
                                      </p:cBhvr>
                                      <p:tavLst>
                                        <p:tav tm="0">
                                          <p:val>
                                            <p:strVal val="ppt_x"/>
                                          </p:val>
                                        </p:tav>
                                        <p:tav tm="100000">
                                          <p:val>
                                            <p:strVal val="ppt_x"/>
                                          </p:val>
                                        </p:tav>
                                      </p:tavLst>
                                    </p:anim>
                                    <p:anim calcmode="lin" valueType="num">
                                      <p:cBhvr additive="base">
                                        <p:cTn id="415" dur="3000"/>
                                        <p:tgtEl>
                                          <p:spTgt spid="10"/>
                                        </p:tgtEl>
                                        <p:attrNameLst>
                                          <p:attrName>ppt_y</p:attrName>
                                        </p:attrNameLst>
                                      </p:cBhvr>
                                      <p:tavLst>
                                        <p:tav tm="0">
                                          <p:val>
                                            <p:strVal val="ppt_y"/>
                                          </p:val>
                                        </p:tav>
                                        <p:tav tm="100000">
                                          <p:val>
                                            <p:strVal val="1+ppt_h/2"/>
                                          </p:val>
                                        </p:tav>
                                      </p:tavLst>
                                    </p:anim>
                                    <p:set>
                                      <p:cBhvr>
                                        <p:cTn id="416" dur="1" fill="hold">
                                          <p:stCondLst>
                                            <p:cond delay="2999"/>
                                          </p:stCondLst>
                                        </p:cTn>
                                        <p:tgtEl>
                                          <p:spTgt spid="10"/>
                                        </p:tgtEl>
                                        <p:attrNameLst>
                                          <p:attrName>style.visibility</p:attrName>
                                        </p:attrNameLst>
                                      </p:cBhvr>
                                      <p:to>
                                        <p:strVal val="hidden"/>
                                      </p:to>
                                    </p:set>
                                  </p:childTnLst>
                                </p:cTn>
                              </p:par>
                              <p:par>
                                <p:cTn id="417" presetID="2" presetClass="exit" presetSubtype="4" fill="hold" grpId="3" nodeType="withEffect">
                                  <p:stCondLst>
                                    <p:cond delay="0"/>
                                  </p:stCondLst>
                                  <p:childTnLst>
                                    <p:anim calcmode="lin" valueType="num">
                                      <p:cBhvr additive="base">
                                        <p:cTn id="418" dur="3000"/>
                                        <p:tgtEl>
                                          <p:spTgt spid="11"/>
                                        </p:tgtEl>
                                        <p:attrNameLst>
                                          <p:attrName>ppt_x</p:attrName>
                                        </p:attrNameLst>
                                      </p:cBhvr>
                                      <p:tavLst>
                                        <p:tav tm="0">
                                          <p:val>
                                            <p:strVal val="ppt_x"/>
                                          </p:val>
                                        </p:tav>
                                        <p:tav tm="100000">
                                          <p:val>
                                            <p:strVal val="ppt_x"/>
                                          </p:val>
                                        </p:tav>
                                      </p:tavLst>
                                    </p:anim>
                                    <p:anim calcmode="lin" valueType="num">
                                      <p:cBhvr additive="base">
                                        <p:cTn id="419" dur="3000"/>
                                        <p:tgtEl>
                                          <p:spTgt spid="11"/>
                                        </p:tgtEl>
                                        <p:attrNameLst>
                                          <p:attrName>ppt_y</p:attrName>
                                        </p:attrNameLst>
                                      </p:cBhvr>
                                      <p:tavLst>
                                        <p:tav tm="0">
                                          <p:val>
                                            <p:strVal val="ppt_y"/>
                                          </p:val>
                                        </p:tav>
                                        <p:tav tm="100000">
                                          <p:val>
                                            <p:strVal val="1+ppt_h/2"/>
                                          </p:val>
                                        </p:tav>
                                      </p:tavLst>
                                    </p:anim>
                                    <p:set>
                                      <p:cBhvr>
                                        <p:cTn id="420" dur="1" fill="hold">
                                          <p:stCondLst>
                                            <p:cond delay="2999"/>
                                          </p:stCondLst>
                                        </p:cTn>
                                        <p:tgtEl>
                                          <p:spTgt spid="11"/>
                                        </p:tgtEl>
                                        <p:attrNameLst>
                                          <p:attrName>style.visibility</p:attrName>
                                        </p:attrNameLst>
                                      </p:cBhvr>
                                      <p:to>
                                        <p:strVal val="hidden"/>
                                      </p:to>
                                    </p:set>
                                  </p:childTnLst>
                                </p:cTn>
                              </p:par>
                              <p:par>
                                <p:cTn id="421" presetID="2" presetClass="exit" presetSubtype="4" fill="hold" grpId="3" nodeType="withEffect">
                                  <p:stCondLst>
                                    <p:cond delay="0"/>
                                  </p:stCondLst>
                                  <p:childTnLst>
                                    <p:anim calcmode="lin" valueType="num">
                                      <p:cBhvr additive="base">
                                        <p:cTn id="422" dur="3000"/>
                                        <p:tgtEl>
                                          <p:spTgt spid="12"/>
                                        </p:tgtEl>
                                        <p:attrNameLst>
                                          <p:attrName>ppt_x</p:attrName>
                                        </p:attrNameLst>
                                      </p:cBhvr>
                                      <p:tavLst>
                                        <p:tav tm="0">
                                          <p:val>
                                            <p:strVal val="ppt_x"/>
                                          </p:val>
                                        </p:tav>
                                        <p:tav tm="100000">
                                          <p:val>
                                            <p:strVal val="ppt_x"/>
                                          </p:val>
                                        </p:tav>
                                      </p:tavLst>
                                    </p:anim>
                                    <p:anim calcmode="lin" valueType="num">
                                      <p:cBhvr additive="base">
                                        <p:cTn id="423" dur="3000"/>
                                        <p:tgtEl>
                                          <p:spTgt spid="12"/>
                                        </p:tgtEl>
                                        <p:attrNameLst>
                                          <p:attrName>ppt_y</p:attrName>
                                        </p:attrNameLst>
                                      </p:cBhvr>
                                      <p:tavLst>
                                        <p:tav tm="0">
                                          <p:val>
                                            <p:strVal val="ppt_y"/>
                                          </p:val>
                                        </p:tav>
                                        <p:tav tm="100000">
                                          <p:val>
                                            <p:strVal val="1+ppt_h/2"/>
                                          </p:val>
                                        </p:tav>
                                      </p:tavLst>
                                    </p:anim>
                                    <p:set>
                                      <p:cBhvr>
                                        <p:cTn id="424" dur="1" fill="hold">
                                          <p:stCondLst>
                                            <p:cond delay="2999"/>
                                          </p:stCondLst>
                                        </p:cTn>
                                        <p:tgtEl>
                                          <p:spTgt spid="12"/>
                                        </p:tgtEl>
                                        <p:attrNameLst>
                                          <p:attrName>style.visibility</p:attrName>
                                        </p:attrNameLst>
                                      </p:cBhvr>
                                      <p:to>
                                        <p:strVal val="hidden"/>
                                      </p:to>
                                    </p:set>
                                  </p:childTnLst>
                                </p:cTn>
                              </p:par>
                              <p:par>
                                <p:cTn id="425" presetID="2" presetClass="exit" presetSubtype="4" fill="hold" grpId="3" nodeType="withEffect">
                                  <p:stCondLst>
                                    <p:cond delay="0"/>
                                  </p:stCondLst>
                                  <p:childTnLst>
                                    <p:anim calcmode="lin" valueType="num">
                                      <p:cBhvr additive="base">
                                        <p:cTn id="426" dur="3000"/>
                                        <p:tgtEl>
                                          <p:spTgt spid="13"/>
                                        </p:tgtEl>
                                        <p:attrNameLst>
                                          <p:attrName>ppt_x</p:attrName>
                                        </p:attrNameLst>
                                      </p:cBhvr>
                                      <p:tavLst>
                                        <p:tav tm="0">
                                          <p:val>
                                            <p:strVal val="ppt_x"/>
                                          </p:val>
                                        </p:tav>
                                        <p:tav tm="100000">
                                          <p:val>
                                            <p:strVal val="ppt_x"/>
                                          </p:val>
                                        </p:tav>
                                      </p:tavLst>
                                    </p:anim>
                                    <p:anim calcmode="lin" valueType="num">
                                      <p:cBhvr additive="base">
                                        <p:cTn id="427" dur="3000"/>
                                        <p:tgtEl>
                                          <p:spTgt spid="13"/>
                                        </p:tgtEl>
                                        <p:attrNameLst>
                                          <p:attrName>ppt_y</p:attrName>
                                        </p:attrNameLst>
                                      </p:cBhvr>
                                      <p:tavLst>
                                        <p:tav tm="0">
                                          <p:val>
                                            <p:strVal val="ppt_y"/>
                                          </p:val>
                                        </p:tav>
                                        <p:tav tm="100000">
                                          <p:val>
                                            <p:strVal val="1+ppt_h/2"/>
                                          </p:val>
                                        </p:tav>
                                      </p:tavLst>
                                    </p:anim>
                                    <p:set>
                                      <p:cBhvr>
                                        <p:cTn id="428" dur="1" fill="hold">
                                          <p:stCondLst>
                                            <p:cond delay="2999"/>
                                          </p:stCondLst>
                                        </p:cTn>
                                        <p:tgtEl>
                                          <p:spTgt spid="13"/>
                                        </p:tgtEl>
                                        <p:attrNameLst>
                                          <p:attrName>style.visibility</p:attrName>
                                        </p:attrNameLst>
                                      </p:cBhvr>
                                      <p:to>
                                        <p:strVal val="hidden"/>
                                      </p:to>
                                    </p:set>
                                  </p:childTnLst>
                                </p:cTn>
                              </p:par>
                              <p:par>
                                <p:cTn id="429" presetID="2" presetClass="exit" presetSubtype="4" fill="hold" grpId="3" nodeType="withEffect">
                                  <p:stCondLst>
                                    <p:cond delay="0"/>
                                  </p:stCondLst>
                                  <p:childTnLst>
                                    <p:anim calcmode="lin" valueType="num">
                                      <p:cBhvr additive="base">
                                        <p:cTn id="430" dur="3000"/>
                                        <p:tgtEl>
                                          <p:spTgt spid="14"/>
                                        </p:tgtEl>
                                        <p:attrNameLst>
                                          <p:attrName>ppt_x</p:attrName>
                                        </p:attrNameLst>
                                      </p:cBhvr>
                                      <p:tavLst>
                                        <p:tav tm="0">
                                          <p:val>
                                            <p:strVal val="ppt_x"/>
                                          </p:val>
                                        </p:tav>
                                        <p:tav tm="100000">
                                          <p:val>
                                            <p:strVal val="ppt_x"/>
                                          </p:val>
                                        </p:tav>
                                      </p:tavLst>
                                    </p:anim>
                                    <p:anim calcmode="lin" valueType="num">
                                      <p:cBhvr additive="base">
                                        <p:cTn id="431" dur="3000"/>
                                        <p:tgtEl>
                                          <p:spTgt spid="14"/>
                                        </p:tgtEl>
                                        <p:attrNameLst>
                                          <p:attrName>ppt_y</p:attrName>
                                        </p:attrNameLst>
                                      </p:cBhvr>
                                      <p:tavLst>
                                        <p:tav tm="0">
                                          <p:val>
                                            <p:strVal val="ppt_y"/>
                                          </p:val>
                                        </p:tav>
                                        <p:tav tm="100000">
                                          <p:val>
                                            <p:strVal val="1+ppt_h/2"/>
                                          </p:val>
                                        </p:tav>
                                      </p:tavLst>
                                    </p:anim>
                                    <p:set>
                                      <p:cBhvr>
                                        <p:cTn id="432" dur="1" fill="hold">
                                          <p:stCondLst>
                                            <p:cond delay="2999"/>
                                          </p:stCondLst>
                                        </p:cTn>
                                        <p:tgtEl>
                                          <p:spTgt spid="14"/>
                                        </p:tgtEl>
                                        <p:attrNameLst>
                                          <p:attrName>style.visibility</p:attrName>
                                        </p:attrNameLst>
                                      </p:cBhvr>
                                      <p:to>
                                        <p:strVal val="hidden"/>
                                      </p:to>
                                    </p:set>
                                  </p:childTnLst>
                                </p:cTn>
                              </p:par>
                              <p:par>
                                <p:cTn id="433" presetID="2" presetClass="exit" presetSubtype="4" fill="hold" grpId="3" nodeType="withEffect">
                                  <p:stCondLst>
                                    <p:cond delay="0"/>
                                  </p:stCondLst>
                                  <p:childTnLst>
                                    <p:anim calcmode="lin" valueType="num">
                                      <p:cBhvr additive="base">
                                        <p:cTn id="434" dur="3000"/>
                                        <p:tgtEl>
                                          <p:spTgt spid="15"/>
                                        </p:tgtEl>
                                        <p:attrNameLst>
                                          <p:attrName>ppt_x</p:attrName>
                                        </p:attrNameLst>
                                      </p:cBhvr>
                                      <p:tavLst>
                                        <p:tav tm="0">
                                          <p:val>
                                            <p:strVal val="ppt_x"/>
                                          </p:val>
                                        </p:tav>
                                        <p:tav tm="100000">
                                          <p:val>
                                            <p:strVal val="ppt_x"/>
                                          </p:val>
                                        </p:tav>
                                      </p:tavLst>
                                    </p:anim>
                                    <p:anim calcmode="lin" valueType="num">
                                      <p:cBhvr additive="base">
                                        <p:cTn id="435" dur="3000"/>
                                        <p:tgtEl>
                                          <p:spTgt spid="15"/>
                                        </p:tgtEl>
                                        <p:attrNameLst>
                                          <p:attrName>ppt_y</p:attrName>
                                        </p:attrNameLst>
                                      </p:cBhvr>
                                      <p:tavLst>
                                        <p:tav tm="0">
                                          <p:val>
                                            <p:strVal val="ppt_y"/>
                                          </p:val>
                                        </p:tav>
                                        <p:tav tm="100000">
                                          <p:val>
                                            <p:strVal val="1+ppt_h/2"/>
                                          </p:val>
                                        </p:tav>
                                      </p:tavLst>
                                    </p:anim>
                                    <p:set>
                                      <p:cBhvr>
                                        <p:cTn id="436" dur="1" fill="hold">
                                          <p:stCondLst>
                                            <p:cond delay="2999"/>
                                          </p:stCondLst>
                                        </p:cTn>
                                        <p:tgtEl>
                                          <p:spTgt spid="15"/>
                                        </p:tgtEl>
                                        <p:attrNameLst>
                                          <p:attrName>style.visibility</p:attrName>
                                        </p:attrNameLst>
                                      </p:cBhvr>
                                      <p:to>
                                        <p:strVal val="hidden"/>
                                      </p:to>
                                    </p:set>
                                  </p:childTnLst>
                                </p:cTn>
                              </p:par>
                              <p:par>
                                <p:cTn id="437" presetID="2" presetClass="exit" presetSubtype="4" fill="hold" grpId="3" nodeType="withEffect">
                                  <p:stCondLst>
                                    <p:cond delay="0"/>
                                  </p:stCondLst>
                                  <p:childTnLst>
                                    <p:anim calcmode="lin" valueType="num">
                                      <p:cBhvr additive="base">
                                        <p:cTn id="438" dur="3000"/>
                                        <p:tgtEl>
                                          <p:spTgt spid="16"/>
                                        </p:tgtEl>
                                        <p:attrNameLst>
                                          <p:attrName>ppt_x</p:attrName>
                                        </p:attrNameLst>
                                      </p:cBhvr>
                                      <p:tavLst>
                                        <p:tav tm="0">
                                          <p:val>
                                            <p:strVal val="ppt_x"/>
                                          </p:val>
                                        </p:tav>
                                        <p:tav tm="100000">
                                          <p:val>
                                            <p:strVal val="ppt_x"/>
                                          </p:val>
                                        </p:tav>
                                      </p:tavLst>
                                    </p:anim>
                                    <p:anim calcmode="lin" valueType="num">
                                      <p:cBhvr additive="base">
                                        <p:cTn id="439" dur="3000"/>
                                        <p:tgtEl>
                                          <p:spTgt spid="16"/>
                                        </p:tgtEl>
                                        <p:attrNameLst>
                                          <p:attrName>ppt_y</p:attrName>
                                        </p:attrNameLst>
                                      </p:cBhvr>
                                      <p:tavLst>
                                        <p:tav tm="0">
                                          <p:val>
                                            <p:strVal val="ppt_y"/>
                                          </p:val>
                                        </p:tav>
                                        <p:tav tm="100000">
                                          <p:val>
                                            <p:strVal val="1+ppt_h/2"/>
                                          </p:val>
                                        </p:tav>
                                      </p:tavLst>
                                    </p:anim>
                                    <p:set>
                                      <p:cBhvr>
                                        <p:cTn id="440" dur="1" fill="hold">
                                          <p:stCondLst>
                                            <p:cond delay="2999"/>
                                          </p:stCondLst>
                                        </p:cTn>
                                        <p:tgtEl>
                                          <p:spTgt spid="16"/>
                                        </p:tgtEl>
                                        <p:attrNameLst>
                                          <p:attrName>style.visibility</p:attrName>
                                        </p:attrNameLst>
                                      </p:cBhvr>
                                      <p:to>
                                        <p:strVal val="hidden"/>
                                      </p:to>
                                    </p:set>
                                  </p:childTnLst>
                                </p:cTn>
                              </p:par>
                              <p:par>
                                <p:cTn id="441" presetID="2" presetClass="exit" presetSubtype="4" fill="hold" grpId="3" nodeType="withEffect">
                                  <p:stCondLst>
                                    <p:cond delay="0"/>
                                  </p:stCondLst>
                                  <p:childTnLst>
                                    <p:anim calcmode="lin" valueType="num">
                                      <p:cBhvr additive="base">
                                        <p:cTn id="442" dur="3000"/>
                                        <p:tgtEl>
                                          <p:spTgt spid="17"/>
                                        </p:tgtEl>
                                        <p:attrNameLst>
                                          <p:attrName>ppt_x</p:attrName>
                                        </p:attrNameLst>
                                      </p:cBhvr>
                                      <p:tavLst>
                                        <p:tav tm="0">
                                          <p:val>
                                            <p:strVal val="ppt_x"/>
                                          </p:val>
                                        </p:tav>
                                        <p:tav tm="100000">
                                          <p:val>
                                            <p:strVal val="ppt_x"/>
                                          </p:val>
                                        </p:tav>
                                      </p:tavLst>
                                    </p:anim>
                                    <p:anim calcmode="lin" valueType="num">
                                      <p:cBhvr additive="base">
                                        <p:cTn id="443" dur="3000"/>
                                        <p:tgtEl>
                                          <p:spTgt spid="17"/>
                                        </p:tgtEl>
                                        <p:attrNameLst>
                                          <p:attrName>ppt_y</p:attrName>
                                        </p:attrNameLst>
                                      </p:cBhvr>
                                      <p:tavLst>
                                        <p:tav tm="0">
                                          <p:val>
                                            <p:strVal val="ppt_y"/>
                                          </p:val>
                                        </p:tav>
                                        <p:tav tm="100000">
                                          <p:val>
                                            <p:strVal val="1+ppt_h/2"/>
                                          </p:val>
                                        </p:tav>
                                      </p:tavLst>
                                    </p:anim>
                                    <p:set>
                                      <p:cBhvr>
                                        <p:cTn id="444" dur="1" fill="hold">
                                          <p:stCondLst>
                                            <p:cond delay="2999"/>
                                          </p:stCondLst>
                                        </p:cTn>
                                        <p:tgtEl>
                                          <p:spTgt spid="17"/>
                                        </p:tgtEl>
                                        <p:attrNameLst>
                                          <p:attrName>style.visibility</p:attrName>
                                        </p:attrNameLst>
                                      </p:cBhvr>
                                      <p:to>
                                        <p:strVal val="hidden"/>
                                      </p:to>
                                    </p:set>
                                  </p:childTnLst>
                                </p:cTn>
                              </p:par>
                              <p:par>
                                <p:cTn id="445" presetID="2" presetClass="exit" presetSubtype="4" fill="hold" grpId="3" nodeType="withEffect">
                                  <p:stCondLst>
                                    <p:cond delay="0"/>
                                  </p:stCondLst>
                                  <p:childTnLst>
                                    <p:anim calcmode="lin" valueType="num">
                                      <p:cBhvr additive="base">
                                        <p:cTn id="446" dur="3000"/>
                                        <p:tgtEl>
                                          <p:spTgt spid="18"/>
                                        </p:tgtEl>
                                        <p:attrNameLst>
                                          <p:attrName>ppt_x</p:attrName>
                                        </p:attrNameLst>
                                      </p:cBhvr>
                                      <p:tavLst>
                                        <p:tav tm="0">
                                          <p:val>
                                            <p:strVal val="ppt_x"/>
                                          </p:val>
                                        </p:tav>
                                        <p:tav tm="100000">
                                          <p:val>
                                            <p:strVal val="ppt_x"/>
                                          </p:val>
                                        </p:tav>
                                      </p:tavLst>
                                    </p:anim>
                                    <p:anim calcmode="lin" valueType="num">
                                      <p:cBhvr additive="base">
                                        <p:cTn id="447" dur="3000"/>
                                        <p:tgtEl>
                                          <p:spTgt spid="18"/>
                                        </p:tgtEl>
                                        <p:attrNameLst>
                                          <p:attrName>ppt_y</p:attrName>
                                        </p:attrNameLst>
                                      </p:cBhvr>
                                      <p:tavLst>
                                        <p:tav tm="0">
                                          <p:val>
                                            <p:strVal val="ppt_y"/>
                                          </p:val>
                                        </p:tav>
                                        <p:tav tm="100000">
                                          <p:val>
                                            <p:strVal val="1+ppt_h/2"/>
                                          </p:val>
                                        </p:tav>
                                      </p:tavLst>
                                    </p:anim>
                                    <p:set>
                                      <p:cBhvr>
                                        <p:cTn id="448" dur="1" fill="hold">
                                          <p:stCondLst>
                                            <p:cond delay="2999"/>
                                          </p:stCondLst>
                                        </p:cTn>
                                        <p:tgtEl>
                                          <p:spTgt spid="18"/>
                                        </p:tgtEl>
                                        <p:attrNameLst>
                                          <p:attrName>style.visibility</p:attrName>
                                        </p:attrNameLst>
                                      </p:cBhvr>
                                      <p:to>
                                        <p:strVal val="hidden"/>
                                      </p:to>
                                    </p:set>
                                  </p:childTnLst>
                                </p:cTn>
                              </p:par>
                              <p:par>
                                <p:cTn id="449" presetID="2" presetClass="exit" presetSubtype="4" fill="hold" grpId="3" nodeType="withEffect">
                                  <p:stCondLst>
                                    <p:cond delay="0"/>
                                  </p:stCondLst>
                                  <p:childTnLst>
                                    <p:anim calcmode="lin" valueType="num">
                                      <p:cBhvr additive="base">
                                        <p:cTn id="450" dur="3000"/>
                                        <p:tgtEl>
                                          <p:spTgt spid="19"/>
                                        </p:tgtEl>
                                        <p:attrNameLst>
                                          <p:attrName>ppt_x</p:attrName>
                                        </p:attrNameLst>
                                      </p:cBhvr>
                                      <p:tavLst>
                                        <p:tav tm="0">
                                          <p:val>
                                            <p:strVal val="ppt_x"/>
                                          </p:val>
                                        </p:tav>
                                        <p:tav tm="100000">
                                          <p:val>
                                            <p:strVal val="ppt_x"/>
                                          </p:val>
                                        </p:tav>
                                      </p:tavLst>
                                    </p:anim>
                                    <p:anim calcmode="lin" valueType="num">
                                      <p:cBhvr additive="base">
                                        <p:cTn id="451" dur="3000"/>
                                        <p:tgtEl>
                                          <p:spTgt spid="19"/>
                                        </p:tgtEl>
                                        <p:attrNameLst>
                                          <p:attrName>ppt_y</p:attrName>
                                        </p:attrNameLst>
                                      </p:cBhvr>
                                      <p:tavLst>
                                        <p:tav tm="0">
                                          <p:val>
                                            <p:strVal val="ppt_y"/>
                                          </p:val>
                                        </p:tav>
                                        <p:tav tm="100000">
                                          <p:val>
                                            <p:strVal val="1+ppt_h/2"/>
                                          </p:val>
                                        </p:tav>
                                      </p:tavLst>
                                    </p:anim>
                                    <p:set>
                                      <p:cBhvr>
                                        <p:cTn id="452" dur="1" fill="hold">
                                          <p:stCondLst>
                                            <p:cond delay="2999"/>
                                          </p:stCondLst>
                                        </p:cTn>
                                        <p:tgtEl>
                                          <p:spTgt spid="19"/>
                                        </p:tgtEl>
                                        <p:attrNameLst>
                                          <p:attrName>style.visibility</p:attrName>
                                        </p:attrNameLst>
                                      </p:cBhvr>
                                      <p:to>
                                        <p:strVal val="hidden"/>
                                      </p:to>
                                    </p:set>
                                  </p:childTnLst>
                                </p:cTn>
                              </p:par>
                              <p:par>
                                <p:cTn id="453" presetID="2" presetClass="exit" presetSubtype="4" fill="hold" grpId="3" nodeType="withEffect">
                                  <p:stCondLst>
                                    <p:cond delay="0"/>
                                  </p:stCondLst>
                                  <p:childTnLst>
                                    <p:anim calcmode="lin" valueType="num">
                                      <p:cBhvr additive="base">
                                        <p:cTn id="454" dur="3000"/>
                                        <p:tgtEl>
                                          <p:spTgt spid="20"/>
                                        </p:tgtEl>
                                        <p:attrNameLst>
                                          <p:attrName>ppt_x</p:attrName>
                                        </p:attrNameLst>
                                      </p:cBhvr>
                                      <p:tavLst>
                                        <p:tav tm="0">
                                          <p:val>
                                            <p:strVal val="ppt_x"/>
                                          </p:val>
                                        </p:tav>
                                        <p:tav tm="100000">
                                          <p:val>
                                            <p:strVal val="ppt_x"/>
                                          </p:val>
                                        </p:tav>
                                      </p:tavLst>
                                    </p:anim>
                                    <p:anim calcmode="lin" valueType="num">
                                      <p:cBhvr additive="base">
                                        <p:cTn id="455" dur="3000"/>
                                        <p:tgtEl>
                                          <p:spTgt spid="20"/>
                                        </p:tgtEl>
                                        <p:attrNameLst>
                                          <p:attrName>ppt_y</p:attrName>
                                        </p:attrNameLst>
                                      </p:cBhvr>
                                      <p:tavLst>
                                        <p:tav tm="0">
                                          <p:val>
                                            <p:strVal val="ppt_y"/>
                                          </p:val>
                                        </p:tav>
                                        <p:tav tm="100000">
                                          <p:val>
                                            <p:strVal val="1+ppt_h/2"/>
                                          </p:val>
                                        </p:tav>
                                      </p:tavLst>
                                    </p:anim>
                                    <p:set>
                                      <p:cBhvr>
                                        <p:cTn id="456" dur="1" fill="hold">
                                          <p:stCondLst>
                                            <p:cond delay="2999"/>
                                          </p:stCondLst>
                                        </p:cTn>
                                        <p:tgtEl>
                                          <p:spTgt spid="20"/>
                                        </p:tgtEl>
                                        <p:attrNameLst>
                                          <p:attrName>style.visibility</p:attrName>
                                        </p:attrNameLst>
                                      </p:cBhvr>
                                      <p:to>
                                        <p:strVal val="hidden"/>
                                      </p:to>
                                    </p:set>
                                  </p:childTnLst>
                                </p:cTn>
                              </p:par>
                              <p:par>
                                <p:cTn id="457" presetID="2" presetClass="exit" presetSubtype="4" fill="hold" grpId="3" nodeType="withEffect">
                                  <p:stCondLst>
                                    <p:cond delay="0"/>
                                  </p:stCondLst>
                                  <p:childTnLst>
                                    <p:anim calcmode="lin" valueType="num">
                                      <p:cBhvr additive="base">
                                        <p:cTn id="458" dur="3000"/>
                                        <p:tgtEl>
                                          <p:spTgt spid="21"/>
                                        </p:tgtEl>
                                        <p:attrNameLst>
                                          <p:attrName>ppt_x</p:attrName>
                                        </p:attrNameLst>
                                      </p:cBhvr>
                                      <p:tavLst>
                                        <p:tav tm="0">
                                          <p:val>
                                            <p:strVal val="ppt_x"/>
                                          </p:val>
                                        </p:tav>
                                        <p:tav tm="100000">
                                          <p:val>
                                            <p:strVal val="ppt_x"/>
                                          </p:val>
                                        </p:tav>
                                      </p:tavLst>
                                    </p:anim>
                                    <p:anim calcmode="lin" valueType="num">
                                      <p:cBhvr additive="base">
                                        <p:cTn id="459" dur="3000"/>
                                        <p:tgtEl>
                                          <p:spTgt spid="21"/>
                                        </p:tgtEl>
                                        <p:attrNameLst>
                                          <p:attrName>ppt_y</p:attrName>
                                        </p:attrNameLst>
                                      </p:cBhvr>
                                      <p:tavLst>
                                        <p:tav tm="0">
                                          <p:val>
                                            <p:strVal val="ppt_y"/>
                                          </p:val>
                                        </p:tav>
                                        <p:tav tm="100000">
                                          <p:val>
                                            <p:strVal val="1+ppt_h/2"/>
                                          </p:val>
                                        </p:tav>
                                      </p:tavLst>
                                    </p:anim>
                                    <p:set>
                                      <p:cBhvr>
                                        <p:cTn id="460" dur="1" fill="hold">
                                          <p:stCondLst>
                                            <p:cond delay="2999"/>
                                          </p:stCondLst>
                                        </p:cTn>
                                        <p:tgtEl>
                                          <p:spTgt spid="21"/>
                                        </p:tgtEl>
                                        <p:attrNameLst>
                                          <p:attrName>style.visibility</p:attrName>
                                        </p:attrNameLst>
                                      </p:cBhvr>
                                      <p:to>
                                        <p:strVal val="hidden"/>
                                      </p:to>
                                    </p:set>
                                  </p:childTnLst>
                                </p:cTn>
                              </p:par>
                              <p:par>
                                <p:cTn id="461" presetID="2" presetClass="exit" presetSubtype="4" fill="hold" grpId="3" nodeType="withEffect">
                                  <p:stCondLst>
                                    <p:cond delay="0"/>
                                  </p:stCondLst>
                                  <p:childTnLst>
                                    <p:anim calcmode="lin" valueType="num">
                                      <p:cBhvr additive="base">
                                        <p:cTn id="462" dur="3000"/>
                                        <p:tgtEl>
                                          <p:spTgt spid="22"/>
                                        </p:tgtEl>
                                        <p:attrNameLst>
                                          <p:attrName>ppt_x</p:attrName>
                                        </p:attrNameLst>
                                      </p:cBhvr>
                                      <p:tavLst>
                                        <p:tav tm="0">
                                          <p:val>
                                            <p:strVal val="ppt_x"/>
                                          </p:val>
                                        </p:tav>
                                        <p:tav tm="100000">
                                          <p:val>
                                            <p:strVal val="ppt_x"/>
                                          </p:val>
                                        </p:tav>
                                      </p:tavLst>
                                    </p:anim>
                                    <p:anim calcmode="lin" valueType="num">
                                      <p:cBhvr additive="base">
                                        <p:cTn id="463" dur="3000"/>
                                        <p:tgtEl>
                                          <p:spTgt spid="22"/>
                                        </p:tgtEl>
                                        <p:attrNameLst>
                                          <p:attrName>ppt_y</p:attrName>
                                        </p:attrNameLst>
                                      </p:cBhvr>
                                      <p:tavLst>
                                        <p:tav tm="0">
                                          <p:val>
                                            <p:strVal val="ppt_y"/>
                                          </p:val>
                                        </p:tav>
                                        <p:tav tm="100000">
                                          <p:val>
                                            <p:strVal val="1+ppt_h/2"/>
                                          </p:val>
                                        </p:tav>
                                      </p:tavLst>
                                    </p:anim>
                                    <p:set>
                                      <p:cBhvr>
                                        <p:cTn id="464" dur="1" fill="hold">
                                          <p:stCondLst>
                                            <p:cond delay="2999"/>
                                          </p:stCondLst>
                                        </p:cTn>
                                        <p:tgtEl>
                                          <p:spTgt spid="22"/>
                                        </p:tgtEl>
                                        <p:attrNameLst>
                                          <p:attrName>style.visibility</p:attrName>
                                        </p:attrNameLst>
                                      </p:cBhvr>
                                      <p:to>
                                        <p:strVal val="hidden"/>
                                      </p:to>
                                    </p:set>
                                  </p:childTnLst>
                                </p:cTn>
                              </p:par>
                              <p:par>
                                <p:cTn id="465" presetID="2" presetClass="exit" presetSubtype="4" fill="hold" grpId="3" nodeType="withEffect">
                                  <p:stCondLst>
                                    <p:cond delay="0"/>
                                  </p:stCondLst>
                                  <p:childTnLst>
                                    <p:anim calcmode="lin" valueType="num">
                                      <p:cBhvr additive="base">
                                        <p:cTn id="466" dur="3000"/>
                                        <p:tgtEl>
                                          <p:spTgt spid="23"/>
                                        </p:tgtEl>
                                        <p:attrNameLst>
                                          <p:attrName>ppt_x</p:attrName>
                                        </p:attrNameLst>
                                      </p:cBhvr>
                                      <p:tavLst>
                                        <p:tav tm="0">
                                          <p:val>
                                            <p:strVal val="ppt_x"/>
                                          </p:val>
                                        </p:tav>
                                        <p:tav tm="100000">
                                          <p:val>
                                            <p:strVal val="ppt_x"/>
                                          </p:val>
                                        </p:tav>
                                      </p:tavLst>
                                    </p:anim>
                                    <p:anim calcmode="lin" valueType="num">
                                      <p:cBhvr additive="base">
                                        <p:cTn id="467" dur="3000"/>
                                        <p:tgtEl>
                                          <p:spTgt spid="23"/>
                                        </p:tgtEl>
                                        <p:attrNameLst>
                                          <p:attrName>ppt_y</p:attrName>
                                        </p:attrNameLst>
                                      </p:cBhvr>
                                      <p:tavLst>
                                        <p:tav tm="0">
                                          <p:val>
                                            <p:strVal val="ppt_y"/>
                                          </p:val>
                                        </p:tav>
                                        <p:tav tm="100000">
                                          <p:val>
                                            <p:strVal val="1+ppt_h/2"/>
                                          </p:val>
                                        </p:tav>
                                      </p:tavLst>
                                    </p:anim>
                                    <p:set>
                                      <p:cBhvr>
                                        <p:cTn id="468" dur="1" fill="hold">
                                          <p:stCondLst>
                                            <p:cond delay="2999"/>
                                          </p:stCondLst>
                                        </p:cTn>
                                        <p:tgtEl>
                                          <p:spTgt spid="23"/>
                                        </p:tgtEl>
                                        <p:attrNameLst>
                                          <p:attrName>style.visibility</p:attrName>
                                        </p:attrNameLst>
                                      </p:cBhvr>
                                      <p:to>
                                        <p:strVal val="hidden"/>
                                      </p:to>
                                    </p:set>
                                  </p:childTnLst>
                                </p:cTn>
                              </p:par>
                              <p:par>
                                <p:cTn id="469" presetID="2" presetClass="exit" presetSubtype="4" fill="hold" grpId="3" nodeType="withEffect">
                                  <p:stCondLst>
                                    <p:cond delay="0"/>
                                  </p:stCondLst>
                                  <p:childTnLst>
                                    <p:anim calcmode="lin" valueType="num">
                                      <p:cBhvr additive="base">
                                        <p:cTn id="470" dur="3000"/>
                                        <p:tgtEl>
                                          <p:spTgt spid="24"/>
                                        </p:tgtEl>
                                        <p:attrNameLst>
                                          <p:attrName>ppt_x</p:attrName>
                                        </p:attrNameLst>
                                      </p:cBhvr>
                                      <p:tavLst>
                                        <p:tav tm="0">
                                          <p:val>
                                            <p:strVal val="ppt_x"/>
                                          </p:val>
                                        </p:tav>
                                        <p:tav tm="100000">
                                          <p:val>
                                            <p:strVal val="ppt_x"/>
                                          </p:val>
                                        </p:tav>
                                      </p:tavLst>
                                    </p:anim>
                                    <p:anim calcmode="lin" valueType="num">
                                      <p:cBhvr additive="base">
                                        <p:cTn id="471" dur="3000"/>
                                        <p:tgtEl>
                                          <p:spTgt spid="24"/>
                                        </p:tgtEl>
                                        <p:attrNameLst>
                                          <p:attrName>ppt_y</p:attrName>
                                        </p:attrNameLst>
                                      </p:cBhvr>
                                      <p:tavLst>
                                        <p:tav tm="0">
                                          <p:val>
                                            <p:strVal val="ppt_y"/>
                                          </p:val>
                                        </p:tav>
                                        <p:tav tm="100000">
                                          <p:val>
                                            <p:strVal val="1+ppt_h/2"/>
                                          </p:val>
                                        </p:tav>
                                      </p:tavLst>
                                    </p:anim>
                                    <p:set>
                                      <p:cBhvr>
                                        <p:cTn id="472" dur="1" fill="hold">
                                          <p:stCondLst>
                                            <p:cond delay="2999"/>
                                          </p:stCondLst>
                                        </p:cTn>
                                        <p:tgtEl>
                                          <p:spTgt spid="24"/>
                                        </p:tgtEl>
                                        <p:attrNameLst>
                                          <p:attrName>style.visibility</p:attrName>
                                        </p:attrNameLst>
                                      </p:cBhvr>
                                      <p:to>
                                        <p:strVal val="hidden"/>
                                      </p:to>
                                    </p:set>
                                  </p:childTnLst>
                                </p:cTn>
                              </p:par>
                              <p:par>
                                <p:cTn id="473" presetID="2" presetClass="exit" presetSubtype="4" fill="hold" grpId="3" nodeType="withEffect">
                                  <p:stCondLst>
                                    <p:cond delay="0"/>
                                  </p:stCondLst>
                                  <p:childTnLst>
                                    <p:anim calcmode="lin" valueType="num">
                                      <p:cBhvr additive="base">
                                        <p:cTn id="474" dur="3000"/>
                                        <p:tgtEl>
                                          <p:spTgt spid="25"/>
                                        </p:tgtEl>
                                        <p:attrNameLst>
                                          <p:attrName>ppt_x</p:attrName>
                                        </p:attrNameLst>
                                      </p:cBhvr>
                                      <p:tavLst>
                                        <p:tav tm="0">
                                          <p:val>
                                            <p:strVal val="ppt_x"/>
                                          </p:val>
                                        </p:tav>
                                        <p:tav tm="100000">
                                          <p:val>
                                            <p:strVal val="ppt_x"/>
                                          </p:val>
                                        </p:tav>
                                      </p:tavLst>
                                    </p:anim>
                                    <p:anim calcmode="lin" valueType="num">
                                      <p:cBhvr additive="base">
                                        <p:cTn id="475" dur="3000"/>
                                        <p:tgtEl>
                                          <p:spTgt spid="25"/>
                                        </p:tgtEl>
                                        <p:attrNameLst>
                                          <p:attrName>ppt_y</p:attrName>
                                        </p:attrNameLst>
                                      </p:cBhvr>
                                      <p:tavLst>
                                        <p:tav tm="0">
                                          <p:val>
                                            <p:strVal val="ppt_y"/>
                                          </p:val>
                                        </p:tav>
                                        <p:tav tm="100000">
                                          <p:val>
                                            <p:strVal val="1+ppt_h/2"/>
                                          </p:val>
                                        </p:tav>
                                      </p:tavLst>
                                    </p:anim>
                                    <p:set>
                                      <p:cBhvr>
                                        <p:cTn id="476" dur="1" fill="hold">
                                          <p:stCondLst>
                                            <p:cond delay="2999"/>
                                          </p:stCondLst>
                                        </p:cTn>
                                        <p:tgtEl>
                                          <p:spTgt spid="25"/>
                                        </p:tgtEl>
                                        <p:attrNameLst>
                                          <p:attrName>style.visibility</p:attrName>
                                        </p:attrNameLst>
                                      </p:cBhvr>
                                      <p:to>
                                        <p:strVal val="hidden"/>
                                      </p:to>
                                    </p:set>
                                  </p:childTnLst>
                                </p:cTn>
                              </p:par>
                              <p:par>
                                <p:cTn id="477" presetID="2" presetClass="exit" presetSubtype="4" fill="hold" grpId="3" nodeType="withEffect">
                                  <p:stCondLst>
                                    <p:cond delay="0"/>
                                  </p:stCondLst>
                                  <p:childTnLst>
                                    <p:anim calcmode="lin" valueType="num">
                                      <p:cBhvr additive="base">
                                        <p:cTn id="478" dur="3000"/>
                                        <p:tgtEl>
                                          <p:spTgt spid="26"/>
                                        </p:tgtEl>
                                        <p:attrNameLst>
                                          <p:attrName>ppt_x</p:attrName>
                                        </p:attrNameLst>
                                      </p:cBhvr>
                                      <p:tavLst>
                                        <p:tav tm="0">
                                          <p:val>
                                            <p:strVal val="ppt_x"/>
                                          </p:val>
                                        </p:tav>
                                        <p:tav tm="100000">
                                          <p:val>
                                            <p:strVal val="ppt_x"/>
                                          </p:val>
                                        </p:tav>
                                      </p:tavLst>
                                    </p:anim>
                                    <p:anim calcmode="lin" valueType="num">
                                      <p:cBhvr additive="base">
                                        <p:cTn id="479" dur="3000"/>
                                        <p:tgtEl>
                                          <p:spTgt spid="26"/>
                                        </p:tgtEl>
                                        <p:attrNameLst>
                                          <p:attrName>ppt_y</p:attrName>
                                        </p:attrNameLst>
                                      </p:cBhvr>
                                      <p:tavLst>
                                        <p:tav tm="0">
                                          <p:val>
                                            <p:strVal val="ppt_y"/>
                                          </p:val>
                                        </p:tav>
                                        <p:tav tm="100000">
                                          <p:val>
                                            <p:strVal val="1+ppt_h/2"/>
                                          </p:val>
                                        </p:tav>
                                      </p:tavLst>
                                    </p:anim>
                                    <p:set>
                                      <p:cBhvr>
                                        <p:cTn id="480" dur="1" fill="hold">
                                          <p:stCondLst>
                                            <p:cond delay="2999"/>
                                          </p:stCondLst>
                                        </p:cTn>
                                        <p:tgtEl>
                                          <p:spTgt spid="26"/>
                                        </p:tgtEl>
                                        <p:attrNameLst>
                                          <p:attrName>style.visibility</p:attrName>
                                        </p:attrNameLst>
                                      </p:cBhvr>
                                      <p:to>
                                        <p:strVal val="hidden"/>
                                      </p:to>
                                    </p:set>
                                  </p:childTnLst>
                                </p:cTn>
                              </p:par>
                              <p:par>
                                <p:cTn id="481" presetID="2" presetClass="exit" presetSubtype="4" fill="hold" grpId="3" nodeType="withEffect">
                                  <p:stCondLst>
                                    <p:cond delay="0"/>
                                  </p:stCondLst>
                                  <p:childTnLst>
                                    <p:anim calcmode="lin" valueType="num">
                                      <p:cBhvr additive="base">
                                        <p:cTn id="482" dur="3000"/>
                                        <p:tgtEl>
                                          <p:spTgt spid="27"/>
                                        </p:tgtEl>
                                        <p:attrNameLst>
                                          <p:attrName>ppt_x</p:attrName>
                                        </p:attrNameLst>
                                      </p:cBhvr>
                                      <p:tavLst>
                                        <p:tav tm="0">
                                          <p:val>
                                            <p:strVal val="ppt_x"/>
                                          </p:val>
                                        </p:tav>
                                        <p:tav tm="100000">
                                          <p:val>
                                            <p:strVal val="ppt_x"/>
                                          </p:val>
                                        </p:tav>
                                      </p:tavLst>
                                    </p:anim>
                                    <p:anim calcmode="lin" valueType="num">
                                      <p:cBhvr additive="base">
                                        <p:cTn id="483" dur="3000"/>
                                        <p:tgtEl>
                                          <p:spTgt spid="27"/>
                                        </p:tgtEl>
                                        <p:attrNameLst>
                                          <p:attrName>ppt_y</p:attrName>
                                        </p:attrNameLst>
                                      </p:cBhvr>
                                      <p:tavLst>
                                        <p:tav tm="0">
                                          <p:val>
                                            <p:strVal val="ppt_y"/>
                                          </p:val>
                                        </p:tav>
                                        <p:tav tm="100000">
                                          <p:val>
                                            <p:strVal val="1+ppt_h/2"/>
                                          </p:val>
                                        </p:tav>
                                      </p:tavLst>
                                    </p:anim>
                                    <p:set>
                                      <p:cBhvr>
                                        <p:cTn id="484" dur="1" fill="hold">
                                          <p:stCondLst>
                                            <p:cond delay="2999"/>
                                          </p:stCondLst>
                                        </p:cTn>
                                        <p:tgtEl>
                                          <p:spTgt spid="27"/>
                                        </p:tgtEl>
                                        <p:attrNameLst>
                                          <p:attrName>style.visibility</p:attrName>
                                        </p:attrNameLst>
                                      </p:cBhvr>
                                      <p:to>
                                        <p:strVal val="hidden"/>
                                      </p:to>
                                    </p:set>
                                  </p:childTnLst>
                                </p:cTn>
                              </p:par>
                              <p:par>
                                <p:cTn id="485" presetID="2" presetClass="exit" presetSubtype="4" fill="hold" grpId="3" nodeType="withEffect">
                                  <p:stCondLst>
                                    <p:cond delay="0"/>
                                  </p:stCondLst>
                                  <p:childTnLst>
                                    <p:anim calcmode="lin" valueType="num">
                                      <p:cBhvr additive="base">
                                        <p:cTn id="486" dur="3000"/>
                                        <p:tgtEl>
                                          <p:spTgt spid="28"/>
                                        </p:tgtEl>
                                        <p:attrNameLst>
                                          <p:attrName>ppt_x</p:attrName>
                                        </p:attrNameLst>
                                      </p:cBhvr>
                                      <p:tavLst>
                                        <p:tav tm="0">
                                          <p:val>
                                            <p:strVal val="ppt_x"/>
                                          </p:val>
                                        </p:tav>
                                        <p:tav tm="100000">
                                          <p:val>
                                            <p:strVal val="ppt_x"/>
                                          </p:val>
                                        </p:tav>
                                      </p:tavLst>
                                    </p:anim>
                                    <p:anim calcmode="lin" valueType="num">
                                      <p:cBhvr additive="base">
                                        <p:cTn id="487" dur="3000"/>
                                        <p:tgtEl>
                                          <p:spTgt spid="28"/>
                                        </p:tgtEl>
                                        <p:attrNameLst>
                                          <p:attrName>ppt_y</p:attrName>
                                        </p:attrNameLst>
                                      </p:cBhvr>
                                      <p:tavLst>
                                        <p:tav tm="0">
                                          <p:val>
                                            <p:strVal val="ppt_y"/>
                                          </p:val>
                                        </p:tav>
                                        <p:tav tm="100000">
                                          <p:val>
                                            <p:strVal val="1+ppt_h/2"/>
                                          </p:val>
                                        </p:tav>
                                      </p:tavLst>
                                    </p:anim>
                                    <p:set>
                                      <p:cBhvr>
                                        <p:cTn id="488" dur="1" fill="hold">
                                          <p:stCondLst>
                                            <p:cond delay="2999"/>
                                          </p:stCondLst>
                                        </p:cTn>
                                        <p:tgtEl>
                                          <p:spTgt spid="28"/>
                                        </p:tgtEl>
                                        <p:attrNameLst>
                                          <p:attrName>style.visibility</p:attrName>
                                        </p:attrNameLst>
                                      </p:cBhvr>
                                      <p:to>
                                        <p:strVal val="hidden"/>
                                      </p:to>
                                    </p:set>
                                  </p:childTnLst>
                                </p:cTn>
                              </p:par>
                              <p:par>
                                <p:cTn id="489" presetID="2" presetClass="exit" presetSubtype="4" fill="hold" grpId="3" nodeType="withEffect">
                                  <p:stCondLst>
                                    <p:cond delay="0"/>
                                  </p:stCondLst>
                                  <p:childTnLst>
                                    <p:anim calcmode="lin" valueType="num">
                                      <p:cBhvr additive="base">
                                        <p:cTn id="490" dur="3000"/>
                                        <p:tgtEl>
                                          <p:spTgt spid="29"/>
                                        </p:tgtEl>
                                        <p:attrNameLst>
                                          <p:attrName>ppt_x</p:attrName>
                                        </p:attrNameLst>
                                      </p:cBhvr>
                                      <p:tavLst>
                                        <p:tav tm="0">
                                          <p:val>
                                            <p:strVal val="ppt_x"/>
                                          </p:val>
                                        </p:tav>
                                        <p:tav tm="100000">
                                          <p:val>
                                            <p:strVal val="ppt_x"/>
                                          </p:val>
                                        </p:tav>
                                      </p:tavLst>
                                    </p:anim>
                                    <p:anim calcmode="lin" valueType="num">
                                      <p:cBhvr additive="base">
                                        <p:cTn id="491" dur="3000"/>
                                        <p:tgtEl>
                                          <p:spTgt spid="29"/>
                                        </p:tgtEl>
                                        <p:attrNameLst>
                                          <p:attrName>ppt_y</p:attrName>
                                        </p:attrNameLst>
                                      </p:cBhvr>
                                      <p:tavLst>
                                        <p:tav tm="0">
                                          <p:val>
                                            <p:strVal val="ppt_y"/>
                                          </p:val>
                                        </p:tav>
                                        <p:tav tm="100000">
                                          <p:val>
                                            <p:strVal val="1+ppt_h/2"/>
                                          </p:val>
                                        </p:tav>
                                      </p:tavLst>
                                    </p:anim>
                                    <p:set>
                                      <p:cBhvr>
                                        <p:cTn id="492" dur="1" fill="hold">
                                          <p:stCondLst>
                                            <p:cond delay="2999"/>
                                          </p:stCondLst>
                                        </p:cTn>
                                        <p:tgtEl>
                                          <p:spTgt spid="29"/>
                                        </p:tgtEl>
                                        <p:attrNameLst>
                                          <p:attrName>style.visibility</p:attrName>
                                        </p:attrNameLst>
                                      </p:cBhvr>
                                      <p:to>
                                        <p:strVal val="hidden"/>
                                      </p:to>
                                    </p:set>
                                  </p:childTnLst>
                                </p:cTn>
                              </p:par>
                              <p:par>
                                <p:cTn id="493" presetID="2" presetClass="exit" presetSubtype="4" fill="hold" grpId="3" nodeType="withEffect">
                                  <p:stCondLst>
                                    <p:cond delay="0"/>
                                  </p:stCondLst>
                                  <p:childTnLst>
                                    <p:anim calcmode="lin" valueType="num">
                                      <p:cBhvr additive="base">
                                        <p:cTn id="494" dur="3000"/>
                                        <p:tgtEl>
                                          <p:spTgt spid="30"/>
                                        </p:tgtEl>
                                        <p:attrNameLst>
                                          <p:attrName>ppt_x</p:attrName>
                                        </p:attrNameLst>
                                      </p:cBhvr>
                                      <p:tavLst>
                                        <p:tav tm="0">
                                          <p:val>
                                            <p:strVal val="ppt_x"/>
                                          </p:val>
                                        </p:tav>
                                        <p:tav tm="100000">
                                          <p:val>
                                            <p:strVal val="ppt_x"/>
                                          </p:val>
                                        </p:tav>
                                      </p:tavLst>
                                    </p:anim>
                                    <p:anim calcmode="lin" valueType="num">
                                      <p:cBhvr additive="base">
                                        <p:cTn id="495" dur="3000"/>
                                        <p:tgtEl>
                                          <p:spTgt spid="30"/>
                                        </p:tgtEl>
                                        <p:attrNameLst>
                                          <p:attrName>ppt_y</p:attrName>
                                        </p:attrNameLst>
                                      </p:cBhvr>
                                      <p:tavLst>
                                        <p:tav tm="0">
                                          <p:val>
                                            <p:strVal val="ppt_y"/>
                                          </p:val>
                                        </p:tav>
                                        <p:tav tm="100000">
                                          <p:val>
                                            <p:strVal val="1+ppt_h/2"/>
                                          </p:val>
                                        </p:tav>
                                      </p:tavLst>
                                    </p:anim>
                                    <p:set>
                                      <p:cBhvr>
                                        <p:cTn id="496" dur="1" fill="hold">
                                          <p:stCondLst>
                                            <p:cond delay="2999"/>
                                          </p:stCondLst>
                                        </p:cTn>
                                        <p:tgtEl>
                                          <p:spTgt spid="30"/>
                                        </p:tgtEl>
                                        <p:attrNameLst>
                                          <p:attrName>style.visibility</p:attrName>
                                        </p:attrNameLst>
                                      </p:cBhvr>
                                      <p:to>
                                        <p:strVal val="hidden"/>
                                      </p:to>
                                    </p:set>
                                  </p:childTnLst>
                                </p:cTn>
                              </p:par>
                              <p:par>
                                <p:cTn id="497" presetID="2" presetClass="exit" presetSubtype="4" fill="hold" grpId="3" nodeType="withEffect">
                                  <p:stCondLst>
                                    <p:cond delay="0"/>
                                  </p:stCondLst>
                                  <p:childTnLst>
                                    <p:anim calcmode="lin" valueType="num">
                                      <p:cBhvr additive="base">
                                        <p:cTn id="498" dur="3000"/>
                                        <p:tgtEl>
                                          <p:spTgt spid="31"/>
                                        </p:tgtEl>
                                        <p:attrNameLst>
                                          <p:attrName>ppt_x</p:attrName>
                                        </p:attrNameLst>
                                      </p:cBhvr>
                                      <p:tavLst>
                                        <p:tav tm="0">
                                          <p:val>
                                            <p:strVal val="ppt_x"/>
                                          </p:val>
                                        </p:tav>
                                        <p:tav tm="100000">
                                          <p:val>
                                            <p:strVal val="ppt_x"/>
                                          </p:val>
                                        </p:tav>
                                      </p:tavLst>
                                    </p:anim>
                                    <p:anim calcmode="lin" valueType="num">
                                      <p:cBhvr additive="base">
                                        <p:cTn id="499" dur="3000"/>
                                        <p:tgtEl>
                                          <p:spTgt spid="31"/>
                                        </p:tgtEl>
                                        <p:attrNameLst>
                                          <p:attrName>ppt_y</p:attrName>
                                        </p:attrNameLst>
                                      </p:cBhvr>
                                      <p:tavLst>
                                        <p:tav tm="0">
                                          <p:val>
                                            <p:strVal val="ppt_y"/>
                                          </p:val>
                                        </p:tav>
                                        <p:tav tm="100000">
                                          <p:val>
                                            <p:strVal val="1+ppt_h/2"/>
                                          </p:val>
                                        </p:tav>
                                      </p:tavLst>
                                    </p:anim>
                                    <p:set>
                                      <p:cBhvr>
                                        <p:cTn id="500" dur="1" fill="hold">
                                          <p:stCondLst>
                                            <p:cond delay="2999"/>
                                          </p:stCondLst>
                                        </p:cTn>
                                        <p:tgtEl>
                                          <p:spTgt spid="31"/>
                                        </p:tgtEl>
                                        <p:attrNameLst>
                                          <p:attrName>style.visibility</p:attrName>
                                        </p:attrNameLst>
                                      </p:cBhvr>
                                      <p:to>
                                        <p:strVal val="hidden"/>
                                      </p:to>
                                    </p:set>
                                  </p:childTnLst>
                                </p:cTn>
                              </p:par>
                              <p:par>
                                <p:cTn id="501" presetID="2" presetClass="exit" presetSubtype="4" fill="hold" grpId="3" nodeType="withEffect">
                                  <p:stCondLst>
                                    <p:cond delay="0"/>
                                  </p:stCondLst>
                                  <p:childTnLst>
                                    <p:anim calcmode="lin" valueType="num">
                                      <p:cBhvr additive="base">
                                        <p:cTn id="502" dur="3000"/>
                                        <p:tgtEl>
                                          <p:spTgt spid="32"/>
                                        </p:tgtEl>
                                        <p:attrNameLst>
                                          <p:attrName>ppt_x</p:attrName>
                                        </p:attrNameLst>
                                      </p:cBhvr>
                                      <p:tavLst>
                                        <p:tav tm="0">
                                          <p:val>
                                            <p:strVal val="ppt_x"/>
                                          </p:val>
                                        </p:tav>
                                        <p:tav tm="100000">
                                          <p:val>
                                            <p:strVal val="ppt_x"/>
                                          </p:val>
                                        </p:tav>
                                      </p:tavLst>
                                    </p:anim>
                                    <p:anim calcmode="lin" valueType="num">
                                      <p:cBhvr additive="base">
                                        <p:cTn id="503" dur="3000"/>
                                        <p:tgtEl>
                                          <p:spTgt spid="32"/>
                                        </p:tgtEl>
                                        <p:attrNameLst>
                                          <p:attrName>ppt_y</p:attrName>
                                        </p:attrNameLst>
                                      </p:cBhvr>
                                      <p:tavLst>
                                        <p:tav tm="0">
                                          <p:val>
                                            <p:strVal val="ppt_y"/>
                                          </p:val>
                                        </p:tav>
                                        <p:tav tm="100000">
                                          <p:val>
                                            <p:strVal val="1+ppt_h/2"/>
                                          </p:val>
                                        </p:tav>
                                      </p:tavLst>
                                    </p:anim>
                                    <p:set>
                                      <p:cBhvr>
                                        <p:cTn id="504" dur="1" fill="hold">
                                          <p:stCondLst>
                                            <p:cond delay="2999"/>
                                          </p:stCondLst>
                                        </p:cTn>
                                        <p:tgtEl>
                                          <p:spTgt spid="32"/>
                                        </p:tgtEl>
                                        <p:attrNameLst>
                                          <p:attrName>style.visibility</p:attrName>
                                        </p:attrNameLst>
                                      </p:cBhvr>
                                      <p:to>
                                        <p:strVal val="hidden"/>
                                      </p:to>
                                    </p:set>
                                  </p:childTnLst>
                                </p:cTn>
                              </p:par>
                              <p:par>
                                <p:cTn id="505" presetID="2" presetClass="exit" presetSubtype="4" fill="hold" grpId="3" nodeType="withEffect">
                                  <p:stCondLst>
                                    <p:cond delay="0"/>
                                  </p:stCondLst>
                                  <p:childTnLst>
                                    <p:anim calcmode="lin" valueType="num">
                                      <p:cBhvr additive="base">
                                        <p:cTn id="506" dur="3000"/>
                                        <p:tgtEl>
                                          <p:spTgt spid="33"/>
                                        </p:tgtEl>
                                        <p:attrNameLst>
                                          <p:attrName>ppt_x</p:attrName>
                                        </p:attrNameLst>
                                      </p:cBhvr>
                                      <p:tavLst>
                                        <p:tav tm="0">
                                          <p:val>
                                            <p:strVal val="ppt_x"/>
                                          </p:val>
                                        </p:tav>
                                        <p:tav tm="100000">
                                          <p:val>
                                            <p:strVal val="ppt_x"/>
                                          </p:val>
                                        </p:tav>
                                      </p:tavLst>
                                    </p:anim>
                                    <p:anim calcmode="lin" valueType="num">
                                      <p:cBhvr additive="base">
                                        <p:cTn id="507" dur="3000"/>
                                        <p:tgtEl>
                                          <p:spTgt spid="33"/>
                                        </p:tgtEl>
                                        <p:attrNameLst>
                                          <p:attrName>ppt_y</p:attrName>
                                        </p:attrNameLst>
                                      </p:cBhvr>
                                      <p:tavLst>
                                        <p:tav tm="0">
                                          <p:val>
                                            <p:strVal val="ppt_y"/>
                                          </p:val>
                                        </p:tav>
                                        <p:tav tm="100000">
                                          <p:val>
                                            <p:strVal val="1+ppt_h/2"/>
                                          </p:val>
                                        </p:tav>
                                      </p:tavLst>
                                    </p:anim>
                                    <p:set>
                                      <p:cBhvr>
                                        <p:cTn id="508" dur="1" fill="hold">
                                          <p:stCondLst>
                                            <p:cond delay="2999"/>
                                          </p:stCondLst>
                                        </p:cTn>
                                        <p:tgtEl>
                                          <p:spTgt spid="33"/>
                                        </p:tgtEl>
                                        <p:attrNameLst>
                                          <p:attrName>style.visibility</p:attrName>
                                        </p:attrNameLst>
                                      </p:cBhvr>
                                      <p:to>
                                        <p:strVal val="hidden"/>
                                      </p:to>
                                    </p:set>
                                  </p:childTnLst>
                                </p:cTn>
                              </p:par>
                              <p:par>
                                <p:cTn id="509" presetID="2" presetClass="exit" presetSubtype="4" fill="hold" grpId="3" nodeType="withEffect">
                                  <p:stCondLst>
                                    <p:cond delay="0"/>
                                  </p:stCondLst>
                                  <p:childTnLst>
                                    <p:anim calcmode="lin" valueType="num">
                                      <p:cBhvr additive="base">
                                        <p:cTn id="510" dur="3000"/>
                                        <p:tgtEl>
                                          <p:spTgt spid="34"/>
                                        </p:tgtEl>
                                        <p:attrNameLst>
                                          <p:attrName>ppt_x</p:attrName>
                                        </p:attrNameLst>
                                      </p:cBhvr>
                                      <p:tavLst>
                                        <p:tav tm="0">
                                          <p:val>
                                            <p:strVal val="ppt_x"/>
                                          </p:val>
                                        </p:tav>
                                        <p:tav tm="100000">
                                          <p:val>
                                            <p:strVal val="ppt_x"/>
                                          </p:val>
                                        </p:tav>
                                      </p:tavLst>
                                    </p:anim>
                                    <p:anim calcmode="lin" valueType="num">
                                      <p:cBhvr additive="base">
                                        <p:cTn id="511" dur="3000"/>
                                        <p:tgtEl>
                                          <p:spTgt spid="34"/>
                                        </p:tgtEl>
                                        <p:attrNameLst>
                                          <p:attrName>ppt_y</p:attrName>
                                        </p:attrNameLst>
                                      </p:cBhvr>
                                      <p:tavLst>
                                        <p:tav tm="0">
                                          <p:val>
                                            <p:strVal val="ppt_y"/>
                                          </p:val>
                                        </p:tav>
                                        <p:tav tm="100000">
                                          <p:val>
                                            <p:strVal val="1+ppt_h/2"/>
                                          </p:val>
                                        </p:tav>
                                      </p:tavLst>
                                    </p:anim>
                                    <p:set>
                                      <p:cBhvr>
                                        <p:cTn id="512" dur="1" fill="hold">
                                          <p:stCondLst>
                                            <p:cond delay="2999"/>
                                          </p:stCondLst>
                                        </p:cTn>
                                        <p:tgtEl>
                                          <p:spTgt spid="34"/>
                                        </p:tgtEl>
                                        <p:attrNameLst>
                                          <p:attrName>style.visibility</p:attrName>
                                        </p:attrNameLst>
                                      </p:cBhvr>
                                      <p:to>
                                        <p:strVal val="hidden"/>
                                      </p:to>
                                    </p:set>
                                  </p:childTnLst>
                                </p:cTn>
                              </p:par>
                              <p:par>
                                <p:cTn id="513" presetID="2" presetClass="exit" presetSubtype="4" fill="hold" grpId="3" nodeType="withEffect">
                                  <p:stCondLst>
                                    <p:cond delay="0"/>
                                  </p:stCondLst>
                                  <p:childTnLst>
                                    <p:anim calcmode="lin" valueType="num">
                                      <p:cBhvr additive="base">
                                        <p:cTn id="514" dur="3000"/>
                                        <p:tgtEl>
                                          <p:spTgt spid="35"/>
                                        </p:tgtEl>
                                        <p:attrNameLst>
                                          <p:attrName>ppt_x</p:attrName>
                                        </p:attrNameLst>
                                      </p:cBhvr>
                                      <p:tavLst>
                                        <p:tav tm="0">
                                          <p:val>
                                            <p:strVal val="ppt_x"/>
                                          </p:val>
                                        </p:tav>
                                        <p:tav tm="100000">
                                          <p:val>
                                            <p:strVal val="ppt_x"/>
                                          </p:val>
                                        </p:tav>
                                      </p:tavLst>
                                    </p:anim>
                                    <p:anim calcmode="lin" valueType="num">
                                      <p:cBhvr additive="base">
                                        <p:cTn id="515" dur="3000"/>
                                        <p:tgtEl>
                                          <p:spTgt spid="35"/>
                                        </p:tgtEl>
                                        <p:attrNameLst>
                                          <p:attrName>ppt_y</p:attrName>
                                        </p:attrNameLst>
                                      </p:cBhvr>
                                      <p:tavLst>
                                        <p:tav tm="0">
                                          <p:val>
                                            <p:strVal val="ppt_y"/>
                                          </p:val>
                                        </p:tav>
                                        <p:tav tm="100000">
                                          <p:val>
                                            <p:strVal val="1+ppt_h/2"/>
                                          </p:val>
                                        </p:tav>
                                      </p:tavLst>
                                    </p:anim>
                                    <p:set>
                                      <p:cBhvr>
                                        <p:cTn id="516" dur="1" fill="hold">
                                          <p:stCondLst>
                                            <p:cond delay="2999"/>
                                          </p:stCondLst>
                                        </p:cTn>
                                        <p:tgtEl>
                                          <p:spTgt spid="35"/>
                                        </p:tgtEl>
                                        <p:attrNameLst>
                                          <p:attrName>style.visibility</p:attrName>
                                        </p:attrNameLst>
                                      </p:cBhvr>
                                      <p:to>
                                        <p:strVal val="hidden"/>
                                      </p:to>
                                    </p:set>
                                  </p:childTnLst>
                                </p:cTn>
                              </p:par>
                              <p:par>
                                <p:cTn id="517" presetID="2" presetClass="exit" presetSubtype="4" fill="hold" grpId="3" nodeType="withEffect">
                                  <p:stCondLst>
                                    <p:cond delay="0"/>
                                  </p:stCondLst>
                                  <p:childTnLst>
                                    <p:anim calcmode="lin" valueType="num">
                                      <p:cBhvr additive="base">
                                        <p:cTn id="518" dur="3000"/>
                                        <p:tgtEl>
                                          <p:spTgt spid="36"/>
                                        </p:tgtEl>
                                        <p:attrNameLst>
                                          <p:attrName>ppt_x</p:attrName>
                                        </p:attrNameLst>
                                      </p:cBhvr>
                                      <p:tavLst>
                                        <p:tav tm="0">
                                          <p:val>
                                            <p:strVal val="ppt_x"/>
                                          </p:val>
                                        </p:tav>
                                        <p:tav tm="100000">
                                          <p:val>
                                            <p:strVal val="ppt_x"/>
                                          </p:val>
                                        </p:tav>
                                      </p:tavLst>
                                    </p:anim>
                                    <p:anim calcmode="lin" valueType="num">
                                      <p:cBhvr additive="base">
                                        <p:cTn id="519" dur="3000"/>
                                        <p:tgtEl>
                                          <p:spTgt spid="36"/>
                                        </p:tgtEl>
                                        <p:attrNameLst>
                                          <p:attrName>ppt_y</p:attrName>
                                        </p:attrNameLst>
                                      </p:cBhvr>
                                      <p:tavLst>
                                        <p:tav tm="0">
                                          <p:val>
                                            <p:strVal val="ppt_y"/>
                                          </p:val>
                                        </p:tav>
                                        <p:tav tm="100000">
                                          <p:val>
                                            <p:strVal val="1+ppt_h/2"/>
                                          </p:val>
                                        </p:tav>
                                      </p:tavLst>
                                    </p:anim>
                                    <p:set>
                                      <p:cBhvr>
                                        <p:cTn id="520" dur="1" fill="hold">
                                          <p:stCondLst>
                                            <p:cond delay="2999"/>
                                          </p:stCondLst>
                                        </p:cTn>
                                        <p:tgtEl>
                                          <p:spTgt spid="36"/>
                                        </p:tgtEl>
                                        <p:attrNameLst>
                                          <p:attrName>style.visibility</p:attrName>
                                        </p:attrNameLst>
                                      </p:cBhvr>
                                      <p:to>
                                        <p:strVal val="hidden"/>
                                      </p:to>
                                    </p:set>
                                  </p:childTnLst>
                                </p:cTn>
                              </p:par>
                              <p:par>
                                <p:cTn id="521" presetID="2" presetClass="exit" presetSubtype="4" fill="hold" grpId="3" nodeType="withEffect">
                                  <p:stCondLst>
                                    <p:cond delay="0"/>
                                  </p:stCondLst>
                                  <p:childTnLst>
                                    <p:anim calcmode="lin" valueType="num">
                                      <p:cBhvr additive="base">
                                        <p:cTn id="522" dur="3000"/>
                                        <p:tgtEl>
                                          <p:spTgt spid="37"/>
                                        </p:tgtEl>
                                        <p:attrNameLst>
                                          <p:attrName>ppt_x</p:attrName>
                                        </p:attrNameLst>
                                      </p:cBhvr>
                                      <p:tavLst>
                                        <p:tav tm="0">
                                          <p:val>
                                            <p:strVal val="ppt_x"/>
                                          </p:val>
                                        </p:tav>
                                        <p:tav tm="100000">
                                          <p:val>
                                            <p:strVal val="ppt_x"/>
                                          </p:val>
                                        </p:tav>
                                      </p:tavLst>
                                    </p:anim>
                                    <p:anim calcmode="lin" valueType="num">
                                      <p:cBhvr additive="base">
                                        <p:cTn id="523" dur="3000"/>
                                        <p:tgtEl>
                                          <p:spTgt spid="37"/>
                                        </p:tgtEl>
                                        <p:attrNameLst>
                                          <p:attrName>ppt_y</p:attrName>
                                        </p:attrNameLst>
                                      </p:cBhvr>
                                      <p:tavLst>
                                        <p:tav tm="0">
                                          <p:val>
                                            <p:strVal val="ppt_y"/>
                                          </p:val>
                                        </p:tav>
                                        <p:tav tm="100000">
                                          <p:val>
                                            <p:strVal val="1+ppt_h/2"/>
                                          </p:val>
                                        </p:tav>
                                      </p:tavLst>
                                    </p:anim>
                                    <p:set>
                                      <p:cBhvr>
                                        <p:cTn id="524" dur="1" fill="hold">
                                          <p:stCondLst>
                                            <p:cond delay="2999"/>
                                          </p:stCondLst>
                                        </p:cTn>
                                        <p:tgtEl>
                                          <p:spTgt spid="37"/>
                                        </p:tgtEl>
                                        <p:attrNameLst>
                                          <p:attrName>style.visibility</p:attrName>
                                        </p:attrNameLst>
                                      </p:cBhvr>
                                      <p:to>
                                        <p:strVal val="hidden"/>
                                      </p:to>
                                    </p:set>
                                  </p:childTnLst>
                                </p:cTn>
                              </p:par>
                              <p:par>
                                <p:cTn id="525" presetID="2" presetClass="exit" presetSubtype="4" fill="hold" grpId="3" nodeType="withEffect">
                                  <p:stCondLst>
                                    <p:cond delay="0"/>
                                  </p:stCondLst>
                                  <p:childTnLst>
                                    <p:anim calcmode="lin" valueType="num">
                                      <p:cBhvr additive="base">
                                        <p:cTn id="526" dur="3000"/>
                                        <p:tgtEl>
                                          <p:spTgt spid="38"/>
                                        </p:tgtEl>
                                        <p:attrNameLst>
                                          <p:attrName>ppt_x</p:attrName>
                                        </p:attrNameLst>
                                      </p:cBhvr>
                                      <p:tavLst>
                                        <p:tav tm="0">
                                          <p:val>
                                            <p:strVal val="ppt_x"/>
                                          </p:val>
                                        </p:tav>
                                        <p:tav tm="100000">
                                          <p:val>
                                            <p:strVal val="ppt_x"/>
                                          </p:val>
                                        </p:tav>
                                      </p:tavLst>
                                    </p:anim>
                                    <p:anim calcmode="lin" valueType="num">
                                      <p:cBhvr additive="base">
                                        <p:cTn id="527" dur="3000"/>
                                        <p:tgtEl>
                                          <p:spTgt spid="38"/>
                                        </p:tgtEl>
                                        <p:attrNameLst>
                                          <p:attrName>ppt_y</p:attrName>
                                        </p:attrNameLst>
                                      </p:cBhvr>
                                      <p:tavLst>
                                        <p:tav tm="0">
                                          <p:val>
                                            <p:strVal val="ppt_y"/>
                                          </p:val>
                                        </p:tav>
                                        <p:tav tm="100000">
                                          <p:val>
                                            <p:strVal val="1+ppt_h/2"/>
                                          </p:val>
                                        </p:tav>
                                      </p:tavLst>
                                    </p:anim>
                                    <p:set>
                                      <p:cBhvr>
                                        <p:cTn id="528" dur="1" fill="hold">
                                          <p:stCondLst>
                                            <p:cond delay="2999"/>
                                          </p:stCondLst>
                                        </p:cTn>
                                        <p:tgtEl>
                                          <p:spTgt spid="38"/>
                                        </p:tgtEl>
                                        <p:attrNameLst>
                                          <p:attrName>style.visibility</p:attrName>
                                        </p:attrNameLst>
                                      </p:cBhvr>
                                      <p:to>
                                        <p:strVal val="hidden"/>
                                      </p:to>
                                    </p:set>
                                  </p:childTnLst>
                                </p:cTn>
                              </p:par>
                              <p:par>
                                <p:cTn id="529" presetID="2" presetClass="exit" presetSubtype="4" fill="hold" grpId="3" nodeType="withEffect">
                                  <p:stCondLst>
                                    <p:cond delay="0"/>
                                  </p:stCondLst>
                                  <p:childTnLst>
                                    <p:anim calcmode="lin" valueType="num">
                                      <p:cBhvr additive="base">
                                        <p:cTn id="530" dur="3000"/>
                                        <p:tgtEl>
                                          <p:spTgt spid="39"/>
                                        </p:tgtEl>
                                        <p:attrNameLst>
                                          <p:attrName>ppt_x</p:attrName>
                                        </p:attrNameLst>
                                      </p:cBhvr>
                                      <p:tavLst>
                                        <p:tav tm="0">
                                          <p:val>
                                            <p:strVal val="ppt_x"/>
                                          </p:val>
                                        </p:tav>
                                        <p:tav tm="100000">
                                          <p:val>
                                            <p:strVal val="ppt_x"/>
                                          </p:val>
                                        </p:tav>
                                      </p:tavLst>
                                    </p:anim>
                                    <p:anim calcmode="lin" valueType="num">
                                      <p:cBhvr additive="base">
                                        <p:cTn id="531" dur="3000"/>
                                        <p:tgtEl>
                                          <p:spTgt spid="39"/>
                                        </p:tgtEl>
                                        <p:attrNameLst>
                                          <p:attrName>ppt_y</p:attrName>
                                        </p:attrNameLst>
                                      </p:cBhvr>
                                      <p:tavLst>
                                        <p:tav tm="0">
                                          <p:val>
                                            <p:strVal val="ppt_y"/>
                                          </p:val>
                                        </p:tav>
                                        <p:tav tm="100000">
                                          <p:val>
                                            <p:strVal val="1+ppt_h/2"/>
                                          </p:val>
                                        </p:tav>
                                      </p:tavLst>
                                    </p:anim>
                                    <p:set>
                                      <p:cBhvr>
                                        <p:cTn id="532" dur="1" fill="hold">
                                          <p:stCondLst>
                                            <p:cond delay="2999"/>
                                          </p:stCondLst>
                                        </p:cTn>
                                        <p:tgtEl>
                                          <p:spTgt spid="39"/>
                                        </p:tgtEl>
                                        <p:attrNameLst>
                                          <p:attrName>style.visibility</p:attrName>
                                        </p:attrNameLst>
                                      </p:cBhvr>
                                      <p:to>
                                        <p:strVal val="hidden"/>
                                      </p:to>
                                    </p:set>
                                  </p:childTnLst>
                                </p:cTn>
                              </p:par>
                              <p:par>
                                <p:cTn id="533" presetID="2" presetClass="exit" presetSubtype="4" fill="hold" grpId="3" nodeType="withEffect">
                                  <p:stCondLst>
                                    <p:cond delay="0"/>
                                  </p:stCondLst>
                                  <p:childTnLst>
                                    <p:anim calcmode="lin" valueType="num">
                                      <p:cBhvr additive="base">
                                        <p:cTn id="534" dur="3000"/>
                                        <p:tgtEl>
                                          <p:spTgt spid="40"/>
                                        </p:tgtEl>
                                        <p:attrNameLst>
                                          <p:attrName>ppt_x</p:attrName>
                                        </p:attrNameLst>
                                      </p:cBhvr>
                                      <p:tavLst>
                                        <p:tav tm="0">
                                          <p:val>
                                            <p:strVal val="ppt_x"/>
                                          </p:val>
                                        </p:tav>
                                        <p:tav tm="100000">
                                          <p:val>
                                            <p:strVal val="ppt_x"/>
                                          </p:val>
                                        </p:tav>
                                      </p:tavLst>
                                    </p:anim>
                                    <p:anim calcmode="lin" valueType="num">
                                      <p:cBhvr additive="base">
                                        <p:cTn id="535" dur="3000"/>
                                        <p:tgtEl>
                                          <p:spTgt spid="40"/>
                                        </p:tgtEl>
                                        <p:attrNameLst>
                                          <p:attrName>ppt_y</p:attrName>
                                        </p:attrNameLst>
                                      </p:cBhvr>
                                      <p:tavLst>
                                        <p:tav tm="0">
                                          <p:val>
                                            <p:strVal val="ppt_y"/>
                                          </p:val>
                                        </p:tav>
                                        <p:tav tm="100000">
                                          <p:val>
                                            <p:strVal val="1+ppt_h/2"/>
                                          </p:val>
                                        </p:tav>
                                      </p:tavLst>
                                    </p:anim>
                                    <p:set>
                                      <p:cBhvr>
                                        <p:cTn id="536" dur="1" fill="hold">
                                          <p:stCondLst>
                                            <p:cond delay="2999"/>
                                          </p:stCondLst>
                                        </p:cTn>
                                        <p:tgtEl>
                                          <p:spTgt spid="40"/>
                                        </p:tgtEl>
                                        <p:attrNameLst>
                                          <p:attrName>style.visibility</p:attrName>
                                        </p:attrNameLst>
                                      </p:cBhvr>
                                      <p:to>
                                        <p:strVal val="hidden"/>
                                      </p:to>
                                    </p:set>
                                  </p:childTnLst>
                                </p:cTn>
                              </p:par>
                              <p:par>
                                <p:cTn id="537" presetID="2" presetClass="exit" presetSubtype="4" fill="hold" grpId="3" nodeType="withEffect">
                                  <p:stCondLst>
                                    <p:cond delay="0"/>
                                  </p:stCondLst>
                                  <p:childTnLst>
                                    <p:anim calcmode="lin" valueType="num">
                                      <p:cBhvr additive="base">
                                        <p:cTn id="538" dur="3000"/>
                                        <p:tgtEl>
                                          <p:spTgt spid="41"/>
                                        </p:tgtEl>
                                        <p:attrNameLst>
                                          <p:attrName>ppt_x</p:attrName>
                                        </p:attrNameLst>
                                      </p:cBhvr>
                                      <p:tavLst>
                                        <p:tav tm="0">
                                          <p:val>
                                            <p:strVal val="ppt_x"/>
                                          </p:val>
                                        </p:tav>
                                        <p:tav tm="100000">
                                          <p:val>
                                            <p:strVal val="ppt_x"/>
                                          </p:val>
                                        </p:tav>
                                      </p:tavLst>
                                    </p:anim>
                                    <p:anim calcmode="lin" valueType="num">
                                      <p:cBhvr additive="base">
                                        <p:cTn id="539" dur="3000"/>
                                        <p:tgtEl>
                                          <p:spTgt spid="41"/>
                                        </p:tgtEl>
                                        <p:attrNameLst>
                                          <p:attrName>ppt_y</p:attrName>
                                        </p:attrNameLst>
                                      </p:cBhvr>
                                      <p:tavLst>
                                        <p:tav tm="0">
                                          <p:val>
                                            <p:strVal val="ppt_y"/>
                                          </p:val>
                                        </p:tav>
                                        <p:tav tm="100000">
                                          <p:val>
                                            <p:strVal val="1+ppt_h/2"/>
                                          </p:val>
                                        </p:tav>
                                      </p:tavLst>
                                    </p:anim>
                                    <p:set>
                                      <p:cBhvr>
                                        <p:cTn id="540" dur="1" fill="hold">
                                          <p:stCondLst>
                                            <p:cond delay="2999"/>
                                          </p:stCondLst>
                                        </p:cTn>
                                        <p:tgtEl>
                                          <p:spTgt spid="41"/>
                                        </p:tgtEl>
                                        <p:attrNameLst>
                                          <p:attrName>style.visibility</p:attrName>
                                        </p:attrNameLst>
                                      </p:cBhvr>
                                      <p:to>
                                        <p:strVal val="hidden"/>
                                      </p:to>
                                    </p:set>
                                  </p:childTnLst>
                                </p:cTn>
                              </p:par>
                              <p:par>
                                <p:cTn id="541" presetID="2" presetClass="exit" presetSubtype="4" fill="hold" grpId="3" nodeType="withEffect">
                                  <p:stCondLst>
                                    <p:cond delay="0"/>
                                  </p:stCondLst>
                                  <p:childTnLst>
                                    <p:anim calcmode="lin" valueType="num">
                                      <p:cBhvr additive="base">
                                        <p:cTn id="542" dur="3000"/>
                                        <p:tgtEl>
                                          <p:spTgt spid="42"/>
                                        </p:tgtEl>
                                        <p:attrNameLst>
                                          <p:attrName>ppt_x</p:attrName>
                                        </p:attrNameLst>
                                      </p:cBhvr>
                                      <p:tavLst>
                                        <p:tav tm="0">
                                          <p:val>
                                            <p:strVal val="ppt_x"/>
                                          </p:val>
                                        </p:tav>
                                        <p:tav tm="100000">
                                          <p:val>
                                            <p:strVal val="ppt_x"/>
                                          </p:val>
                                        </p:tav>
                                      </p:tavLst>
                                    </p:anim>
                                    <p:anim calcmode="lin" valueType="num">
                                      <p:cBhvr additive="base">
                                        <p:cTn id="543" dur="3000"/>
                                        <p:tgtEl>
                                          <p:spTgt spid="42"/>
                                        </p:tgtEl>
                                        <p:attrNameLst>
                                          <p:attrName>ppt_y</p:attrName>
                                        </p:attrNameLst>
                                      </p:cBhvr>
                                      <p:tavLst>
                                        <p:tav tm="0">
                                          <p:val>
                                            <p:strVal val="ppt_y"/>
                                          </p:val>
                                        </p:tav>
                                        <p:tav tm="100000">
                                          <p:val>
                                            <p:strVal val="1+ppt_h/2"/>
                                          </p:val>
                                        </p:tav>
                                      </p:tavLst>
                                    </p:anim>
                                    <p:set>
                                      <p:cBhvr>
                                        <p:cTn id="544" dur="1" fill="hold">
                                          <p:stCondLst>
                                            <p:cond delay="2999"/>
                                          </p:stCondLst>
                                        </p:cTn>
                                        <p:tgtEl>
                                          <p:spTgt spid="42"/>
                                        </p:tgtEl>
                                        <p:attrNameLst>
                                          <p:attrName>style.visibility</p:attrName>
                                        </p:attrNameLst>
                                      </p:cBhvr>
                                      <p:to>
                                        <p:strVal val="hidden"/>
                                      </p:to>
                                    </p:set>
                                  </p:childTnLst>
                                </p:cTn>
                              </p:par>
                              <p:par>
                                <p:cTn id="545" presetID="2" presetClass="exit" presetSubtype="4" fill="hold" grpId="3" nodeType="withEffect">
                                  <p:stCondLst>
                                    <p:cond delay="0"/>
                                  </p:stCondLst>
                                  <p:childTnLst>
                                    <p:anim calcmode="lin" valueType="num">
                                      <p:cBhvr additive="base">
                                        <p:cTn id="546" dur="3000"/>
                                        <p:tgtEl>
                                          <p:spTgt spid="43"/>
                                        </p:tgtEl>
                                        <p:attrNameLst>
                                          <p:attrName>ppt_x</p:attrName>
                                        </p:attrNameLst>
                                      </p:cBhvr>
                                      <p:tavLst>
                                        <p:tav tm="0">
                                          <p:val>
                                            <p:strVal val="ppt_x"/>
                                          </p:val>
                                        </p:tav>
                                        <p:tav tm="100000">
                                          <p:val>
                                            <p:strVal val="ppt_x"/>
                                          </p:val>
                                        </p:tav>
                                      </p:tavLst>
                                    </p:anim>
                                    <p:anim calcmode="lin" valueType="num">
                                      <p:cBhvr additive="base">
                                        <p:cTn id="547" dur="3000"/>
                                        <p:tgtEl>
                                          <p:spTgt spid="43"/>
                                        </p:tgtEl>
                                        <p:attrNameLst>
                                          <p:attrName>ppt_y</p:attrName>
                                        </p:attrNameLst>
                                      </p:cBhvr>
                                      <p:tavLst>
                                        <p:tav tm="0">
                                          <p:val>
                                            <p:strVal val="ppt_y"/>
                                          </p:val>
                                        </p:tav>
                                        <p:tav tm="100000">
                                          <p:val>
                                            <p:strVal val="1+ppt_h/2"/>
                                          </p:val>
                                        </p:tav>
                                      </p:tavLst>
                                    </p:anim>
                                    <p:set>
                                      <p:cBhvr>
                                        <p:cTn id="548" dur="1" fill="hold">
                                          <p:stCondLst>
                                            <p:cond delay="2999"/>
                                          </p:stCondLst>
                                        </p:cTn>
                                        <p:tgtEl>
                                          <p:spTgt spid="43"/>
                                        </p:tgtEl>
                                        <p:attrNameLst>
                                          <p:attrName>style.visibility</p:attrName>
                                        </p:attrNameLst>
                                      </p:cBhvr>
                                      <p:to>
                                        <p:strVal val="hidden"/>
                                      </p:to>
                                    </p:set>
                                  </p:childTnLst>
                                </p:cTn>
                              </p:par>
                              <p:par>
                                <p:cTn id="549" presetID="2" presetClass="exit" presetSubtype="4" fill="hold" grpId="3" nodeType="withEffect">
                                  <p:stCondLst>
                                    <p:cond delay="0"/>
                                  </p:stCondLst>
                                  <p:childTnLst>
                                    <p:anim calcmode="lin" valueType="num">
                                      <p:cBhvr additive="base">
                                        <p:cTn id="550" dur="3000"/>
                                        <p:tgtEl>
                                          <p:spTgt spid="44"/>
                                        </p:tgtEl>
                                        <p:attrNameLst>
                                          <p:attrName>ppt_x</p:attrName>
                                        </p:attrNameLst>
                                      </p:cBhvr>
                                      <p:tavLst>
                                        <p:tav tm="0">
                                          <p:val>
                                            <p:strVal val="ppt_x"/>
                                          </p:val>
                                        </p:tav>
                                        <p:tav tm="100000">
                                          <p:val>
                                            <p:strVal val="ppt_x"/>
                                          </p:val>
                                        </p:tav>
                                      </p:tavLst>
                                    </p:anim>
                                    <p:anim calcmode="lin" valueType="num">
                                      <p:cBhvr additive="base">
                                        <p:cTn id="551" dur="3000"/>
                                        <p:tgtEl>
                                          <p:spTgt spid="44"/>
                                        </p:tgtEl>
                                        <p:attrNameLst>
                                          <p:attrName>ppt_y</p:attrName>
                                        </p:attrNameLst>
                                      </p:cBhvr>
                                      <p:tavLst>
                                        <p:tav tm="0">
                                          <p:val>
                                            <p:strVal val="ppt_y"/>
                                          </p:val>
                                        </p:tav>
                                        <p:tav tm="100000">
                                          <p:val>
                                            <p:strVal val="1+ppt_h/2"/>
                                          </p:val>
                                        </p:tav>
                                      </p:tavLst>
                                    </p:anim>
                                    <p:set>
                                      <p:cBhvr>
                                        <p:cTn id="552" dur="1" fill="hold">
                                          <p:stCondLst>
                                            <p:cond delay="2999"/>
                                          </p:stCondLst>
                                        </p:cTn>
                                        <p:tgtEl>
                                          <p:spTgt spid="44"/>
                                        </p:tgtEl>
                                        <p:attrNameLst>
                                          <p:attrName>style.visibility</p:attrName>
                                        </p:attrNameLst>
                                      </p:cBhvr>
                                      <p:to>
                                        <p:strVal val="hidden"/>
                                      </p:to>
                                    </p:set>
                                  </p:childTnLst>
                                </p:cTn>
                              </p:par>
                              <p:par>
                                <p:cTn id="553" presetID="3" presetClass="exit" presetSubtype="10" fill="hold" grpId="4" nodeType="withEffect">
                                  <p:stCondLst>
                                    <p:cond delay="0"/>
                                  </p:stCondLst>
                                  <p:childTnLst>
                                    <p:animEffect transition="out" filter="blinds(horizontal)">
                                      <p:cBhvr>
                                        <p:cTn id="554" dur="3000"/>
                                        <p:tgtEl>
                                          <p:spTgt spid="3"/>
                                        </p:tgtEl>
                                      </p:cBhvr>
                                    </p:animEffect>
                                    <p:set>
                                      <p:cBhvr>
                                        <p:cTn id="555" dur="1" fill="hold">
                                          <p:stCondLst>
                                            <p:cond delay="2999"/>
                                          </p:stCondLst>
                                        </p:cTn>
                                        <p:tgtEl>
                                          <p:spTgt spid="3"/>
                                        </p:tgtEl>
                                        <p:attrNameLst>
                                          <p:attrName>style.visibility</p:attrName>
                                        </p:attrNameLst>
                                      </p:cBhvr>
                                      <p:to>
                                        <p:strVal val="hidden"/>
                                      </p:to>
                                    </p:set>
                                  </p:childTnLst>
                                </p:cTn>
                              </p:par>
                              <p:par>
                                <p:cTn id="556" presetID="3" presetClass="exit" presetSubtype="10" fill="hold" grpId="4" nodeType="withEffect">
                                  <p:stCondLst>
                                    <p:cond delay="0"/>
                                  </p:stCondLst>
                                  <p:childTnLst>
                                    <p:animEffect transition="out" filter="blinds(horizontal)">
                                      <p:cBhvr>
                                        <p:cTn id="557" dur="3000"/>
                                        <p:tgtEl>
                                          <p:spTgt spid="4"/>
                                        </p:tgtEl>
                                      </p:cBhvr>
                                    </p:animEffect>
                                    <p:set>
                                      <p:cBhvr>
                                        <p:cTn id="558" dur="1" fill="hold">
                                          <p:stCondLst>
                                            <p:cond delay="2999"/>
                                          </p:stCondLst>
                                        </p:cTn>
                                        <p:tgtEl>
                                          <p:spTgt spid="4"/>
                                        </p:tgtEl>
                                        <p:attrNameLst>
                                          <p:attrName>style.visibility</p:attrName>
                                        </p:attrNameLst>
                                      </p:cBhvr>
                                      <p:to>
                                        <p:strVal val="hidden"/>
                                      </p:to>
                                    </p:set>
                                  </p:childTnLst>
                                </p:cTn>
                              </p:par>
                              <p:par>
                                <p:cTn id="559" presetID="3" presetClass="exit" presetSubtype="10" fill="hold" grpId="4" nodeType="withEffect">
                                  <p:stCondLst>
                                    <p:cond delay="0"/>
                                  </p:stCondLst>
                                  <p:childTnLst>
                                    <p:animEffect transition="out" filter="blinds(horizontal)">
                                      <p:cBhvr>
                                        <p:cTn id="560" dur="3000"/>
                                        <p:tgtEl>
                                          <p:spTgt spid="5"/>
                                        </p:tgtEl>
                                      </p:cBhvr>
                                    </p:animEffect>
                                    <p:set>
                                      <p:cBhvr>
                                        <p:cTn id="561" dur="1" fill="hold">
                                          <p:stCondLst>
                                            <p:cond delay="2999"/>
                                          </p:stCondLst>
                                        </p:cTn>
                                        <p:tgtEl>
                                          <p:spTgt spid="5"/>
                                        </p:tgtEl>
                                        <p:attrNameLst>
                                          <p:attrName>style.visibility</p:attrName>
                                        </p:attrNameLst>
                                      </p:cBhvr>
                                      <p:to>
                                        <p:strVal val="hidden"/>
                                      </p:to>
                                    </p:set>
                                  </p:childTnLst>
                                </p:cTn>
                              </p:par>
                              <p:par>
                                <p:cTn id="562" presetID="3" presetClass="exit" presetSubtype="10" fill="hold" grpId="4" nodeType="withEffect">
                                  <p:stCondLst>
                                    <p:cond delay="0"/>
                                  </p:stCondLst>
                                  <p:childTnLst>
                                    <p:animEffect transition="out" filter="blinds(horizontal)">
                                      <p:cBhvr>
                                        <p:cTn id="563" dur="3000"/>
                                        <p:tgtEl>
                                          <p:spTgt spid="6"/>
                                        </p:tgtEl>
                                      </p:cBhvr>
                                    </p:animEffect>
                                    <p:set>
                                      <p:cBhvr>
                                        <p:cTn id="564" dur="1" fill="hold">
                                          <p:stCondLst>
                                            <p:cond delay="2999"/>
                                          </p:stCondLst>
                                        </p:cTn>
                                        <p:tgtEl>
                                          <p:spTgt spid="6"/>
                                        </p:tgtEl>
                                        <p:attrNameLst>
                                          <p:attrName>style.visibility</p:attrName>
                                        </p:attrNameLst>
                                      </p:cBhvr>
                                      <p:to>
                                        <p:strVal val="hidden"/>
                                      </p:to>
                                    </p:set>
                                  </p:childTnLst>
                                </p:cTn>
                              </p:par>
                              <p:par>
                                <p:cTn id="565" presetID="3" presetClass="exit" presetSubtype="10" fill="hold" grpId="4" nodeType="withEffect">
                                  <p:stCondLst>
                                    <p:cond delay="0"/>
                                  </p:stCondLst>
                                  <p:childTnLst>
                                    <p:animEffect transition="out" filter="blinds(horizontal)">
                                      <p:cBhvr>
                                        <p:cTn id="566" dur="3000"/>
                                        <p:tgtEl>
                                          <p:spTgt spid="7"/>
                                        </p:tgtEl>
                                      </p:cBhvr>
                                    </p:animEffect>
                                    <p:set>
                                      <p:cBhvr>
                                        <p:cTn id="567" dur="1" fill="hold">
                                          <p:stCondLst>
                                            <p:cond delay="2999"/>
                                          </p:stCondLst>
                                        </p:cTn>
                                        <p:tgtEl>
                                          <p:spTgt spid="7"/>
                                        </p:tgtEl>
                                        <p:attrNameLst>
                                          <p:attrName>style.visibility</p:attrName>
                                        </p:attrNameLst>
                                      </p:cBhvr>
                                      <p:to>
                                        <p:strVal val="hidden"/>
                                      </p:to>
                                    </p:set>
                                  </p:childTnLst>
                                </p:cTn>
                              </p:par>
                              <p:par>
                                <p:cTn id="568" presetID="3" presetClass="exit" presetSubtype="10" fill="hold" grpId="4" nodeType="withEffect">
                                  <p:stCondLst>
                                    <p:cond delay="0"/>
                                  </p:stCondLst>
                                  <p:childTnLst>
                                    <p:animEffect transition="out" filter="blinds(horizontal)">
                                      <p:cBhvr>
                                        <p:cTn id="569" dur="3000"/>
                                        <p:tgtEl>
                                          <p:spTgt spid="8"/>
                                        </p:tgtEl>
                                      </p:cBhvr>
                                    </p:animEffect>
                                    <p:set>
                                      <p:cBhvr>
                                        <p:cTn id="570" dur="1" fill="hold">
                                          <p:stCondLst>
                                            <p:cond delay="2999"/>
                                          </p:stCondLst>
                                        </p:cTn>
                                        <p:tgtEl>
                                          <p:spTgt spid="8"/>
                                        </p:tgtEl>
                                        <p:attrNameLst>
                                          <p:attrName>style.visibility</p:attrName>
                                        </p:attrNameLst>
                                      </p:cBhvr>
                                      <p:to>
                                        <p:strVal val="hidden"/>
                                      </p:to>
                                    </p:set>
                                  </p:childTnLst>
                                </p:cTn>
                              </p:par>
                              <p:par>
                                <p:cTn id="571" presetID="3" presetClass="exit" presetSubtype="10" fill="hold" grpId="4" nodeType="withEffect">
                                  <p:stCondLst>
                                    <p:cond delay="0"/>
                                  </p:stCondLst>
                                  <p:childTnLst>
                                    <p:animEffect transition="out" filter="blinds(horizontal)">
                                      <p:cBhvr>
                                        <p:cTn id="572" dur="3000"/>
                                        <p:tgtEl>
                                          <p:spTgt spid="9"/>
                                        </p:tgtEl>
                                      </p:cBhvr>
                                    </p:animEffect>
                                    <p:set>
                                      <p:cBhvr>
                                        <p:cTn id="573" dur="1" fill="hold">
                                          <p:stCondLst>
                                            <p:cond delay="2999"/>
                                          </p:stCondLst>
                                        </p:cTn>
                                        <p:tgtEl>
                                          <p:spTgt spid="9"/>
                                        </p:tgtEl>
                                        <p:attrNameLst>
                                          <p:attrName>style.visibility</p:attrName>
                                        </p:attrNameLst>
                                      </p:cBhvr>
                                      <p:to>
                                        <p:strVal val="hidden"/>
                                      </p:to>
                                    </p:set>
                                  </p:childTnLst>
                                </p:cTn>
                              </p:par>
                              <p:par>
                                <p:cTn id="574" presetID="3" presetClass="exit" presetSubtype="10" fill="hold" grpId="4" nodeType="withEffect">
                                  <p:stCondLst>
                                    <p:cond delay="0"/>
                                  </p:stCondLst>
                                  <p:childTnLst>
                                    <p:animEffect transition="out" filter="blinds(horizontal)">
                                      <p:cBhvr>
                                        <p:cTn id="575" dur="3000"/>
                                        <p:tgtEl>
                                          <p:spTgt spid="10"/>
                                        </p:tgtEl>
                                      </p:cBhvr>
                                    </p:animEffect>
                                    <p:set>
                                      <p:cBhvr>
                                        <p:cTn id="576" dur="1" fill="hold">
                                          <p:stCondLst>
                                            <p:cond delay="2999"/>
                                          </p:stCondLst>
                                        </p:cTn>
                                        <p:tgtEl>
                                          <p:spTgt spid="10"/>
                                        </p:tgtEl>
                                        <p:attrNameLst>
                                          <p:attrName>style.visibility</p:attrName>
                                        </p:attrNameLst>
                                      </p:cBhvr>
                                      <p:to>
                                        <p:strVal val="hidden"/>
                                      </p:to>
                                    </p:set>
                                  </p:childTnLst>
                                </p:cTn>
                              </p:par>
                              <p:par>
                                <p:cTn id="577" presetID="3" presetClass="exit" presetSubtype="10" fill="hold" grpId="4" nodeType="withEffect">
                                  <p:stCondLst>
                                    <p:cond delay="0"/>
                                  </p:stCondLst>
                                  <p:childTnLst>
                                    <p:animEffect transition="out" filter="blinds(horizontal)">
                                      <p:cBhvr>
                                        <p:cTn id="578" dur="3000"/>
                                        <p:tgtEl>
                                          <p:spTgt spid="11"/>
                                        </p:tgtEl>
                                      </p:cBhvr>
                                    </p:animEffect>
                                    <p:set>
                                      <p:cBhvr>
                                        <p:cTn id="579" dur="1" fill="hold">
                                          <p:stCondLst>
                                            <p:cond delay="2999"/>
                                          </p:stCondLst>
                                        </p:cTn>
                                        <p:tgtEl>
                                          <p:spTgt spid="11"/>
                                        </p:tgtEl>
                                        <p:attrNameLst>
                                          <p:attrName>style.visibility</p:attrName>
                                        </p:attrNameLst>
                                      </p:cBhvr>
                                      <p:to>
                                        <p:strVal val="hidden"/>
                                      </p:to>
                                    </p:set>
                                  </p:childTnLst>
                                </p:cTn>
                              </p:par>
                              <p:par>
                                <p:cTn id="580" presetID="3" presetClass="exit" presetSubtype="10" fill="hold" grpId="4" nodeType="withEffect">
                                  <p:stCondLst>
                                    <p:cond delay="0"/>
                                  </p:stCondLst>
                                  <p:childTnLst>
                                    <p:animEffect transition="out" filter="blinds(horizontal)">
                                      <p:cBhvr>
                                        <p:cTn id="581" dur="3000"/>
                                        <p:tgtEl>
                                          <p:spTgt spid="12"/>
                                        </p:tgtEl>
                                      </p:cBhvr>
                                    </p:animEffect>
                                    <p:set>
                                      <p:cBhvr>
                                        <p:cTn id="582" dur="1" fill="hold">
                                          <p:stCondLst>
                                            <p:cond delay="2999"/>
                                          </p:stCondLst>
                                        </p:cTn>
                                        <p:tgtEl>
                                          <p:spTgt spid="12"/>
                                        </p:tgtEl>
                                        <p:attrNameLst>
                                          <p:attrName>style.visibility</p:attrName>
                                        </p:attrNameLst>
                                      </p:cBhvr>
                                      <p:to>
                                        <p:strVal val="hidden"/>
                                      </p:to>
                                    </p:set>
                                  </p:childTnLst>
                                </p:cTn>
                              </p:par>
                              <p:par>
                                <p:cTn id="583" presetID="3" presetClass="exit" presetSubtype="10" fill="hold" grpId="4" nodeType="withEffect">
                                  <p:stCondLst>
                                    <p:cond delay="0"/>
                                  </p:stCondLst>
                                  <p:childTnLst>
                                    <p:animEffect transition="out" filter="blinds(horizontal)">
                                      <p:cBhvr>
                                        <p:cTn id="584" dur="3000"/>
                                        <p:tgtEl>
                                          <p:spTgt spid="13"/>
                                        </p:tgtEl>
                                      </p:cBhvr>
                                    </p:animEffect>
                                    <p:set>
                                      <p:cBhvr>
                                        <p:cTn id="585" dur="1" fill="hold">
                                          <p:stCondLst>
                                            <p:cond delay="2999"/>
                                          </p:stCondLst>
                                        </p:cTn>
                                        <p:tgtEl>
                                          <p:spTgt spid="13"/>
                                        </p:tgtEl>
                                        <p:attrNameLst>
                                          <p:attrName>style.visibility</p:attrName>
                                        </p:attrNameLst>
                                      </p:cBhvr>
                                      <p:to>
                                        <p:strVal val="hidden"/>
                                      </p:to>
                                    </p:set>
                                  </p:childTnLst>
                                </p:cTn>
                              </p:par>
                              <p:par>
                                <p:cTn id="586" presetID="3" presetClass="exit" presetSubtype="10" fill="hold" grpId="4" nodeType="withEffect">
                                  <p:stCondLst>
                                    <p:cond delay="0"/>
                                  </p:stCondLst>
                                  <p:childTnLst>
                                    <p:animEffect transition="out" filter="blinds(horizontal)">
                                      <p:cBhvr>
                                        <p:cTn id="587" dur="3000"/>
                                        <p:tgtEl>
                                          <p:spTgt spid="14"/>
                                        </p:tgtEl>
                                      </p:cBhvr>
                                    </p:animEffect>
                                    <p:set>
                                      <p:cBhvr>
                                        <p:cTn id="588" dur="1" fill="hold">
                                          <p:stCondLst>
                                            <p:cond delay="2999"/>
                                          </p:stCondLst>
                                        </p:cTn>
                                        <p:tgtEl>
                                          <p:spTgt spid="14"/>
                                        </p:tgtEl>
                                        <p:attrNameLst>
                                          <p:attrName>style.visibility</p:attrName>
                                        </p:attrNameLst>
                                      </p:cBhvr>
                                      <p:to>
                                        <p:strVal val="hidden"/>
                                      </p:to>
                                    </p:set>
                                  </p:childTnLst>
                                </p:cTn>
                              </p:par>
                              <p:par>
                                <p:cTn id="589" presetID="3" presetClass="exit" presetSubtype="10" fill="hold" grpId="4" nodeType="withEffect">
                                  <p:stCondLst>
                                    <p:cond delay="0"/>
                                  </p:stCondLst>
                                  <p:childTnLst>
                                    <p:animEffect transition="out" filter="blinds(horizontal)">
                                      <p:cBhvr>
                                        <p:cTn id="590" dur="3000"/>
                                        <p:tgtEl>
                                          <p:spTgt spid="15"/>
                                        </p:tgtEl>
                                      </p:cBhvr>
                                    </p:animEffect>
                                    <p:set>
                                      <p:cBhvr>
                                        <p:cTn id="591" dur="1" fill="hold">
                                          <p:stCondLst>
                                            <p:cond delay="2999"/>
                                          </p:stCondLst>
                                        </p:cTn>
                                        <p:tgtEl>
                                          <p:spTgt spid="15"/>
                                        </p:tgtEl>
                                        <p:attrNameLst>
                                          <p:attrName>style.visibility</p:attrName>
                                        </p:attrNameLst>
                                      </p:cBhvr>
                                      <p:to>
                                        <p:strVal val="hidden"/>
                                      </p:to>
                                    </p:set>
                                  </p:childTnLst>
                                </p:cTn>
                              </p:par>
                              <p:par>
                                <p:cTn id="592" presetID="3" presetClass="exit" presetSubtype="10" fill="hold" grpId="4" nodeType="withEffect">
                                  <p:stCondLst>
                                    <p:cond delay="0"/>
                                  </p:stCondLst>
                                  <p:childTnLst>
                                    <p:animEffect transition="out" filter="blinds(horizontal)">
                                      <p:cBhvr>
                                        <p:cTn id="593" dur="3000"/>
                                        <p:tgtEl>
                                          <p:spTgt spid="16"/>
                                        </p:tgtEl>
                                      </p:cBhvr>
                                    </p:animEffect>
                                    <p:set>
                                      <p:cBhvr>
                                        <p:cTn id="594" dur="1" fill="hold">
                                          <p:stCondLst>
                                            <p:cond delay="2999"/>
                                          </p:stCondLst>
                                        </p:cTn>
                                        <p:tgtEl>
                                          <p:spTgt spid="16"/>
                                        </p:tgtEl>
                                        <p:attrNameLst>
                                          <p:attrName>style.visibility</p:attrName>
                                        </p:attrNameLst>
                                      </p:cBhvr>
                                      <p:to>
                                        <p:strVal val="hidden"/>
                                      </p:to>
                                    </p:set>
                                  </p:childTnLst>
                                </p:cTn>
                              </p:par>
                              <p:par>
                                <p:cTn id="595" presetID="3" presetClass="exit" presetSubtype="10" fill="hold" grpId="4" nodeType="withEffect">
                                  <p:stCondLst>
                                    <p:cond delay="0"/>
                                  </p:stCondLst>
                                  <p:childTnLst>
                                    <p:animEffect transition="out" filter="blinds(horizontal)">
                                      <p:cBhvr>
                                        <p:cTn id="596" dur="3000"/>
                                        <p:tgtEl>
                                          <p:spTgt spid="17"/>
                                        </p:tgtEl>
                                      </p:cBhvr>
                                    </p:animEffect>
                                    <p:set>
                                      <p:cBhvr>
                                        <p:cTn id="597" dur="1" fill="hold">
                                          <p:stCondLst>
                                            <p:cond delay="2999"/>
                                          </p:stCondLst>
                                        </p:cTn>
                                        <p:tgtEl>
                                          <p:spTgt spid="17"/>
                                        </p:tgtEl>
                                        <p:attrNameLst>
                                          <p:attrName>style.visibility</p:attrName>
                                        </p:attrNameLst>
                                      </p:cBhvr>
                                      <p:to>
                                        <p:strVal val="hidden"/>
                                      </p:to>
                                    </p:set>
                                  </p:childTnLst>
                                </p:cTn>
                              </p:par>
                              <p:par>
                                <p:cTn id="598" presetID="3" presetClass="exit" presetSubtype="10" fill="hold" grpId="4" nodeType="withEffect">
                                  <p:stCondLst>
                                    <p:cond delay="0"/>
                                  </p:stCondLst>
                                  <p:childTnLst>
                                    <p:animEffect transition="out" filter="blinds(horizontal)">
                                      <p:cBhvr>
                                        <p:cTn id="599" dur="3000"/>
                                        <p:tgtEl>
                                          <p:spTgt spid="18"/>
                                        </p:tgtEl>
                                      </p:cBhvr>
                                    </p:animEffect>
                                    <p:set>
                                      <p:cBhvr>
                                        <p:cTn id="600" dur="1" fill="hold">
                                          <p:stCondLst>
                                            <p:cond delay="2999"/>
                                          </p:stCondLst>
                                        </p:cTn>
                                        <p:tgtEl>
                                          <p:spTgt spid="18"/>
                                        </p:tgtEl>
                                        <p:attrNameLst>
                                          <p:attrName>style.visibility</p:attrName>
                                        </p:attrNameLst>
                                      </p:cBhvr>
                                      <p:to>
                                        <p:strVal val="hidden"/>
                                      </p:to>
                                    </p:set>
                                  </p:childTnLst>
                                </p:cTn>
                              </p:par>
                              <p:par>
                                <p:cTn id="601" presetID="3" presetClass="exit" presetSubtype="10" fill="hold" grpId="4" nodeType="withEffect">
                                  <p:stCondLst>
                                    <p:cond delay="0"/>
                                  </p:stCondLst>
                                  <p:childTnLst>
                                    <p:animEffect transition="out" filter="blinds(horizontal)">
                                      <p:cBhvr>
                                        <p:cTn id="602" dur="3000"/>
                                        <p:tgtEl>
                                          <p:spTgt spid="19"/>
                                        </p:tgtEl>
                                      </p:cBhvr>
                                    </p:animEffect>
                                    <p:set>
                                      <p:cBhvr>
                                        <p:cTn id="603" dur="1" fill="hold">
                                          <p:stCondLst>
                                            <p:cond delay="2999"/>
                                          </p:stCondLst>
                                        </p:cTn>
                                        <p:tgtEl>
                                          <p:spTgt spid="19"/>
                                        </p:tgtEl>
                                        <p:attrNameLst>
                                          <p:attrName>style.visibility</p:attrName>
                                        </p:attrNameLst>
                                      </p:cBhvr>
                                      <p:to>
                                        <p:strVal val="hidden"/>
                                      </p:to>
                                    </p:set>
                                  </p:childTnLst>
                                </p:cTn>
                              </p:par>
                              <p:par>
                                <p:cTn id="604" presetID="3" presetClass="exit" presetSubtype="10" fill="hold" grpId="4" nodeType="withEffect">
                                  <p:stCondLst>
                                    <p:cond delay="0"/>
                                  </p:stCondLst>
                                  <p:childTnLst>
                                    <p:animEffect transition="out" filter="blinds(horizontal)">
                                      <p:cBhvr>
                                        <p:cTn id="605" dur="3000"/>
                                        <p:tgtEl>
                                          <p:spTgt spid="20"/>
                                        </p:tgtEl>
                                      </p:cBhvr>
                                    </p:animEffect>
                                    <p:set>
                                      <p:cBhvr>
                                        <p:cTn id="606" dur="1" fill="hold">
                                          <p:stCondLst>
                                            <p:cond delay="2999"/>
                                          </p:stCondLst>
                                        </p:cTn>
                                        <p:tgtEl>
                                          <p:spTgt spid="20"/>
                                        </p:tgtEl>
                                        <p:attrNameLst>
                                          <p:attrName>style.visibility</p:attrName>
                                        </p:attrNameLst>
                                      </p:cBhvr>
                                      <p:to>
                                        <p:strVal val="hidden"/>
                                      </p:to>
                                    </p:set>
                                  </p:childTnLst>
                                </p:cTn>
                              </p:par>
                              <p:par>
                                <p:cTn id="607" presetID="3" presetClass="exit" presetSubtype="10" fill="hold" grpId="4" nodeType="withEffect">
                                  <p:stCondLst>
                                    <p:cond delay="0"/>
                                  </p:stCondLst>
                                  <p:childTnLst>
                                    <p:animEffect transition="out" filter="blinds(horizontal)">
                                      <p:cBhvr>
                                        <p:cTn id="608" dur="3000"/>
                                        <p:tgtEl>
                                          <p:spTgt spid="21"/>
                                        </p:tgtEl>
                                      </p:cBhvr>
                                    </p:animEffect>
                                    <p:set>
                                      <p:cBhvr>
                                        <p:cTn id="609" dur="1" fill="hold">
                                          <p:stCondLst>
                                            <p:cond delay="2999"/>
                                          </p:stCondLst>
                                        </p:cTn>
                                        <p:tgtEl>
                                          <p:spTgt spid="21"/>
                                        </p:tgtEl>
                                        <p:attrNameLst>
                                          <p:attrName>style.visibility</p:attrName>
                                        </p:attrNameLst>
                                      </p:cBhvr>
                                      <p:to>
                                        <p:strVal val="hidden"/>
                                      </p:to>
                                    </p:set>
                                  </p:childTnLst>
                                </p:cTn>
                              </p:par>
                              <p:par>
                                <p:cTn id="610" presetID="3" presetClass="exit" presetSubtype="10" fill="hold" grpId="4" nodeType="withEffect">
                                  <p:stCondLst>
                                    <p:cond delay="0"/>
                                  </p:stCondLst>
                                  <p:childTnLst>
                                    <p:animEffect transition="out" filter="blinds(horizontal)">
                                      <p:cBhvr>
                                        <p:cTn id="611" dur="3000"/>
                                        <p:tgtEl>
                                          <p:spTgt spid="22"/>
                                        </p:tgtEl>
                                      </p:cBhvr>
                                    </p:animEffect>
                                    <p:set>
                                      <p:cBhvr>
                                        <p:cTn id="612" dur="1" fill="hold">
                                          <p:stCondLst>
                                            <p:cond delay="2999"/>
                                          </p:stCondLst>
                                        </p:cTn>
                                        <p:tgtEl>
                                          <p:spTgt spid="22"/>
                                        </p:tgtEl>
                                        <p:attrNameLst>
                                          <p:attrName>style.visibility</p:attrName>
                                        </p:attrNameLst>
                                      </p:cBhvr>
                                      <p:to>
                                        <p:strVal val="hidden"/>
                                      </p:to>
                                    </p:set>
                                  </p:childTnLst>
                                </p:cTn>
                              </p:par>
                              <p:par>
                                <p:cTn id="613" presetID="3" presetClass="exit" presetSubtype="10" fill="hold" grpId="4" nodeType="withEffect">
                                  <p:stCondLst>
                                    <p:cond delay="0"/>
                                  </p:stCondLst>
                                  <p:childTnLst>
                                    <p:animEffect transition="out" filter="blinds(horizontal)">
                                      <p:cBhvr>
                                        <p:cTn id="614" dur="3000"/>
                                        <p:tgtEl>
                                          <p:spTgt spid="23"/>
                                        </p:tgtEl>
                                      </p:cBhvr>
                                    </p:animEffect>
                                    <p:set>
                                      <p:cBhvr>
                                        <p:cTn id="615" dur="1" fill="hold">
                                          <p:stCondLst>
                                            <p:cond delay="2999"/>
                                          </p:stCondLst>
                                        </p:cTn>
                                        <p:tgtEl>
                                          <p:spTgt spid="23"/>
                                        </p:tgtEl>
                                        <p:attrNameLst>
                                          <p:attrName>style.visibility</p:attrName>
                                        </p:attrNameLst>
                                      </p:cBhvr>
                                      <p:to>
                                        <p:strVal val="hidden"/>
                                      </p:to>
                                    </p:set>
                                  </p:childTnLst>
                                </p:cTn>
                              </p:par>
                              <p:par>
                                <p:cTn id="616" presetID="3" presetClass="exit" presetSubtype="10" fill="hold" grpId="4" nodeType="withEffect">
                                  <p:stCondLst>
                                    <p:cond delay="0"/>
                                  </p:stCondLst>
                                  <p:childTnLst>
                                    <p:animEffect transition="out" filter="blinds(horizontal)">
                                      <p:cBhvr>
                                        <p:cTn id="617" dur="3000"/>
                                        <p:tgtEl>
                                          <p:spTgt spid="24"/>
                                        </p:tgtEl>
                                      </p:cBhvr>
                                    </p:animEffect>
                                    <p:set>
                                      <p:cBhvr>
                                        <p:cTn id="618" dur="1" fill="hold">
                                          <p:stCondLst>
                                            <p:cond delay="2999"/>
                                          </p:stCondLst>
                                        </p:cTn>
                                        <p:tgtEl>
                                          <p:spTgt spid="24"/>
                                        </p:tgtEl>
                                        <p:attrNameLst>
                                          <p:attrName>style.visibility</p:attrName>
                                        </p:attrNameLst>
                                      </p:cBhvr>
                                      <p:to>
                                        <p:strVal val="hidden"/>
                                      </p:to>
                                    </p:set>
                                  </p:childTnLst>
                                </p:cTn>
                              </p:par>
                              <p:par>
                                <p:cTn id="619" presetID="3" presetClass="exit" presetSubtype="10" fill="hold" grpId="4" nodeType="withEffect">
                                  <p:stCondLst>
                                    <p:cond delay="0"/>
                                  </p:stCondLst>
                                  <p:childTnLst>
                                    <p:animEffect transition="out" filter="blinds(horizontal)">
                                      <p:cBhvr>
                                        <p:cTn id="620" dur="3000"/>
                                        <p:tgtEl>
                                          <p:spTgt spid="25"/>
                                        </p:tgtEl>
                                      </p:cBhvr>
                                    </p:animEffect>
                                    <p:set>
                                      <p:cBhvr>
                                        <p:cTn id="621" dur="1" fill="hold">
                                          <p:stCondLst>
                                            <p:cond delay="2999"/>
                                          </p:stCondLst>
                                        </p:cTn>
                                        <p:tgtEl>
                                          <p:spTgt spid="25"/>
                                        </p:tgtEl>
                                        <p:attrNameLst>
                                          <p:attrName>style.visibility</p:attrName>
                                        </p:attrNameLst>
                                      </p:cBhvr>
                                      <p:to>
                                        <p:strVal val="hidden"/>
                                      </p:to>
                                    </p:set>
                                  </p:childTnLst>
                                </p:cTn>
                              </p:par>
                              <p:par>
                                <p:cTn id="622" presetID="3" presetClass="exit" presetSubtype="10" fill="hold" grpId="4" nodeType="withEffect">
                                  <p:stCondLst>
                                    <p:cond delay="0"/>
                                  </p:stCondLst>
                                  <p:childTnLst>
                                    <p:animEffect transition="out" filter="blinds(horizontal)">
                                      <p:cBhvr>
                                        <p:cTn id="623" dur="3000"/>
                                        <p:tgtEl>
                                          <p:spTgt spid="26"/>
                                        </p:tgtEl>
                                      </p:cBhvr>
                                    </p:animEffect>
                                    <p:set>
                                      <p:cBhvr>
                                        <p:cTn id="624" dur="1" fill="hold">
                                          <p:stCondLst>
                                            <p:cond delay="2999"/>
                                          </p:stCondLst>
                                        </p:cTn>
                                        <p:tgtEl>
                                          <p:spTgt spid="26"/>
                                        </p:tgtEl>
                                        <p:attrNameLst>
                                          <p:attrName>style.visibility</p:attrName>
                                        </p:attrNameLst>
                                      </p:cBhvr>
                                      <p:to>
                                        <p:strVal val="hidden"/>
                                      </p:to>
                                    </p:set>
                                  </p:childTnLst>
                                </p:cTn>
                              </p:par>
                              <p:par>
                                <p:cTn id="625" presetID="3" presetClass="exit" presetSubtype="10" fill="hold" grpId="4" nodeType="withEffect">
                                  <p:stCondLst>
                                    <p:cond delay="0"/>
                                  </p:stCondLst>
                                  <p:childTnLst>
                                    <p:animEffect transition="out" filter="blinds(horizontal)">
                                      <p:cBhvr>
                                        <p:cTn id="626" dur="3000"/>
                                        <p:tgtEl>
                                          <p:spTgt spid="27"/>
                                        </p:tgtEl>
                                      </p:cBhvr>
                                    </p:animEffect>
                                    <p:set>
                                      <p:cBhvr>
                                        <p:cTn id="627" dur="1" fill="hold">
                                          <p:stCondLst>
                                            <p:cond delay="2999"/>
                                          </p:stCondLst>
                                        </p:cTn>
                                        <p:tgtEl>
                                          <p:spTgt spid="27"/>
                                        </p:tgtEl>
                                        <p:attrNameLst>
                                          <p:attrName>style.visibility</p:attrName>
                                        </p:attrNameLst>
                                      </p:cBhvr>
                                      <p:to>
                                        <p:strVal val="hidden"/>
                                      </p:to>
                                    </p:set>
                                  </p:childTnLst>
                                </p:cTn>
                              </p:par>
                              <p:par>
                                <p:cTn id="628" presetID="3" presetClass="exit" presetSubtype="10" fill="hold" grpId="4" nodeType="withEffect">
                                  <p:stCondLst>
                                    <p:cond delay="0"/>
                                  </p:stCondLst>
                                  <p:childTnLst>
                                    <p:animEffect transition="out" filter="blinds(horizontal)">
                                      <p:cBhvr>
                                        <p:cTn id="629" dur="3000"/>
                                        <p:tgtEl>
                                          <p:spTgt spid="28"/>
                                        </p:tgtEl>
                                      </p:cBhvr>
                                    </p:animEffect>
                                    <p:set>
                                      <p:cBhvr>
                                        <p:cTn id="630" dur="1" fill="hold">
                                          <p:stCondLst>
                                            <p:cond delay="2999"/>
                                          </p:stCondLst>
                                        </p:cTn>
                                        <p:tgtEl>
                                          <p:spTgt spid="28"/>
                                        </p:tgtEl>
                                        <p:attrNameLst>
                                          <p:attrName>style.visibility</p:attrName>
                                        </p:attrNameLst>
                                      </p:cBhvr>
                                      <p:to>
                                        <p:strVal val="hidden"/>
                                      </p:to>
                                    </p:set>
                                  </p:childTnLst>
                                </p:cTn>
                              </p:par>
                              <p:par>
                                <p:cTn id="631" presetID="3" presetClass="exit" presetSubtype="10" fill="hold" grpId="4" nodeType="withEffect">
                                  <p:stCondLst>
                                    <p:cond delay="0"/>
                                  </p:stCondLst>
                                  <p:childTnLst>
                                    <p:animEffect transition="out" filter="blinds(horizontal)">
                                      <p:cBhvr>
                                        <p:cTn id="632" dur="3000"/>
                                        <p:tgtEl>
                                          <p:spTgt spid="29"/>
                                        </p:tgtEl>
                                      </p:cBhvr>
                                    </p:animEffect>
                                    <p:set>
                                      <p:cBhvr>
                                        <p:cTn id="633" dur="1" fill="hold">
                                          <p:stCondLst>
                                            <p:cond delay="2999"/>
                                          </p:stCondLst>
                                        </p:cTn>
                                        <p:tgtEl>
                                          <p:spTgt spid="29"/>
                                        </p:tgtEl>
                                        <p:attrNameLst>
                                          <p:attrName>style.visibility</p:attrName>
                                        </p:attrNameLst>
                                      </p:cBhvr>
                                      <p:to>
                                        <p:strVal val="hidden"/>
                                      </p:to>
                                    </p:set>
                                  </p:childTnLst>
                                </p:cTn>
                              </p:par>
                              <p:par>
                                <p:cTn id="634" presetID="3" presetClass="exit" presetSubtype="10" fill="hold" grpId="4" nodeType="withEffect">
                                  <p:stCondLst>
                                    <p:cond delay="0"/>
                                  </p:stCondLst>
                                  <p:childTnLst>
                                    <p:animEffect transition="out" filter="blinds(horizontal)">
                                      <p:cBhvr>
                                        <p:cTn id="635" dur="3000"/>
                                        <p:tgtEl>
                                          <p:spTgt spid="30"/>
                                        </p:tgtEl>
                                      </p:cBhvr>
                                    </p:animEffect>
                                    <p:set>
                                      <p:cBhvr>
                                        <p:cTn id="636" dur="1" fill="hold">
                                          <p:stCondLst>
                                            <p:cond delay="2999"/>
                                          </p:stCondLst>
                                        </p:cTn>
                                        <p:tgtEl>
                                          <p:spTgt spid="30"/>
                                        </p:tgtEl>
                                        <p:attrNameLst>
                                          <p:attrName>style.visibility</p:attrName>
                                        </p:attrNameLst>
                                      </p:cBhvr>
                                      <p:to>
                                        <p:strVal val="hidden"/>
                                      </p:to>
                                    </p:set>
                                  </p:childTnLst>
                                </p:cTn>
                              </p:par>
                              <p:par>
                                <p:cTn id="637" presetID="3" presetClass="exit" presetSubtype="10" fill="hold" grpId="4" nodeType="withEffect">
                                  <p:stCondLst>
                                    <p:cond delay="0"/>
                                  </p:stCondLst>
                                  <p:childTnLst>
                                    <p:animEffect transition="out" filter="blinds(horizontal)">
                                      <p:cBhvr>
                                        <p:cTn id="638" dur="3000"/>
                                        <p:tgtEl>
                                          <p:spTgt spid="31"/>
                                        </p:tgtEl>
                                      </p:cBhvr>
                                    </p:animEffect>
                                    <p:set>
                                      <p:cBhvr>
                                        <p:cTn id="639" dur="1" fill="hold">
                                          <p:stCondLst>
                                            <p:cond delay="2999"/>
                                          </p:stCondLst>
                                        </p:cTn>
                                        <p:tgtEl>
                                          <p:spTgt spid="31"/>
                                        </p:tgtEl>
                                        <p:attrNameLst>
                                          <p:attrName>style.visibility</p:attrName>
                                        </p:attrNameLst>
                                      </p:cBhvr>
                                      <p:to>
                                        <p:strVal val="hidden"/>
                                      </p:to>
                                    </p:set>
                                  </p:childTnLst>
                                </p:cTn>
                              </p:par>
                              <p:par>
                                <p:cTn id="640" presetID="3" presetClass="exit" presetSubtype="10" fill="hold" grpId="4" nodeType="withEffect">
                                  <p:stCondLst>
                                    <p:cond delay="0"/>
                                  </p:stCondLst>
                                  <p:childTnLst>
                                    <p:animEffect transition="out" filter="blinds(horizontal)">
                                      <p:cBhvr>
                                        <p:cTn id="641" dur="3000"/>
                                        <p:tgtEl>
                                          <p:spTgt spid="32"/>
                                        </p:tgtEl>
                                      </p:cBhvr>
                                    </p:animEffect>
                                    <p:set>
                                      <p:cBhvr>
                                        <p:cTn id="642" dur="1" fill="hold">
                                          <p:stCondLst>
                                            <p:cond delay="2999"/>
                                          </p:stCondLst>
                                        </p:cTn>
                                        <p:tgtEl>
                                          <p:spTgt spid="32"/>
                                        </p:tgtEl>
                                        <p:attrNameLst>
                                          <p:attrName>style.visibility</p:attrName>
                                        </p:attrNameLst>
                                      </p:cBhvr>
                                      <p:to>
                                        <p:strVal val="hidden"/>
                                      </p:to>
                                    </p:set>
                                  </p:childTnLst>
                                </p:cTn>
                              </p:par>
                              <p:par>
                                <p:cTn id="643" presetID="3" presetClass="exit" presetSubtype="10" fill="hold" grpId="4" nodeType="withEffect">
                                  <p:stCondLst>
                                    <p:cond delay="0"/>
                                  </p:stCondLst>
                                  <p:childTnLst>
                                    <p:animEffect transition="out" filter="blinds(horizontal)">
                                      <p:cBhvr>
                                        <p:cTn id="644" dur="3000"/>
                                        <p:tgtEl>
                                          <p:spTgt spid="33"/>
                                        </p:tgtEl>
                                      </p:cBhvr>
                                    </p:animEffect>
                                    <p:set>
                                      <p:cBhvr>
                                        <p:cTn id="645" dur="1" fill="hold">
                                          <p:stCondLst>
                                            <p:cond delay="2999"/>
                                          </p:stCondLst>
                                        </p:cTn>
                                        <p:tgtEl>
                                          <p:spTgt spid="33"/>
                                        </p:tgtEl>
                                        <p:attrNameLst>
                                          <p:attrName>style.visibility</p:attrName>
                                        </p:attrNameLst>
                                      </p:cBhvr>
                                      <p:to>
                                        <p:strVal val="hidden"/>
                                      </p:to>
                                    </p:set>
                                  </p:childTnLst>
                                </p:cTn>
                              </p:par>
                              <p:par>
                                <p:cTn id="646" presetID="3" presetClass="exit" presetSubtype="10" fill="hold" grpId="4" nodeType="withEffect">
                                  <p:stCondLst>
                                    <p:cond delay="0"/>
                                  </p:stCondLst>
                                  <p:childTnLst>
                                    <p:animEffect transition="out" filter="blinds(horizontal)">
                                      <p:cBhvr>
                                        <p:cTn id="647" dur="3000"/>
                                        <p:tgtEl>
                                          <p:spTgt spid="34"/>
                                        </p:tgtEl>
                                      </p:cBhvr>
                                    </p:animEffect>
                                    <p:set>
                                      <p:cBhvr>
                                        <p:cTn id="648" dur="1" fill="hold">
                                          <p:stCondLst>
                                            <p:cond delay="2999"/>
                                          </p:stCondLst>
                                        </p:cTn>
                                        <p:tgtEl>
                                          <p:spTgt spid="34"/>
                                        </p:tgtEl>
                                        <p:attrNameLst>
                                          <p:attrName>style.visibility</p:attrName>
                                        </p:attrNameLst>
                                      </p:cBhvr>
                                      <p:to>
                                        <p:strVal val="hidden"/>
                                      </p:to>
                                    </p:set>
                                  </p:childTnLst>
                                </p:cTn>
                              </p:par>
                              <p:par>
                                <p:cTn id="649" presetID="3" presetClass="exit" presetSubtype="10" fill="hold" grpId="4" nodeType="withEffect">
                                  <p:stCondLst>
                                    <p:cond delay="0"/>
                                  </p:stCondLst>
                                  <p:childTnLst>
                                    <p:animEffect transition="out" filter="blinds(horizontal)">
                                      <p:cBhvr>
                                        <p:cTn id="650" dur="3000"/>
                                        <p:tgtEl>
                                          <p:spTgt spid="35"/>
                                        </p:tgtEl>
                                      </p:cBhvr>
                                    </p:animEffect>
                                    <p:set>
                                      <p:cBhvr>
                                        <p:cTn id="651" dur="1" fill="hold">
                                          <p:stCondLst>
                                            <p:cond delay="2999"/>
                                          </p:stCondLst>
                                        </p:cTn>
                                        <p:tgtEl>
                                          <p:spTgt spid="35"/>
                                        </p:tgtEl>
                                        <p:attrNameLst>
                                          <p:attrName>style.visibility</p:attrName>
                                        </p:attrNameLst>
                                      </p:cBhvr>
                                      <p:to>
                                        <p:strVal val="hidden"/>
                                      </p:to>
                                    </p:set>
                                  </p:childTnLst>
                                </p:cTn>
                              </p:par>
                              <p:par>
                                <p:cTn id="652" presetID="3" presetClass="exit" presetSubtype="10" fill="hold" grpId="4" nodeType="withEffect">
                                  <p:stCondLst>
                                    <p:cond delay="0"/>
                                  </p:stCondLst>
                                  <p:childTnLst>
                                    <p:animEffect transition="out" filter="blinds(horizontal)">
                                      <p:cBhvr>
                                        <p:cTn id="653" dur="3000"/>
                                        <p:tgtEl>
                                          <p:spTgt spid="36"/>
                                        </p:tgtEl>
                                      </p:cBhvr>
                                    </p:animEffect>
                                    <p:set>
                                      <p:cBhvr>
                                        <p:cTn id="654" dur="1" fill="hold">
                                          <p:stCondLst>
                                            <p:cond delay="2999"/>
                                          </p:stCondLst>
                                        </p:cTn>
                                        <p:tgtEl>
                                          <p:spTgt spid="36"/>
                                        </p:tgtEl>
                                        <p:attrNameLst>
                                          <p:attrName>style.visibility</p:attrName>
                                        </p:attrNameLst>
                                      </p:cBhvr>
                                      <p:to>
                                        <p:strVal val="hidden"/>
                                      </p:to>
                                    </p:set>
                                  </p:childTnLst>
                                </p:cTn>
                              </p:par>
                              <p:par>
                                <p:cTn id="655" presetID="3" presetClass="exit" presetSubtype="10" fill="hold" grpId="4" nodeType="withEffect">
                                  <p:stCondLst>
                                    <p:cond delay="0"/>
                                  </p:stCondLst>
                                  <p:childTnLst>
                                    <p:animEffect transition="out" filter="blinds(horizontal)">
                                      <p:cBhvr>
                                        <p:cTn id="656" dur="3000"/>
                                        <p:tgtEl>
                                          <p:spTgt spid="37"/>
                                        </p:tgtEl>
                                      </p:cBhvr>
                                    </p:animEffect>
                                    <p:set>
                                      <p:cBhvr>
                                        <p:cTn id="657" dur="1" fill="hold">
                                          <p:stCondLst>
                                            <p:cond delay="2999"/>
                                          </p:stCondLst>
                                        </p:cTn>
                                        <p:tgtEl>
                                          <p:spTgt spid="37"/>
                                        </p:tgtEl>
                                        <p:attrNameLst>
                                          <p:attrName>style.visibility</p:attrName>
                                        </p:attrNameLst>
                                      </p:cBhvr>
                                      <p:to>
                                        <p:strVal val="hidden"/>
                                      </p:to>
                                    </p:set>
                                  </p:childTnLst>
                                </p:cTn>
                              </p:par>
                              <p:par>
                                <p:cTn id="658" presetID="3" presetClass="exit" presetSubtype="10" fill="hold" grpId="4" nodeType="withEffect">
                                  <p:stCondLst>
                                    <p:cond delay="0"/>
                                  </p:stCondLst>
                                  <p:childTnLst>
                                    <p:animEffect transition="out" filter="blinds(horizontal)">
                                      <p:cBhvr>
                                        <p:cTn id="659" dur="3000"/>
                                        <p:tgtEl>
                                          <p:spTgt spid="38"/>
                                        </p:tgtEl>
                                      </p:cBhvr>
                                    </p:animEffect>
                                    <p:set>
                                      <p:cBhvr>
                                        <p:cTn id="660" dur="1" fill="hold">
                                          <p:stCondLst>
                                            <p:cond delay="2999"/>
                                          </p:stCondLst>
                                        </p:cTn>
                                        <p:tgtEl>
                                          <p:spTgt spid="38"/>
                                        </p:tgtEl>
                                        <p:attrNameLst>
                                          <p:attrName>style.visibility</p:attrName>
                                        </p:attrNameLst>
                                      </p:cBhvr>
                                      <p:to>
                                        <p:strVal val="hidden"/>
                                      </p:to>
                                    </p:set>
                                  </p:childTnLst>
                                </p:cTn>
                              </p:par>
                              <p:par>
                                <p:cTn id="661" presetID="3" presetClass="exit" presetSubtype="10" fill="hold" grpId="4" nodeType="withEffect">
                                  <p:stCondLst>
                                    <p:cond delay="0"/>
                                  </p:stCondLst>
                                  <p:childTnLst>
                                    <p:animEffect transition="out" filter="blinds(horizontal)">
                                      <p:cBhvr>
                                        <p:cTn id="662" dur="3000"/>
                                        <p:tgtEl>
                                          <p:spTgt spid="39"/>
                                        </p:tgtEl>
                                      </p:cBhvr>
                                    </p:animEffect>
                                    <p:set>
                                      <p:cBhvr>
                                        <p:cTn id="663" dur="1" fill="hold">
                                          <p:stCondLst>
                                            <p:cond delay="2999"/>
                                          </p:stCondLst>
                                        </p:cTn>
                                        <p:tgtEl>
                                          <p:spTgt spid="39"/>
                                        </p:tgtEl>
                                        <p:attrNameLst>
                                          <p:attrName>style.visibility</p:attrName>
                                        </p:attrNameLst>
                                      </p:cBhvr>
                                      <p:to>
                                        <p:strVal val="hidden"/>
                                      </p:to>
                                    </p:set>
                                  </p:childTnLst>
                                </p:cTn>
                              </p:par>
                              <p:par>
                                <p:cTn id="664" presetID="3" presetClass="exit" presetSubtype="10" fill="hold" grpId="4" nodeType="withEffect">
                                  <p:stCondLst>
                                    <p:cond delay="0"/>
                                  </p:stCondLst>
                                  <p:childTnLst>
                                    <p:animEffect transition="out" filter="blinds(horizontal)">
                                      <p:cBhvr>
                                        <p:cTn id="665" dur="3000"/>
                                        <p:tgtEl>
                                          <p:spTgt spid="40"/>
                                        </p:tgtEl>
                                      </p:cBhvr>
                                    </p:animEffect>
                                    <p:set>
                                      <p:cBhvr>
                                        <p:cTn id="666" dur="1" fill="hold">
                                          <p:stCondLst>
                                            <p:cond delay="2999"/>
                                          </p:stCondLst>
                                        </p:cTn>
                                        <p:tgtEl>
                                          <p:spTgt spid="40"/>
                                        </p:tgtEl>
                                        <p:attrNameLst>
                                          <p:attrName>style.visibility</p:attrName>
                                        </p:attrNameLst>
                                      </p:cBhvr>
                                      <p:to>
                                        <p:strVal val="hidden"/>
                                      </p:to>
                                    </p:set>
                                  </p:childTnLst>
                                </p:cTn>
                              </p:par>
                              <p:par>
                                <p:cTn id="667" presetID="3" presetClass="exit" presetSubtype="10" fill="hold" grpId="4" nodeType="withEffect">
                                  <p:stCondLst>
                                    <p:cond delay="0"/>
                                  </p:stCondLst>
                                  <p:childTnLst>
                                    <p:animEffect transition="out" filter="blinds(horizontal)">
                                      <p:cBhvr>
                                        <p:cTn id="668" dur="3000"/>
                                        <p:tgtEl>
                                          <p:spTgt spid="41"/>
                                        </p:tgtEl>
                                      </p:cBhvr>
                                    </p:animEffect>
                                    <p:set>
                                      <p:cBhvr>
                                        <p:cTn id="669" dur="1" fill="hold">
                                          <p:stCondLst>
                                            <p:cond delay="2999"/>
                                          </p:stCondLst>
                                        </p:cTn>
                                        <p:tgtEl>
                                          <p:spTgt spid="41"/>
                                        </p:tgtEl>
                                        <p:attrNameLst>
                                          <p:attrName>style.visibility</p:attrName>
                                        </p:attrNameLst>
                                      </p:cBhvr>
                                      <p:to>
                                        <p:strVal val="hidden"/>
                                      </p:to>
                                    </p:set>
                                  </p:childTnLst>
                                </p:cTn>
                              </p:par>
                              <p:par>
                                <p:cTn id="670" presetID="3" presetClass="exit" presetSubtype="10" fill="hold" grpId="4" nodeType="withEffect">
                                  <p:stCondLst>
                                    <p:cond delay="0"/>
                                  </p:stCondLst>
                                  <p:childTnLst>
                                    <p:animEffect transition="out" filter="blinds(horizontal)">
                                      <p:cBhvr>
                                        <p:cTn id="671" dur="3000"/>
                                        <p:tgtEl>
                                          <p:spTgt spid="42"/>
                                        </p:tgtEl>
                                      </p:cBhvr>
                                    </p:animEffect>
                                    <p:set>
                                      <p:cBhvr>
                                        <p:cTn id="672" dur="1" fill="hold">
                                          <p:stCondLst>
                                            <p:cond delay="2999"/>
                                          </p:stCondLst>
                                        </p:cTn>
                                        <p:tgtEl>
                                          <p:spTgt spid="42"/>
                                        </p:tgtEl>
                                        <p:attrNameLst>
                                          <p:attrName>style.visibility</p:attrName>
                                        </p:attrNameLst>
                                      </p:cBhvr>
                                      <p:to>
                                        <p:strVal val="hidden"/>
                                      </p:to>
                                    </p:set>
                                  </p:childTnLst>
                                </p:cTn>
                              </p:par>
                              <p:par>
                                <p:cTn id="673" presetID="3" presetClass="exit" presetSubtype="10" fill="hold" grpId="4" nodeType="withEffect">
                                  <p:stCondLst>
                                    <p:cond delay="0"/>
                                  </p:stCondLst>
                                  <p:childTnLst>
                                    <p:animEffect transition="out" filter="blinds(horizontal)">
                                      <p:cBhvr>
                                        <p:cTn id="674" dur="3000"/>
                                        <p:tgtEl>
                                          <p:spTgt spid="43"/>
                                        </p:tgtEl>
                                      </p:cBhvr>
                                    </p:animEffect>
                                    <p:set>
                                      <p:cBhvr>
                                        <p:cTn id="675" dur="1" fill="hold">
                                          <p:stCondLst>
                                            <p:cond delay="2999"/>
                                          </p:stCondLst>
                                        </p:cTn>
                                        <p:tgtEl>
                                          <p:spTgt spid="43"/>
                                        </p:tgtEl>
                                        <p:attrNameLst>
                                          <p:attrName>style.visibility</p:attrName>
                                        </p:attrNameLst>
                                      </p:cBhvr>
                                      <p:to>
                                        <p:strVal val="hidden"/>
                                      </p:to>
                                    </p:set>
                                  </p:childTnLst>
                                </p:cTn>
                              </p:par>
                              <p:par>
                                <p:cTn id="676" presetID="3" presetClass="exit" presetSubtype="10" fill="hold" grpId="4" nodeType="withEffect">
                                  <p:stCondLst>
                                    <p:cond delay="0"/>
                                  </p:stCondLst>
                                  <p:childTnLst>
                                    <p:animEffect transition="out" filter="blinds(horizontal)">
                                      <p:cBhvr>
                                        <p:cTn id="677" dur="3000"/>
                                        <p:tgtEl>
                                          <p:spTgt spid="44"/>
                                        </p:tgtEl>
                                      </p:cBhvr>
                                    </p:animEffect>
                                    <p:set>
                                      <p:cBhvr>
                                        <p:cTn id="678" dur="1" fill="hold">
                                          <p:stCondLst>
                                            <p:cond delay="2999"/>
                                          </p:stCondLst>
                                        </p:cTn>
                                        <p:tgtEl>
                                          <p:spTgt spid="44"/>
                                        </p:tgtEl>
                                        <p:attrNameLst>
                                          <p:attrName>style.visibility</p:attrName>
                                        </p:attrNameLst>
                                      </p:cBhvr>
                                      <p:to>
                                        <p:strVal val="hidden"/>
                                      </p:to>
                                    </p:set>
                                  </p:childTnLst>
                                </p:cTn>
                              </p:par>
                              <p:par>
                                <p:cTn id="679" presetID="17" presetClass="entr" presetSubtype="1" fill="hold" nodeType="withEffect">
                                  <p:stCondLst>
                                    <p:cond delay="0"/>
                                  </p:stCondLst>
                                  <p:childTnLst>
                                    <p:set>
                                      <p:cBhvr>
                                        <p:cTn id="680" dur="1" fill="hold">
                                          <p:stCondLst>
                                            <p:cond delay="0"/>
                                          </p:stCondLst>
                                        </p:cTn>
                                        <p:tgtEl>
                                          <p:spTgt spid="2"/>
                                        </p:tgtEl>
                                        <p:attrNameLst>
                                          <p:attrName>style.visibility</p:attrName>
                                        </p:attrNameLst>
                                      </p:cBhvr>
                                      <p:to>
                                        <p:strVal val="visible"/>
                                      </p:to>
                                    </p:set>
                                    <p:anim calcmode="lin" valueType="num">
                                      <p:cBhvr>
                                        <p:cTn id="681" dur="3000" fill="hold"/>
                                        <p:tgtEl>
                                          <p:spTgt spid="2"/>
                                        </p:tgtEl>
                                        <p:attrNameLst>
                                          <p:attrName>ppt_x</p:attrName>
                                        </p:attrNameLst>
                                      </p:cBhvr>
                                      <p:tavLst>
                                        <p:tav tm="0">
                                          <p:val>
                                            <p:strVal val="#ppt_x"/>
                                          </p:val>
                                        </p:tav>
                                        <p:tav tm="100000">
                                          <p:val>
                                            <p:strVal val="#ppt_x"/>
                                          </p:val>
                                        </p:tav>
                                      </p:tavLst>
                                    </p:anim>
                                    <p:anim calcmode="lin" valueType="num">
                                      <p:cBhvr>
                                        <p:cTn id="682" dur="3000" fill="hold"/>
                                        <p:tgtEl>
                                          <p:spTgt spid="2"/>
                                        </p:tgtEl>
                                        <p:attrNameLst>
                                          <p:attrName>ppt_y</p:attrName>
                                        </p:attrNameLst>
                                      </p:cBhvr>
                                      <p:tavLst>
                                        <p:tav tm="0">
                                          <p:val>
                                            <p:strVal val="#ppt_y-#ppt_h/2"/>
                                          </p:val>
                                        </p:tav>
                                        <p:tav tm="100000">
                                          <p:val>
                                            <p:strVal val="#ppt_y"/>
                                          </p:val>
                                        </p:tav>
                                      </p:tavLst>
                                    </p:anim>
                                    <p:anim calcmode="lin" valueType="num">
                                      <p:cBhvr>
                                        <p:cTn id="683" dur="3000" fill="hold"/>
                                        <p:tgtEl>
                                          <p:spTgt spid="2"/>
                                        </p:tgtEl>
                                        <p:attrNameLst>
                                          <p:attrName>ppt_w</p:attrName>
                                        </p:attrNameLst>
                                      </p:cBhvr>
                                      <p:tavLst>
                                        <p:tav tm="0">
                                          <p:val>
                                            <p:strVal val="#ppt_w"/>
                                          </p:val>
                                        </p:tav>
                                        <p:tav tm="100000">
                                          <p:val>
                                            <p:strVal val="#ppt_w"/>
                                          </p:val>
                                        </p:tav>
                                      </p:tavLst>
                                    </p:anim>
                                    <p:anim calcmode="lin" valueType="num">
                                      <p:cBhvr>
                                        <p:cTn id="68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51A2">
                <a:shade val="67500"/>
                <a:satMod val="115000"/>
              </a:srgbClr>
            </a:gs>
            <a:gs pos="100000">
              <a:srgbClr val="0051A2">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c54910ec9fb9b0156568110302bef5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4286249" y="-357209"/>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rot="1103622">
            <a:off x="4643439" y="-285771"/>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rot="2010896">
            <a:off x="5109500" y="-167874"/>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rot="2613990">
            <a:off x="5466690" y="46440"/>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rot="2828467">
            <a:off x="5815842" y="300031"/>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rot="3296475">
            <a:off x="6030156" y="585782"/>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rot="3744271">
            <a:off x="6260922" y="925082"/>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rot="4564884">
            <a:off x="6391010" y="1293322"/>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rot="4929120">
            <a:off x="6475235" y="1710900"/>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rot="5555295">
            <a:off x="6448017" y="2103506"/>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rot="6353122">
            <a:off x="6376578" y="2532134"/>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rot="6883684">
            <a:off x="6185993" y="2902717"/>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rot="7290083">
            <a:off x="5905134" y="3310487"/>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rot="8569958">
            <a:off x="5559468" y="3614287"/>
            <a:ext cx="857256"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rot="9102094">
            <a:off x="5219167" y="3822507"/>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9401155">
            <a:off x="4861977" y="3965382"/>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10248971">
            <a:off x="4537919" y="4056371"/>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11209899">
            <a:off x="4154019" y="4043896"/>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11705243">
            <a:off x="3680664" y="3984932"/>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12696622">
            <a:off x="3314358" y="3822290"/>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12894035">
            <a:off x="2978642" y="3605043"/>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13597965">
            <a:off x="2749110" y="3358447"/>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13900592">
            <a:off x="2477355" y="3120022"/>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14797237">
            <a:off x="2338798" y="2800534"/>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15701108">
            <a:off x="2195921" y="2443343"/>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15701108">
            <a:off x="2072883" y="2078025"/>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16586929">
            <a:off x="2072883" y="1649396"/>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17705374">
            <a:off x="2126819" y="1243351"/>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nillo"/>
          <p:cNvSpPr/>
          <p:nvPr/>
        </p:nvSpPr>
        <p:spPr>
          <a:xfrm rot="18077102">
            <a:off x="2341133" y="886161"/>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nillo"/>
          <p:cNvSpPr/>
          <p:nvPr/>
        </p:nvSpPr>
        <p:spPr>
          <a:xfrm rot="18837816">
            <a:off x="2557786" y="576225"/>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nillo"/>
          <p:cNvSpPr/>
          <p:nvPr/>
        </p:nvSpPr>
        <p:spPr>
          <a:xfrm rot="19436917">
            <a:off x="2818482" y="217626"/>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nillo"/>
          <p:cNvSpPr/>
          <p:nvPr/>
        </p:nvSpPr>
        <p:spPr>
          <a:xfrm rot="20440707">
            <a:off x="3142347" y="-48341"/>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nillo"/>
          <p:cNvSpPr/>
          <p:nvPr/>
        </p:nvSpPr>
        <p:spPr>
          <a:xfrm rot="20457708">
            <a:off x="3496864" y="-263398"/>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Anillo"/>
          <p:cNvSpPr/>
          <p:nvPr/>
        </p:nvSpPr>
        <p:spPr>
          <a:xfrm rot="21385936">
            <a:off x="3829848" y="-333243"/>
            <a:ext cx="814762" cy="1428760"/>
          </a:xfrm>
          <a:prstGeom prst="donut">
            <a:avLst/>
          </a:prstGeom>
          <a:gradFill flip="none" rotWithShape="1">
            <a:gsLst>
              <a:gs pos="0">
                <a:srgbClr val="004558"/>
              </a:gs>
              <a:gs pos="50000">
                <a:srgbClr val="00CCFF">
                  <a:shade val="67500"/>
                  <a:satMod val="115000"/>
                </a:srgbClr>
              </a:gs>
              <a:gs pos="100000">
                <a:srgbClr val="00CCFF">
                  <a:shade val="100000"/>
                  <a:satMod val="115000"/>
                </a:srgbClr>
              </a:gs>
            </a:gsLst>
            <a:lin ang="108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0"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0"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0"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3" presetClass="entr" presetSubtype="528" fill="hold" grpId="0"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p:cTn id="81" dur="2000" fill="hold"/>
                                        <p:tgtEl>
                                          <p:spTgt spid="15"/>
                                        </p:tgtEl>
                                        <p:attrNameLst>
                                          <p:attrName>ppt_w</p:attrName>
                                        </p:attrNameLst>
                                      </p:cBhvr>
                                      <p:tavLst>
                                        <p:tav tm="0">
                                          <p:val>
                                            <p:fltVal val="0"/>
                                          </p:val>
                                        </p:tav>
                                        <p:tav tm="100000">
                                          <p:val>
                                            <p:strVal val="#ppt_w"/>
                                          </p:val>
                                        </p:tav>
                                      </p:tavLst>
                                    </p:anim>
                                    <p:anim calcmode="lin" valueType="num">
                                      <p:cBhvr>
                                        <p:cTn id="82" dur="2000" fill="hold"/>
                                        <p:tgtEl>
                                          <p:spTgt spid="15"/>
                                        </p:tgtEl>
                                        <p:attrNameLst>
                                          <p:attrName>ppt_h</p:attrName>
                                        </p:attrNameLst>
                                      </p:cBhvr>
                                      <p:tavLst>
                                        <p:tav tm="0">
                                          <p:val>
                                            <p:fltVal val="0"/>
                                          </p:val>
                                        </p:tav>
                                        <p:tav tm="100000">
                                          <p:val>
                                            <p:strVal val="#ppt_h"/>
                                          </p:val>
                                        </p:tav>
                                      </p:tavLst>
                                    </p:anim>
                                    <p:anim calcmode="lin" valueType="num">
                                      <p:cBhvr>
                                        <p:cTn id="83" dur="2000" fill="hold"/>
                                        <p:tgtEl>
                                          <p:spTgt spid="15"/>
                                        </p:tgtEl>
                                        <p:attrNameLst>
                                          <p:attrName>ppt_x</p:attrName>
                                        </p:attrNameLst>
                                      </p:cBhvr>
                                      <p:tavLst>
                                        <p:tav tm="0">
                                          <p:val>
                                            <p:fltVal val="0.5"/>
                                          </p:val>
                                        </p:tav>
                                        <p:tav tm="100000">
                                          <p:val>
                                            <p:strVal val="#ppt_x"/>
                                          </p:val>
                                        </p:tav>
                                      </p:tavLst>
                                    </p:anim>
                                    <p:anim calcmode="lin" valueType="num">
                                      <p:cBhvr>
                                        <p:cTn id="84" dur="2000" fill="hold"/>
                                        <p:tgtEl>
                                          <p:spTgt spid="15"/>
                                        </p:tgtEl>
                                        <p:attrNameLst>
                                          <p:attrName>ppt_y</p:attrName>
                                        </p:attrNameLst>
                                      </p:cBhvr>
                                      <p:tavLst>
                                        <p:tav tm="0">
                                          <p:val>
                                            <p:fltVal val="0.5"/>
                                          </p:val>
                                        </p:tav>
                                        <p:tav tm="100000">
                                          <p:val>
                                            <p:strVal val="#ppt_y"/>
                                          </p:val>
                                        </p:tav>
                                      </p:tavLst>
                                    </p:anim>
                                  </p:childTnLst>
                                </p:cTn>
                              </p:par>
                              <p:par>
                                <p:cTn id="85" presetID="23" presetClass="entr" presetSubtype="528"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p:cTn id="87" dur="2000" fill="hold"/>
                                        <p:tgtEl>
                                          <p:spTgt spid="16"/>
                                        </p:tgtEl>
                                        <p:attrNameLst>
                                          <p:attrName>ppt_w</p:attrName>
                                        </p:attrNameLst>
                                      </p:cBhvr>
                                      <p:tavLst>
                                        <p:tav tm="0">
                                          <p:val>
                                            <p:fltVal val="0"/>
                                          </p:val>
                                        </p:tav>
                                        <p:tav tm="100000">
                                          <p:val>
                                            <p:strVal val="#ppt_w"/>
                                          </p:val>
                                        </p:tav>
                                      </p:tavLst>
                                    </p:anim>
                                    <p:anim calcmode="lin" valueType="num">
                                      <p:cBhvr>
                                        <p:cTn id="88" dur="2000" fill="hold"/>
                                        <p:tgtEl>
                                          <p:spTgt spid="16"/>
                                        </p:tgtEl>
                                        <p:attrNameLst>
                                          <p:attrName>ppt_h</p:attrName>
                                        </p:attrNameLst>
                                      </p:cBhvr>
                                      <p:tavLst>
                                        <p:tav tm="0">
                                          <p:val>
                                            <p:fltVal val="0"/>
                                          </p:val>
                                        </p:tav>
                                        <p:tav tm="100000">
                                          <p:val>
                                            <p:strVal val="#ppt_h"/>
                                          </p:val>
                                        </p:tav>
                                      </p:tavLst>
                                    </p:anim>
                                    <p:anim calcmode="lin" valueType="num">
                                      <p:cBhvr>
                                        <p:cTn id="89" dur="2000" fill="hold"/>
                                        <p:tgtEl>
                                          <p:spTgt spid="16"/>
                                        </p:tgtEl>
                                        <p:attrNameLst>
                                          <p:attrName>ppt_x</p:attrName>
                                        </p:attrNameLst>
                                      </p:cBhvr>
                                      <p:tavLst>
                                        <p:tav tm="0">
                                          <p:val>
                                            <p:fltVal val="0.5"/>
                                          </p:val>
                                        </p:tav>
                                        <p:tav tm="100000">
                                          <p:val>
                                            <p:strVal val="#ppt_x"/>
                                          </p:val>
                                        </p:tav>
                                      </p:tavLst>
                                    </p:anim>
                                    <p:anim calcmode="lin" valueType="num">
                                      <p:cBhvr>
                                        <p:cTn id="90" dur="2000" fill="hold"/>
                                        <p:tgtEl>
                                          <p:spTgt spid="16"/>
                                        </p:tgtEl>
                                        <p:attrNameLst>
                                          <p:attrName>ppt_y</p:attrName>
                                        </p:attrNameLst>
                                      </p:cBhvr>
                                      <p:tavLst>
                                        <p:tav tm="0">
                                          <p:val>
                                            <p:fltVal val="0.5"/>
                                          </p:val>
                                        </p:tav>
                                        <p:tav tm="100000">
                                          <p:val>
                                            <p:strVal val="#ppt_y"/>
                                          </p:val>
                                        </p:tav>
                                      </p:tavLst>
                                    </p:anim>
                                  </p:childTnLst>
                                </p:cTn>
                              </p:par>
                              <p:par>
                                <p:cTn id="91" presetID="23" presetClass="entr" presetSubtype="528" fill="hold" grpId="0" nodeType="withEffect">
                                  <p:stCondLst>
                                    <p:cond delay="0"/>
                                  </p:stCondLst>
                                  <p:childTnLst>
                                    <p:set>
                                      <p:cBhvr>
                                        <p:cTn id="92" dur="1" fill="hold">
                                          <p:stCondLst>
                                            <p:cond delay="0"/>
                                          </p:stCondLst>
                                        </p:cTn>
                                        <p:tgtEl>
                                          <p:spTgt spid="17"/>
                                        </p:tgtEl>
                                        <p:attrNameLst>
                                          <p:attrName>style.visibility</p:attrName>
                                        </p:attrNameLst>
                                      </p:cBhvr>
                                      <p:to>
                                        <p:strVal val="visible"/>
                                      </p:to>
                                    </p:set>
                                    <p:anim calcmode="lin" valueType="num">
                                      <p:cBhvr>
                                        <p:cTn id="93" dur="2000" fill="hold"/>
                                        <p:tgtEl>
                                          <p:spTgt spid="17"/>
                                        </p:tgtEl>
                                        <p:attrNameLst>
                                          <p:attrName>ppt_w</p:attrName>
                                        </p:attrNameLst>
                                      </p:cBhvr>
                                      <p:tavLst>
                                        <p:tav tm="0">
                                          <p:val>
                                            <p:fltVal val="0"/>
                                          </p:val>
                                        </p:tav>
                                        <p:tav tm="100000">
                                          <p:val>
                                            <p:strVal val="#ppt_w"/>
                                          </p:val>
                                        </p:tav>
                                      </p:tavLst>
                                    </p:anim>
                                    <p:anim calcmode="lin" valueType="num">
                                      <p:cBhvr>
                                        <p:cTn id="94" dur="2000" fill="hold"/>
                                        <p:tgtEl>
                                          <p:spTgt spid="17"/>
                                        </p:tgtEl>
                                        <p:attrNameLst>
                                          <p:attrName>ppt_h</p:attrName>
                                        </p:attrNameLst>
                                      </p:cBhvr>
                                      <p:tavLst>
                                        <p:tav tm="0">
                                          <p:val>
                                            <p:fltVal val="0"/>
                                          </p:val>
                                        </p:tav>
                                        <p:tav tm="100000">
                                          <p:val>
                                            <p:strVal val="#ppt_h"/>
                                          </p:val>
                                        </p:tav>
                                      </p:tavLst>
                                    </p:anim>
                                    <p:anim calcmode="lin" valueType="num">
                                      <p:cBhvr>
                                        <p:cTn id="95" dur="2000" fill="hold"/>
                                        <p:tgtEl>
                                          <p:spTgt spid="17"/>
                                        </p:tgtEl>
                                        <p:attrNameLst>
                                          <p:attrName>ppt_x</p:attrName>
                                        </p:attrNameLst>
                                      </p:cBhvr>
                                      <p:tavLst>
                                        <p:tav tm="0">
                                          <p:val>
                                            <p:fltVal val="0.5"/>
                                          </p:val>
                                        </p:tav>
                                        <p:tav tm="100000">
                                          <p:val>
                                            <p:strVal val="#ppt_x"/>
                                          </p:val>
                                        </p:tav>
                                      </p:tavLst>
                                    </p:anim>
                                    <p:anim calcmode="lin" valueType="num">
                                      <p:cBhvr>
                                        <p:cTn id="96" dur="2000" fill="hold"/>
                                        <p:tgtEl>
                                          <p:spTgt spid="17"/>
                                        </p:tgtEl>
                                        <p:attrNameLst>
                                          <p:attrName>ppt_y</p:attrName>
                                        </p:attrNameLst>
                                      </p:cBhvr>
                                      <p:tavLst>
                                        <p:tav tm="0">
                                          <p:val>
                                            <p:fltVal val="0.5"/>
                                          </p:val>
                                        </p:tav>
                                        <p:tav tm="100000">
                                          <p:val>
                                            <p:strVal val="#ppt_y"/>
                                          </p:val>
                                        </p:tav>
                                      </p:tavLst>
                                    </p:anim>
                                  </p:childTnLst>
                                </p:cTn>
                              </p:par>
                              <p:par>
                                <p:cTn id="97" presetID="23" presetClass="entr" presetSubtype="528" fill="hold" grpId="0" nodeType="with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2000" fill="hold"/>
                                        <p:tgtEl>
                                          <p:spTgt spid="18"/>
                                        </p:tgtEl>
                                        <p:attrNameLst>
                                          <p:attrName>ppt_w</p:attrName>
                                        </p:attrNameLst>
                                      </p:cBhvr>
                                      <p:tavLst>
                                        <p:tav tm="0">
                                          <p:val>
                                            <p:fltVal val="0"/>
                                          </p:val>
                                        </p:tav>
                                        <p:tav tm="100000">
                                          <p:val>
                                            <p:strVal val="#ppt_w"/>
                                          </p:val>
                                        </p:tav>
                                      </p:tavLst>
                                    </p:anim>
                                    <p:anim calcmode="lin" valueType="num">
                                      <p:cBhvr>
                                        <p:cTn id="100" dur="2000" fill="hold"/>
                                        <p:tgtEl>
                                          <p:spTgt spid="18"/>
                                        </p:tgtEl>
                                        <p:attrNameLst>
                                          <p:attrName>ppt_h</p:attrName>
                                        </p:attrNameLst>
                                      </p:cBhvr>
                                      <p:tavLst>
                                        <p:tav tm="0">
                                          <p:val>
                                            <p:fltVal val="0"/>
                                          </p:val>
                                        </p:tav>
                                        <p:tav tm="100000">
                                          <p:val>
                                            <p:strVal val="#ppt_h"/>
                                          </p:val>
                                        </p:tav>
                                      </p:tavLst>
                                    </p:anim>
                                    <p:anim calcmode="lin" valueType="num">
                                      <p:cBhvr>
                                        <p:cTn id="101" dur="2000" fill="hold"/>
                                        <p:tgtEl>
                                          <p:spTgt spid="18"/>
                                        </p:tgtEl>
                                        <p:attrNameLst>
                                          <p:attrName>ppt_x</p:attrName>
                                        </p:attrNameLst>
                                      </p:cBhvr>
                                      <p:tavLst>
                                        <p:tav tm="0">
                                          <p:val>
                                            <p:fltVal val="0.5"/>
                                          </p:val>
                                        </p:tav>
                                        <p:tav tm="100000">
                                          <p:val>
                                            <p:strVal val="#ppt_x"/>
                                          </p:val>
                                        </p:tav>
                                      </p:tavLst>
                                    </p:anim>
                                    <p:anim calcmode="lin" valueType="num">
                                      <p:cBhvr>
                                        <p:cTn id="102" dur="2000" fill="hold"/>
                                        <p:tgtEl>
                                          <p:spTgt spid="18"/>
                                        </p:tgtEl>
                                        <p:attrNameLst>
                                          <p:attrName>ppt_y</p:attrName>
                                        </p:attrNameLst>
                                      </p:cBhvr>
                                      <p:tavLst>
                                        <p:tav tm="0">
                                          <p:val>
                                            <p:fltVal val="0.5"/>
                                          </p:val>
                                        </p:tav>
                                        <p:tav tm="100000">
                                          <p:val>
                                            <p:strVal val="#ppt_y"/>
                                          </p:val>
                                        </p:tav>
                                      </p:tavLst>
                                    </p:anim>
                                  </p:childTnLst>
                                </p:cTn>
                              </p:par>
                              <p:par>
                                <p:cTn id="103" presetID="23" presetClass="entr" presetSubtype="528"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 calcmode="lin" valueType="num">
                                      <p:cBhvr>
                                        <p:cTn id="105" dur="2000" fill="hold"/>
                                        <p:tgtEl>
                                          <p:spTgt spid="19"/>
                                        </p:tgtEl>
                                        <p:attrNameLst>
                                          <p:attrName>ppt_w</p:attrName>
                                        </p:attrNameLst>
                                      </p:cBhvr>
                                      <p:tavLst>
                                        <p:tav tm="0">
                                          <p:val>
                                            <p:fltVal val="0"/>
                                          </p:val>
                                        </p:tav>
                                        <p:tav tm="100000">
                                          <p:val>
                                            <p:strVal val="#ppt_w"/>
                                          </p:val>
                                        </p:tav>
                                      </p:tavLst>
                                    </p:anim>
                                    <p:anim calcmode="lin" valueType="num">
                                      <p:cBhvr>
                                        <p:cTn id="106" dur="2000" fill="hold"/>
                                        <p:tgtEl>
                                          <p:spTgt spid="19"/>
                                        </p:tgtEl>
                                        <p:attrNameLst>
                                          <p:attrName>ppt_h</p:attrName>
                                        </p:attrNameLst>
                                      </p:cBhvr>
                                      <p:tavLst>
                                        <p:tav tm="0">
                                          <p:val>
                                            <p:fltVal val="0"/>
                                          </p:val>
                                        </p:tav>
                                        <p:tav tm="100000">
                                          <p:val>
                                            <p:strVal val="#ppt_h"/>
                                          </p:val>
                                        </p:tav>
                                      </p:tavLst>
                                    </p:anim>
                                    <p:anim calcmode="lin" valueType="num">
                                      <p:cBhvr>
                                        <p:cTn id="107" dur="2000" fill="hold"/>
                                        <p:tgtEl>
                                          <p:spTgt spid="19"/>
                                        </p:tgtEl>
                                        <p:attrNameLst>
                                          <p:attrName>ppt_x</p:attrName>
                                        </p:attrNameLst>
                                      </p:cBhvr>
                                      <p:tavLst>
                                        <p:tav tm="0">
                                          <p:val>
                                            <p:fltVal val="0.5"/>
                                          </p:val>
                                        </p:tav>
                                        <p:tav tm="100000">
                                          <p:val>
                                            <p:strVal val="#ppt_x"/>
                                          </p:val>
                                        </p:tav>
                                      </p:tavLst>
                                    </p:anim>
                                    <p:anim calcmode="lin" valueType="num">
                                      <p:cBhvr>
                                        <p:cTn id="108" dur="2000" fill="hold"/>
                                        <p:tgtEl>
                                          <p:spTgt spid="19"/>
                                        </p:tgtEl>
                                        <p:attrNameLst>
                                          <p:attrName>ppt_y</p:attrName>
                                        </p:attrNameLst>
                                      </p:cBhvr>
                                      <p:tavLst>
                                        <p:tav tm="0">
                                          <p:val>
                                            <p:fltVal val="0.5"/>
                                          </p:val>
                                        </p:tav>
                                        <p:tav tm="100000">
                                          <p:val>
                                            <p:strVal val="#ppt_y"/>
                                          </p:val>
                                        </p:tav>
                                      </p:tavLst>
                                    </p:anim>
                                  </p:childTnLst>
                                </p:cTn>
                              </p:par>
                              <p:par>
                                <p:cTn id="109" presetID="23" presetClass="entr" presetSubtype="528" fill="hold" grpId="0" nodeType="withEffect">
                                  <p:stCondLst>
                                    <p:cond delay="0"/>
                                  </p:stCondLst>
                                  <p:childTnLst>
                                    <p:set>
                                      <p:cBhvr>
                                        <p:cTn id="110" dur="1" fill="hold">
                                          <p:stCondLst>
                                            <p:cond delay="0"/>
                                          </p:stCondLst>
                                        </p:cTn>
                                        <p:tgtEl>
                                          <p:spTgt spid="20"/>
                                        </p:tgtEl>
                                        <p:attrNameLst>
                                          <p:attrName>style.visibility</p:attrName>
                                        </p:attrNameLst>
                                      </p:cBhvr>
                                      <p:to>
                                        <p:strVal val="visible"/>
                                      </p:to>
                                    </p:set>
                                    <p:anim calcmode="lin" valueType="num">
                                      <p:cBhvr>
                                        <p:cTn id="111" dur="2000" fill="hold"/>
                                        <p:tgtEl>
                                          <p:spTgt spid="20"/>
                                        </p:tgtEl>
                                        <p:attrNameLst>
                                          <p:attrName>ppt_w</p:attrName>
                                        </p:attrNameLst>
                                      </p:cBhvr>
                                      <p:tavLst>
                                        <p:tav tm="0">
                                          <p:val>
                                            <p:fltVal val="0"/>
                                          </p:val>
                                        </p:tav>
                                        <p:tav tm="100000">
                                          <p:val>
                                            <p:strVal val="#ppt_w"/>
                                          </p:val>
                                        </p:tav>
                                      </p:tavLst>
                                    </p:anim>
                                    <p:anim calcmode="lin" valueType="num">
                                      <p:cBhvr>
                                        <p:cTn id="112" dur="2000" fill="hold"/>
                                        <p:tgtEl>
                                          <p:spTgt spid="20"/>
                                        </p:tgtEl>
                                        <p:attrNameLst>
                                          <p:attrName>ppt_h</p:attrName>
                                        </p:attrNameLst>
                                      </p:cBhvr>
                                      <p:tavLst>
                                        <p:tav tm="0">
                                          <p:val>
                                            <p:fltVal val="0"/>
                                          </p:val>
                                        </p:tav>
                                        <p:tav tm="100000">
                                          <p:val>
                                            <p:strVal val="#ppt_h"/>
                                          </p:val>
                                        </p:tav>
                                      </p:tavLst>
                                    </p:anim>
                                    <p:anim calcmode="lin" valueType="num">
                                      <p:cBhvr>
                                        <p:cTn id="113" dur="2000" fill="hold"/>
                                        <p:tgtEl>
                                          <p:spTgt spid="20"/>
                                        </p:tgtEl>
                                        <p:attrNameLst>
                                          <p:attrName>ppt_x</p:attrName>
                                        </p:attrNameLst>
                                      </p:cBhvr>
                                      <p:tavLst>
                                        <p:tav tm="0">
                                          <p:val>
                                            <p:fltVal val="0.5"/>
                                          </p:val>
                                        </p:tav>
                                        <p:tav tm="100000">
                                          <p:val>
                                            <p:strVal val="#ppt_x"/>
                                          </p:val>
                                        </p:tav>
                                      </p:tavLst>
                                    </p:anim>
                                    <p:anim calcmode="lin" valueType="num">
                                      <p:cBhvr>
                                        <p:cTn id="114" dur="2000" fill="hold"/>
                                        <p:tgtEl>
                                          <p:spTgt spid="20"/>
                                        </p:tgtEl>
                                        <p:attrNameLst>
                                          <p:attrName>ppt_y</p:attrName>
                                        </p:attrNameLst>
                                      </p:cBhvr>
                                      <p:tavLst>
                                        <p:tav tm="0">
                                          <p:val>
                                            <p:fltVal val="0.5"/>
                                          </p:val>
                                        </p:tav>
                                        <p:tav tm="100000">
                                          <p:val>
                                            <p:strVal val="#ppt_y"/>
                                          </p:val>
                                        </p:tav>
                                      </p:tavLst>
                                    </p:anim>
                                  </p:childTnLst>
                                </p:cTn>
                              </p:par>
                              <p:par>
                                <p:cTn id="115" presetID="23" presetClass="entr" presetSubtype="528"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p:cTn id="117" dur="2000" fill="hold"/>
                                        <p:tgtEl>
                                          <p:spTgt spid="21"/>
                                        </p:tgtEl>
                                        <p:attrNameLst>
                                          <p:attrName>ppt_w</p:attrName>
                                        </p:attrNameLst>
                                      </p:cBhvr>
                                      <p:tavLst>
                                        <p:tav tm="0">
                                          <p:val>
                                            <p:fltVal val="0"/>
                                          </p:val>
                                        </p:tav>
                                        <p:tav tm="100000">
                                          <p:val>
                                            <p:strVal val="#ppt_w"/>
                                          </p:val>
                                        </p:tav>
                                      </p:tavLst>
                                    </p:anim>
                                    <p:anim calcmode="lin" valueType="num">
                                      <p:cBhvr>
                                        <p:cTn id="118" dur="2000" fill="hold"/>
                                        <p:tgtEl>
                                          <p:spTgt spid="21"/>
                                        </p:tgtEl>
                                        <p:attrNameLst>
                                          <p:attrName>ppt_h</p:attrName>
                                        </p:attrNameLst>
                                      </p:cBhvr>
                                      <p:tavLst>
                                        <p:tav tm="0">
                                          <p:val>
                                            <p:fltVal val="0"/>
                                          </p:val>
                                        </p:tav>
                                        <p:tav tm="100000">
                                          <p:val>
                                            <p:strVal val="#ppt_h"/>
                                          </p:val>
                                        </p:tav>
                                      </p:tavLst>
                                    </p:anim>
                                    <p:anim calcmode="lin" valueType="num">
                                      <p:cBhvr>
                                        <p:cTn id="119" dur="2000" fill="hold"/>
                                        <p:tgtEl>
                                          <p:spTgt spid="21"/>
                                        </p:tgtEl>
                                        <p:attrNameLst>
                                          <p:attrName>ppt_x</p:attrName>
                                        </p:attrNameLst>
                                      </p:cBhvr>
                                      <p:tavLst>
                                        <p:tav tm="0">
                                          <p:val>
                                            <p:fltVal val="0.5"/>
                                          </p:val>
                                        </p:tav>
                                        <p:tav tm="100000">
                                          <p:val>
                                            <p:strVal val="#ppt_x"/>
                                          </p:val>
                                        </p:tav>
                                      </p:tavLst>
                                    </p:anim>
                                    <p:anim calcmode="lin" valueType="num">
                                      <p:cBhvr>
                                        <p:cTn id="120" dur="2000" fill="hold"/>
                                        <p:tgtEl>
                                          <p:spTgt spid="21"/>
                                        </p:tgtEl>
                                        <p:attrNameLst>
                                          <p:attrName>ppt_y</p:attrName>
                                        </p:attrNameLst>
                                      </p:cBhvr>
                                      <p:tavLst>
                                        <p:tav tm="0">
                                          <p:val>
                                            <p:fltVal val="0.5"/>
                                          </p:val>
                                        </p:tav>
                                        <p:tav tm="100000">
                                          <p:val>
                                            <p:strVal val="#ppt_y"/>
                                          </p:val>
                                        </p:tav>
                                      </p:tavLst>
                                    </p:anim>
                                  </p:childTnLst>
                                </p:cTn>
                              </p:par>
                              <p:par>
                                <p:cTn id="121" presetID="23" presetClass="entr" presetSubtype="528" fill="hold" grpId="0" nodeType="withEffect">
                                  <p:stCondLst>
                                    <p:cond delay="0"/>
                                  </p:stCondLst>
                                  <p:childTnLst>
                                    <p:set>
                                      <p:cBhvr>
                                        <p:cTn id="122" dur="1" fill="hold">
                                          <p:stCondLst>
                                            <p:cond delay="0"/>
                                          </p:stCondLst>
                                        </p:cTn>
                                        <p:tgtEl>
                                          <p:spTgt spid="22"/>
                                        </p:tgtEl>
                                        <p:attrNameLst>
                                          <p:attrName>style.visibility</p:attrName>
                                        </p:attrNameLst>
                                      </p:cBhvr>
                                      <p:to>
                                        <p:strVal val="visible"/>
                                      </p:to>
                                    </p:set>
                                    <p:anim calcmode="lin" valueType="num">
                                      <p:cBhvr>
                                        <p:cTn id="123" dur="2000" fill="hold"/>
                                        <p:tgtEl>
                                          <p:spTgt spid="22"/>
                                        </p:tgtEl>
                                        <p:attrNameLst>
                                          <p:attrName>ppt_w</p:attrName>
                                        </p:attrNameLst>
                                      </p:cBhvr>
                                      <p:tavLst>
                                        <p:tav tm="0">
                                          <p:val>
                                            <p:fltVal val="0"/>
                                          </p:val>
                                        </p:tav>
                                        <p:tav tm="100000">
                                          <p:val>
                                            <p:strVal val="#ppt_w"/>
                                          </p:val>
                                        </p:tav>
                                      </p:tavLst>
                                    </p:anim>
                                    <p:anim calcmode="lin" valueType="num">
                                      <p:cBhvr>
                                        <p:cTn id="124" dur="2000" fill="hold"/>
                                        <p:tgtEl>
                                          <p:spTgt spid="22"/>
                                        </p:tgtEl>
                                        <p:attrNameLst>
                                          <p:attrName>ppt_h</p:attrName>
                                        </p:attrNameLst>
                                      </p:cBhvr>
                                      <p:tavLst>
                                        <p:tav tm="0">
                                          <p:val>
                                            <p:fltVal val="0"/>
                                          </p:val>
                                        </p:tav>
                                        <p:tav tm="100000">
                                          <p:val>
                                            <p:strVal val="#ppt_h"/>
                                          </p:val>
                                        </p:tav>
                                      </p:tavLst>
                                    </p:anim>
                                    <p:anim calcmode="lin" valueType="num">
                                      <p:cBhvr>
                                        <p:cTn id="125" dur="2000" fill="hold"/>
                                        <p:tgtEl>
                                          <p:spTgt spid="22"/>
                                        </p:tgtEl>
                                        <p:attrNameLst>
                                          <p:attrName>ppt_x</p:attrName>
                                        </p:attrNameLst>
                                      </p:cBhvr>
                                      <p:tavLst>
                                        <p:tav tm="0">
                                          <p:val>
                                            <p:fltVal val="0.5"/>
                                          </p:val>
                                        </p:tav>
                                        <p:tav tm="100000">
                                          <p:val>
                                            <p:strVal val="#ppt_x"/>
                                          </p:val>
                                        </p:tav>
                                      </p:tavLst>
                                    </p:anim>
                                    <p:anim calcmode="lin" valueType="num">
                                      <p:cBhvr>
                                        <p:cTn id="126" dur="2000" fill="hold"/>
                                        <p:tgtEl>
                                          <p:spTgt spid="22"/>
                                        </p:tgtEl>
                                        <p:attrNameLst>
                                          <p:attrName>ppt_y</p:attrName>
                                        </p:attrNameLst>
                                      </p:cBhvr>
                                      <p:tavLst>
                                        <p:tav tm="0">
                                          <p:val>
                                            <p:fltVal val="0.5"/>
                                          </p:val>
                                        </p:tav>
                                        <p:tav tm="100000">
                                          <p:val>
                                            <p:strVal val="#ppt_y"/>
                                          </p:val>
                                        </p:tav>
                                      </p:tavLst>
                                    </p:anim>
                                  </p:childTnLst>
                                </p:cTn>
                              </p:par>
                              <p:par>
                                <p:cTn id="127" presetID="23" presetClass="entr" presetSubtype="528" fill="hold" grpId="0" nodeType="with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p:cTn id="129" dur="2000" fill="hold"/>
                                        <p:tgtEl>
                                          <p:spTgt spid="23"/>
                                        </p:tgtEl>
                                        <p:attrNameLst>
                                          <p:attrName>ppt_w</p:attrName>
                                        </p:attrNameLst>
                                      </p:cBhvr>
                                      <p:tavLst>
                                        <p:tav tm="0">
                                          <p:val>
                                            <p:fltVal val="0"/>
                                          </p:val>
                                        </p:tav>
                                        <p:tav tm="100000">
                                          <p:val>
                                            <p:strVal val="#ppt_w"/>
                                          </p:val>
                                        </p:tav>
                                      </p:tavLst>
                                    </p:anim>
                                    <p:anim calcmode="lin" valueType="num">
                                      <p:cBhvr>
                                        <p:cTn id="130" dur="2000" fill="hold"/>
                                        <p:tgtEl>
                                          <p:spTgt spid="23"/>
                                        </p:tgtEl>
                                        <p:attrNameLst>
                                          <p:attrName>ppt_h</p:attrName>
                                        </p:attrNameLst>
                                      </p:cBhvr>
                                      <p:tavLst>
                                        <p:tav tm="0">
                                          <p:val>
                                            <p:fltVal val="0"/>
                                          </p:val>
                                        </p:tav>
                                        <p:tav tm="100000">
                                          <p:val>
                                            <p:strVal val="#ppt_h"/>
                                          </p:val>
                                        </p:tav>
                                      </p:tavLst>
                                    </p:anim>
                                    <p:anim calcmode="lin" valueType="num">
                                      <p:cBhvr>
                                        <p:cTn id="131" dur="2000" fill="hold"/>
                                        <p:tgtEl>
                                          <p:spTgt spid="23"/>
                                        </p:tgtEl>
                                        <p:attrNameLst>
                                          <p:attrName>ppt_x</p:attrName>
                                        </p:attrNameLst>
                                      </p:cBhvr>
                                      <p:tavLst>
                                        <p:tav tm="0">
                                          <p:val>
                                            <p:fltVal val="0.5"/>
                                          </p:val>
                                        </p:tav>
                                        <p:tav tm="100000">
                                          <p:val>
                                            <p:strVal val="#ppt_x"/>
                                          </p:val>
                                        </p:tav>
                                      </p:tavLst>
                                    </p:anim>
                                    <p:anim calcmode="lin" valueType="num">
                                      <p:cBhvr>
                                        <p:cTn id="132" dur="2000" fill="hold"/>
                                        <p:tgtEl>
                                          <p:spTgt spid="23"/>
                                        </p:tgtEl>
                                        <p:attrNameLst>
                                          <p:attrName>ppt_y</p:attrName>
                                        </p:attrNameLst>
                                      </p:cBhvr>
                                      <p:tavLst>
                                        <p:tav tm="0">
                                          <p:val>
                                            <p:fltVal val="0.5"/>
                                          </p:val>
                                        </p:tav>
                                        <p:tav tm="100000">
                                          <p:val>
                                            <p:strVal val="#ppt_y"/>
                                          </p:val>
                                        </p:tav>
                                      </p:tavLst>
                                    </p:anim>
                                  </p:childTnLst>
                                </p:cTn>
                              </p:par>
                              <p:par>
                                <p:cTn id="133" presetID="23" presetClass="entr" presetSubtype="528" fill="hold" grpId="0" nodeType="withEffect">
                                  <p:stCondLst>
                                    <p:cond delay="0"/>
                                  </p:stCondLst>
                                  <p:childTnLst>
                                    <p:set>
                                      <p:cBhvr>
                                        <p:cTn id="134" dur="1" fill="hold">
                                          <p:stCondLst>
                                            <p:cond delay="0"/>
                                          </p:stCondLst>
                                        </p:cTn>
                                        <p:tgtEl>
                                          <p:spTgt spid="24"/>
                                        </p:tgtEl>
                                        <p:attrNameLst>
                                          <p:attrName>style.visibility</p:attrName>
                                        </p:attrNameLst>
                                      </p:cBhvr>
                                      <p:to>
                                        <p:strVal val="visible"/>
                                      </p:to>
                                    </p:set>
                                    <p:anim calcmode="lin" valueType="num">
                                      <p:cBhvr>
                                        <p:cTn id="135" dur="2000" fill="hold"/>
                                        <p:tgtEl>
                                          <p:spTgt spid="24"/>
                                        </p:tgtEl>
                                        <p:attrNameLst>
                                          <p:attrName>ppt_w</p:attrName>
                                        </p:attrNameLst>
                                      </p:cBhvr>
                                      <p:tavLst>
                                        <p:tav tm="0">
                                          <p:val>
                                            <p:fltVal val="0"/>
                                          </p:val>
                                        </p:tav>
                                        <p:tav tm="100000">
                                          <p:val>
                                            <p:strVal val="#ppt_w"/>
                                          </p:val>
                                        </p:tav>
                                      </p:tavLst>
                                    </p:anim>
                                    <p:anim calcmode="lin" valueType="num">
                                      <p:cBhvr>
                                        <p:cTn id="136" dur="2000" fill="hold"/>
                                        <p:tgtEl>
                                          <p:spTgt spid="24"/>
                                        </p:tgtEl>
                                        <p:attrNameLst>
                                          <p:attrName>ppt_h</p:attrName>
                                        </p:attrNameLst>
                                      </p:cBhvr>
                                      <p:tavLst>
                                        <p:tav tm="0">
                                          <p:val>
                                            <p:fltVal val="0"/>
                                          </p:val>
                                        </p:tav>
                                        <p:tav tm="100000">
                                          <p:val>
                                            <p:strVal val="#ppt_h"/>
                                          </p:val>
                                        </p:tav>
                                      </p:tavLst>
                                    </p:anim>
                                    <p:anim calcmode="lin" valueType="num">
                                      <p:cBhvr>
                                        <p:cTn id="137" dur="2000" fill="hold"/>
                                        <p:tgtEl>
                                          <p:spTgt spid="24"/>
                                        </p:tgtEl>
                                        <p:attrNameLst>
                                          <p:attrName>ppt_x</p:attrName>
                                        </p:attrNameLst>
                                      </p:cBhvr>
                                      <p:tavLst>
                                        <p:tav tm="0">
                                          <p:val>
                                            <p:fltVal val="0.5"/>
                                          </p:val>
                                        </p:tav>
                                        <p:tav tm="100000">
                                          <p:val>
                                            <p:strVal val="#ppt_x"/>
                                          </p:val>
                                        </p:tav>
                                      </p:tavLst>
                                    </p:anim>
                                    <p:anim calcmode="lin" valueType="num">
                                      <p:cBhvr>
                                        <p:cTn id="138" dur="2000" fill="hold"/>
                                        <p:tgtEl>
                                          <p:spTgt spid="24"/>
                                        </p:tgtEl>
                                        <p:attrNameLst>
                                          <p:attrName>ppt_y</p:attrName>
                                        </p:attrNameLst>
                                      </p:cBhvr>
                                      <p:tavLst>
                                        <p:tav tm="0">
                                          <p:val>
                                            <p:fltVal val="0.5"/>
                                          </p:val>
                                        </p:tav>
                                        <p:tav tm="100000">
                                          <p:val>
                                            <p:strVal val="#ppt_y"/>
                                          </p:val>
                                        </p:tav>
                                      </p:tavLst>
                                    </p:anim>
                                  </p:childTnLst>
                                </p:cTn>
                              </p:par>
                              <p:par>
                                <p:cTn id="139" presetID="23" presetClass="entr" presetSubtype="528" fill="hold" grpId="0" nodeType="withEffect">
                                  <p:stCondLst>
                                    <p:cond delay="0"/>
                                  </p:stCondLst>
                                  <p:childTnLst>
                                    <p:set>
                                      <p:cBhvr>
                                        <p:cTn id="140" dur="1" fill="hold">
                                          <p:stCondLst>
                                            <p:cond delay="0"/>
                                          </p:stCondLst>
                                        </p:cTn>
                                        <p:tgtEl>
                                          <p:spTgt spid="25"/>
                                        </p:tgtEl>
                                        <p:attrNameLst>
                                          <p:attrName>style.visibility</p:attrName>
                                        </p:attrNameLst>
                                      </p:cBhvr>
                                      <p:to>
                                        <p:strVal val="visible"/>
                                      </p:to>
                                    </p:set>
                                    <p:anim calcmode="lin" valueType="num">
                                      <p:cBhvr>
                                        <p:cTn id="141" dur="2000" fill="hold"/>
                                        <p:tgtEl>
                                          <p:spTgt spid="25"/>
                                        </p:tgtEl>
                                        <p:attrNameLst>
                                          <p:attrName>ppt_w</p:attrName>
                                        </p:attrNameLst>
                                      </p:cBhvr>
                                      <p:tavLst>
                                        <p:tav tm="0">
                                          <p:val>
                                            <p:fltVal val="0"/>
                                          </p:val>
                                        </p:tav>
                                        <p:tav tm="100000">
                                          <p:val>
                                            <p:strVal val="#ppt_w"/>
                                          </p:val>
                                        </p:tav>
                                      </p:tavLst>
                                    </p:anim>
                                    <p:anim calcmode="lin" valueType="num">
                                      <p:cBhvr>
                                        <p:cTn id="142" dur="2000" fill="hold"/>
                                        <p:tgtEl>
                                          <p:spTgt spid="25"/>
                                        </p:tgtEl>
                                        <p:attrNameLst>
                                          <p:attrName>ppt_h</p:attrName>
                                        </p:attrNameLst>
                                      </p:cBhvr>
                                      <p:tavLst>
                                        <p:tav tm="0">
                                          <p:val>
                                            <p:fltVal val="0"/>
                                          </p:val>
                                        </p:tav>
                                        <p:tav tm="100000">
                                          <p:val>
                                            <p:strVal val="#ppt_h"/>
                                          </p:val>
                                        </p:tav>
                                      </p:tavLst>
                                    </p:anim>
                                    <p:anim calcmode="lin" valueType="num">
                                      <p:cBhvr>
                                        <p:cTn id="143" dur="2000" fill="hold"/>
                                        <p:tgtEl>
                                          <p:spTgt spid="25"/>
                                        </p:tgtEl>
                                        <p:attrNameLst>
                                          <p:attrName>ppt_x</p:attrName>
                                        </p:attrNameLst>
                                      </p:cBhvr>
                                      <p:tavLst>
                                        <p:tav tm="0">
                                          <p:val>
                                            <p:fltVal val="0.5"/>
                                          </p:val>
                                        </p:tav>
                                        <p:tav tm="100000">
                                          <p:val>
                                            <p:strVal val="#ppt_x"/>
                                          </p:val>
                                        </p:tav>
                                      </p:tavLst>
                                    </p:anim>
                                    <p:anim calcmode="lin" valueType="num">
                                      <p:cBhvr>
                                        <p:cTn id="144" dur="2000" fill="hold"/>
                                        <p:tgtEl>
                                          <p:spTgt spid="25"/>
                                        </p:tgtEl>
                                        <p:attrNameLst>
                                          <p:attrName>ppt_y</p:attrName>
                                        </p:attrNameLst>
                                      </p:cBhvr>
                                      <p:tavLst>
                                        <p:tav tm="0">
                                          <p:val>
                                            <p:fltVal val="0.5"/>
                                          </p:val>
                                        </p:tav>
                                        <p:tav tm="100000">
                                          <p:val>
                                            <p:strVal val="#ppt_y"/>
                                          </p:val>
                                        </p:tav>
                                      </p:tavLst>
                                    </p:anim>
                                  </p:childTnLst>
                                </p:cTn>
                              </p:par>
                              <p:par>
                                <p:cTn id="145" presetID="23" presetClass="entr" presetSubtype="528" fill="hold" grpId="0" nodeType="withEffect">
                                  <p:stCondLst>
                                    <p:cond delay="0"/>
                                  </p:stCondLst>
                                  <p:childTnLst>
                                    <p:set>
                                      <p:cBhvr>
                                        <p:cTn id="146" dur="1" fill="hold">
                                          <p:stCondLst>
                                            <p:cond delay="0"/>
                                          </p:stCondLst>
                                        </p:cTn>
                                        <p:tgtEl>
                                          <p:spTgt spid="26"/>
                                        </p:tgtEl>
                                        <p:attrNameLst>
                                          <p:attrName>style.visibility</p:attrName>
                                        </p:attrNameLst>
                                      </p:cBhvr>
                                      <p:to>
                                        <p:strVal val="visible"/>
                                      </p:to>
                                    </p:set>
                                    <p:anim calcmode="lin" valueType="num">
                                      <p:cBhvr>
                                        <p:cTn id="147" dur="2000" fill="hold"/>
                                        <p:tgtEl>
                                          <p:spTgt spid="26"/>
                                        </p:tgtEl>
                                        <p:attrNameLst>
                                          <p:attrName>ppt_w</p:attrName>
                                        </p:attrNameLst>
                                      </p:cBhvr>
                                      <p:tavLst>
                                        <p:tav tm="0">
                                          <p:val>
                                            <p:fltVal val="0"/>
                                          </p:val>
                                        </p:tav>
                                        <p:tav tm="100000">
                                          <p:val>
                                            <p:strVal val="#ppt_w"/>
                                          </p:val>
                                        </p:tav>
                                      </p:tavLst>
                                    </p:anim>
                                    <p:anim calcmode="lin" valueType="num">
                                      <p:cBhvr>
                                        <p:cTn id="148" dur="2000" fill="hold"/>
                                        <p:tgtEl>
                                          <p:spTgt spid="26"/>
                                        </p:tgtEl>
                                        <p:attrNameLst>
                                          <p:attrName>ppt_h</p:attrName>
                                        </p:attrNameLst>
                                      </p:cBhvr>
                                      <p:tavLst>
                                        <p:tav tm="0">
                                          <p:val>
                                            <p:fltVal val="0"/>
                                          </p:val>
                                        </p:tav>
                                        <p:tav tm="100000">
                                          <p:val>
                                            <p:strVal val="#ppt_h"/>
                                          </p:val>
                                        </p:tav>
                                      </p:tavLst>
                                    </p:anim>
                                    <p:anim calcmode="lin" valueType="num">
                                      <p:cBhvr>
                                        <p:cTn id="149" dur="2000" fill="hold"/>
                                        <p:tgtEl>
                                          <p:spTgt spid="26"/>
                                        </p:tgtEl>
                                        <p:attrNameLst>
                                          <p:attrName>ppt_x</p:attrName>
                                        </p:attrNameLst>
                                      </p:cBhvr>
                                      <p:tavLst>
                                        <p:tav tm="0">
                                          <p:val>
                                            <p:fltVal val="0.5"/>
                                          </p:val>
                                        </p:tav>
                                        <p:tav tm="100000">
                                          <p:val>
                                            <p:strVal val="#ppt_x"/>
                                          </p:val>
                                        </p:tav>
                                      </p:tavLst>
                                    </p:anim>
                                    <p:anim calcmode="lin" valueType="num">
                                      <p:cBhvr>
                                        <p:cTn id="150" dur="2000" fill="hold"/>
                                        <p:tgtEl>
                                          <p:spTgt spid="26"/>
                                        </p:tgtEl>
                                        <p:attrNameLst>
                                          <p:attrName>ppt_y</p:attrName>
                                        </p:attrNameLst>
                                      </p:cBhvr>
                                      <p:tavLst>
                                        <p:tav tm="0">
                                          <p:val>
                                            <p:fltVal val="0.5"/>
                                          </p:val>
                                        </p:tav>
                                        <p:tav tm="100000">
                                          <p:val>
                                            <p:strVal val="#ppt_y"/>
                                          </p:val>
                                        </p:tav>
                                      </p:tavLst>
                                    </p:anim>
                                  </p:childTnLst>
                                </p:cTn>
                              </p:par>
                              <p:par>
                                <p:cTn id="151" presetID="23" presetClass="entr" presetSubtype="528" fill="hold" grpId="0" nodeType="withEffect">
                                  <p:stCondLst>
                                    <p:cond delay="0"/>
                                  </p:stCondLst>
                                  <p:childTnLst>
                                    <p:set>
                                      <p:cBhvr>
                                        <p:cTn id="152" dur="1" fill="hold">
                                          <p:stCondLst>
                                            <p:cond delay="0"/>
                                          </p:stCondLst>
                                        </p:cTn>
                                        <p:tgtEl>
                                          <p:spTgt spid="27"/>
                                        </p:tgtEl>
                                        <p:attrNameLst>
                                          <p:attrName>style.visibility</p:attrName>
                                        </p:attrNameLst>
                                      </p:cBhvr>
                                      <p:to>
                                        <p:strVal val="visible"/>
                                      </p:to>
                                    </p:set>
                                    <p:anim calcmode="lin" valueType="num">
                                      <p:cBhvr>
                                        <p:cTn id="153" dur="2000" fill="hold"/>
                                        <p:tgtEl>
                                          <p:spTgt spid="27"/>
                                        </p:tgtEl>
                                        <p:attrNameLst>
                                          <p:attrName>ppt_w</p:attrName>
                                        </p:attrNameLst>
                                      </p:cBhvr>
                                      <p:tavLst>
                                        <p:tav tm="0">
                                          <p:val>
                                            <p:fltVal val="0"/>
                                          </p:val>
                                        </p:tav>
                                        <p:tav tm="100000">
                                          <p:val>
                                            <p:strVal val="#ppt_w"/>
                                          </p:val>
                                        </p:tav>
                                      </p:tavLst>
                                    </p:anim>
                                    <p:anim calcmode="lin" valueType="num">
                                      <p:cBhvr>
                                        <p:cTn id="154" dur="2000" fill="hold"/>
                                        <p:tgtEl>
                                          <p:spTgt spid="27"/>
                                        </p:tgtEl>
                                        <p:attrNameLst>
                                          <p:attrName>ppt_h</p:attrName>
                                        </p:attrNameLst>
                                      </p:cBhvr>
                                      <p:tavLst>
                                        <p:tav tm="0">
                                          <p:val>
                                            <p:fltVal val="0"/>
                                          </p:val>
                                        </p:tav>
                                        <p:tav tm="100000">
                                          <p:val>
                                            <p:strVal val="#ppt_h"/>
                                          </p:val>
                                        </p:tav>
                                      </p:tavLst>
                                    </p:anim>
                                    <p:anim calcmode="lin" valueType="num">
                                      <p:cBhvr>
                                        <p:cTn id="155" dur="2000" fill="hold"/>
                                        <p:tgtEl>
                                          <p:spTgt spid="27"/>
                                        </p:tgtEl>
                                        <p:attrNameLst>
                                          <p:attrName>ppt_x</p:attrName>
                                        </p:attrNameLst>
                                      </p:cBhvr>
                                      <p:tavLst>
                                        <p:tav tm="0">
                                          <p:val>
                                            <p:fltVal val="0.5"/>
                                          </p:val>
                                        </p:tav>
                                        <p:tav tm="100000">
                                          <p:val>
                                            <p:strVal val="#ppt_x"/>
                                          </p:val>
                                        </p:tav>
                                      </p:tavLst>
                                    </p:anim>
                                    <p:anim calcmode="lin" valueType="num">
                                      <p:cBhvr>
                                        <p:cTn id="156" dur="2000" fill="hold"/>
                                        <p:tgtEl>
                                          <p:spTgt spid="27"/>
                                        </p:tgtEl>
                                        <p:attrNameLst>
                                          <p:attrName>ppt_y</p:attrName>
                                        </p:attrNameLst>
                                      </p:cBhvr>
                                      <p:tavLst>
                                        <p:tav tm="0">
                                          <p:val>
                                            <p:fltVal val="0.5"/>
                                          </p:val>
                                        </p:tav>
                                        <p:tav tm="100000">
                                          <p:val>
                                            <p:strVal val="#ppt_y"/>
                                          </p:val>
                                        </p:tav>
                                      </p:tavLst>
                                    </p:anim>
                                  </p:childTnLst>
                                </p:cTn>
                              </p:par>
                              <p:par>
                                <p:cTn id="157" presetID="23" presetClass="entr" presetSubtype="528" fill="hold" grpId="0" nodeType="withEffect">
                                  <p:stCondLst>
                                    <p:cond delay="0"/>
                                  </p:stCondLst>
                                  <p:childTnLst>
                                    <p:set>
                                      <p:cBhvr>
                                        <p:cTn id="158" dur="1" fill="hold">
                                          <p:stCondLst>
                                            <p:cond delay="0"/>
                                          </p:stCondLst>
                                        </p:cTn>
                                        <p:tgtEl>
                                          <p:spTgt spid="28"/>
                                        </p:tgtEl>
                                        <p:attrNameLst>
                                          <p:attrName>style.visibility</p:attrName>
                                        </p:attrNameLst>
                                      </p:cBhvr>
                                      <p:to>
                                        <p:strVal val="visible"/>
                                      </p:to>
                                    </p:set>
                                    <p:anim calcmode="lin" valueType="num">
                                      <p:cBhvr>
                                        <p:cTn id="159" dur="2000" fill="hold"/>
                                        <p:tgtEl>
                                          <p:spTgt spid="28"/>
                                        </p:tgtEl>
                                        <p:attrNameLst>
                                          <p:attrName>ppt_w</p:attrName>
                                        </p:attrNameLst>
                                      </p:cBhvr>
                                      <p:tavLst>
                                        <p:tav tm="0">
                                          <p:val>
                                            <p:fltVal val="0"/>
                                          </p:val>
                                        </p:tav>
                                        <p:tav tm="100000">
                                          <p:val>
                                            <p:strVal val="#ppt_w"/>
                                          </p:val>
                                        </p:tav>
                                      </p:tavLst>
                                    </p:anim>
                                    <p:anim calcmode="lin" valueType="num">
                                      <p:cBhvr>
                                        <p:cTn id="160" dur="2000" fill="hold"/>
                                        <p:tgtEl>
                                          <p:spTgt spid="28"/>
                                        </p:tgtEl>
                                        <p:attrNameLst>
                                          <p:attrName>ppt_h</p:attrName>
                                        </p:attrNameLst>
                                      </p:cBhvr>
                                      <p:tavLst>
                                        <p:tav tm="0">
                                          <p:val>
                                            <p:fltVal val="0"/>
                                          </p:val>
                                        </p:tav>
                                        <p:tav tm="100000">
                                          <p:val>
                                            <p:strVal val="#ppt_h"/>
                                          </p:val>
                                        </p:tav>
                                      </p:tavLst>
                                    </p:anim>
                                    <p:anim calcmode="lin" valueType="num">
                                      <p:cBhvr>
                                        <p:cTn id="161" dur="2000" fill="hold"/>
                                        <p:tgtEl>
                                          <p:spTgt spid="28"/>
                                        </p:tgtEl>
                                        <p:attrNameLst>
                                          <p:attrName>ppt_x</p:attrName>
                                        </p:attrNameLst>
                                      </p:cBhvr>
                                      <p:tavLst>
                                        <p:tav tm="0">
                                          <p:val>
                                            <p:fltVal val="0.5"/>
                                          </p:val>
                                        </p:tav>
                                        <p:tav tm="100000">
                                          <p:val>
                                            <p:strVal val="#ppt_x"/>
                                          </p:val>
                                        </p:tav>
                                      </p:tavLst>
                                    </p:anim>
                                    <p:anim calcmode="lin" valueType="num">
                                      <p:cBhvr>
                                        <p:cTn id="162" dur="2000" fill="hold"/>
                                        <p:tgtEl>
                                          <p:spTgt spid="28"/>
                                        </p:tgtEl>
                                        <p:attrNameLst>
                                          <p:attrName>ppt_y</p:attrName>
                                        </p:attrNameLst>
                                      </p:cBhvr>
                                      <p:tavLst>
                                        <p:tav tm="0">
                                          <p:val>
                                            <p:fltVal val="0.5"/>
                                          </p:val>
                                        </p:tav>
                                        <p:tav tm="100000">
                                          <p:val>
                                            <p:strVal val="#ppt_y"/>
                                          </p:val>
                                        </p:tav>
                                      </p:tavLst>
                                    </p:anim>
                                  </p:childTnLst>
                                </p:cTn>
                              </p:par>
                              <p:par>
                                <p:cTn id="163" presetID="23" presetClass="entr" presetSubtype="528" fill="hold" grpId="0" nodeType="withEffect">
                                  <p:stCondLst>
                                    <p:cond delay="0"/>
                                  </p:stCondLst>
                                  <p:childTnLst>
                                    <p:set>
                                      <p:cBhvr>
                                        <p:cTn id="164" dur="1" fill="hold">
                                          <p:stCondLst>
                                            <p:cond delay="0"/>
                                          </p:stCondLst>
                                        </p:cTn>
                                        <p:tgtEl>
                                          <p:spTgt spid="29"/>
                                        </p:tgtEl>
                                        <p:attrNameLst>
                                          <p:attrName>style.visibility</p:attrName>
                                        </p:attrNameLst>
                                      </p:cBhvr>
                                      <p:to>
                                        <p:strVal val="visible"/>
                                      </p:to>
                                    </p:set>
                                    <p:anim calcmode="lin" valueType="num">
                                      <p:cBhvr>
                                        <p:cTn id="165" dur="2000" fill="hold"/>
                                        <p:tgtEl>
                                          <p:spTgt spid="29"/>
                                        </p:tgtEl>
                                        <p:attrNameLst>
                                          <p:attrName>ppt_w</p:attrName>
                                        </p:attrNameLst>
                                      </p:cBhvr>
                                      <p:tavLst>
                                        <p:tav tm="0">
                                          <p:val>
                                            <p:fltVal val="0"/>
                                          </p:val>
                                        </p:tav>
                                        <p:tav tm="100000">
                                          <p:val>
                                            <p:strVal val="#ppt_w"/>
                                          </p:val>
                                        </p:tav>
                                      </p:tavLst>
                                    </p:anim>
                                    <p:anim calcmode="lin" valueType="num">
                                      <p:cBhvr>
                                        <p:cTn id="166" dur="2000" fill="hold"/>
                                        <p:tgtEl>
                                          <p:spTgt spid="29"/>
                                        </p:tgtEl>
                                        <p:attrNameLst>
                                          <p:attrName>ppt_h</p:attrName>
                                        </p:attrNameLst>
                                      </p:cBhvr>
                                      <p:tavLst>
                                        <p:tav tm="0">
                                          <p:val>
                                            <p:fltVal val="0"/>
                                          </p:val>
                                        </p:tav>
                                        <p:tav tm="100000">
                                          <p:val>
                                            <p:strVal val="#ppt_h"/>
                                          </p:val>
                                        </p:tav>
                                      </p:tavLst>
                                    </p:anim>
                                    <p:anim calcmode="lin" valueType="num">
                                      <p:cBhvr>
                                        <p:cTn id="167" dur="2000" fill="hold"/>
                                        <p:tgtEl>
                                          <p:spTgt spid="29"/>
                                        </p:tgtEl>
                                        <p:attrNameLst>
                                          <p:attrName>ppt_x</p:attrName>
                                        </p:attrNameLst>
                                      </p:cBhvr>
                                      <p:tavLst>
                                        <p:tav tm="0">
                                          <p:val>
                                            <p:fltVal val="0.5"/>
                                          </p:val>
                                        </p:tav>
                                        <p:tav tm="100000">
                                          <p:val>
                                            <p:strVal val="#ppt_x"/>
                                          </p:val>
                                        </p:tav>
                                      </p:tavLst>
                                    </p:anim>
                                    <p:anim calcmode="lin" valueType="num">
                                      <p:cBhvr>
                                        <p:cTn id="168" dur="2000" fill="hold"/>
                                        <p:tgtEl>
                                          <p:spTgt spid="29"/>
                                        </p:tgtEl>
                                        <p:attrNameLst>
                                          <p:attrName>ppt_y</p:attrName>
                                        </p:attrNameLst>
                                      </p:cBhvr>
                                      <p:tavLst>
                                        <p:tav tm="0">
                                          <p:val>
                                            <p:fltVal val="0.5"/>
                                          </p:val>
                                        </p:tav>
                                        <p:tav tm="100000">
                                          <p:val>
                                            <p:strVal val="#ppt_y"/>
                                          </p:val>
                                        </p:tav>
                                      </p:tavLst>
                                    </p:anim>
                                  </p:childTnLst>
                                </p:cTn>
                              </p:par>
                              <p:par>
                                <p:cTn id="169" presetID="23" presetClass="entr" presetSubtype="528" fill="hold" grpId="0" nodeType="withEffect">
                                  <p:stCondLst>
                                    <p:cond delay="0"/>
                                  </p:stCondLst>
                                  <p:childTnLst>
                                    <p:set>
                                      <p:cBhvr>
                                        <p:cTn id="170" dur="1" fill="hold">
                                          <p:stCondLst>
                                            <p:cond delay="0"/>
                                          </p:stCondLst>
                                        </p:cTn>
                                        <p:tgtEl>
                                          <p:spTgt spid="30"/>
                                        </p:tgtEl>
                                        <p:attrNameLst>
                                          <p:attrName>style.visibility</p:attrName>
                                        </p:attrNameLst>
                                      </p:cBhvr>
                                      <p:to>
                                        <p:strVal val="visible"/>
                                      </p:to>
                                    </p:set>
                                    <p:anim calcmode="lin" valueType="num">
                                      <p:cBhvr>
                                        <p:cTn id="171" dur="2000" fill="hold"/>
                                        <p:tgtEl>
                                          <p:spTgt spid="30"/>
                                        </p:tgtEl>
                                        <p:attrNameLst>
                                          <p:attrName>ppt_w</p:attrName>
                                        </p:attrNameLst>
                                      </p:cBhvr>
                                      <p:tavLst>
                                        <p:tav tm="0">
                                          <p:val>
                                            <p:fltVal val="0"/>
                                          </p:val>
                                        </p:tav>
                                        <p:tav tm="100000">
                                          <p:val>
                                            <p:strVal val="#ppt_w"/>
                                          </p:val>
                                        </p:tav>
                                      </p:tavLst>
                                    </p:anim>
                                    <p:anim calcmode="lin" valueType="num">
                                      <p:cBhvr>
                                        <p:cTn id="172" dur="2000" fill="hold"/>
                                        <p:tgtEl>
                                          <p:spTgt spid="30"/>
                                        </p:tgtEl>
                                        <p:attrNameLst>
                                          <p:attrName>ppt_h</p:attrName>
                                        </p:attrNameLst>
                                      </p:cBhvr>
                                      <p:tavLst>
                                        <p:tav tm="0">
                                          <p:val>
                                            <p:fltVal val="0"/>
                                          </p:val>
                                        </p:tav>
                                        <p:tav tm="100000">
                                          <p:val>
                                            <p:strVal val="#ppt_h"/>
                                          </p:val>
                                        </p:tav>
                                      </p:tavLst>
                                    </p:anim>
                                    <p:anim calcmode="lin" valueType="num">
                                      <p:cBhvr>
                                        <p:cTn id="173" dur="2000" fill="hold"/>
                                        <p:tgtEl>
                                          <p:spTgt spid="30"/>
                                        </p:tgtEl>
                                        <p:attrNameLst>
                                          <p:attrName>ppt_x</p:attrName>
                                        </p:attrNameLst>
                                      </p:cBhvr>
                                      <p:tavLst>
                                        <p:tav tm="0">
                                          <p:val>
                                            <p:fltVal val="0.5"/>
                                          </p:val>
                                        </p:tav>
                                        <p:tav tm="100000">
                                          <p:val>
                                            <p:strVal val="#ppt_x"/>
                                          </p:val>
                                        </p:tav>
                                      </p:tavLst>
                                    </p:anim>
                                    <p:anim calcmode="lin" valueType="num">
                                      <p:cBhvr>
                                        <p:cTn id="174" dur="2000" fill="hold"/>
                                        <p:tgtEl>
                                          <p:spTgt spid="30"/>
                                        </p:tgtEl>
                                        <p:attrNameLst>
                                          <p:attrName>ppt_y</p:attrName>
                                        </p:attrNameLst>
                                      </p:cBhvr>
                                      <p:tavLst>
                                        <p:tav tm="0">
                                          <p:val>
                                            <p:fltVal val="0.5"/>
                                          </p:val>
                                        </p:tav>
                                        <p:tav tm="100000">
                                          <p:val>
                                            <p:strVal val="#ppt_y"/>
                                          </p:val>
                                        </p:tav>
                                      </p:tavLst>
                                    </p:anim>
                                  </p:childTnLst>
                                </p:cTn>
                              </p:par>
                              <p:par>
                                <p:cTn id="175" presetID="23" presetClass="entr" presetSubtype="528" fill="hold" grpId="0" nodeType="withEffect">
                                  <p:stCondLst>
                                    <p:cond delay="0"/>
                                  </p:stCondLst>
                                  <p:childTnLst>
                                    <p:set>
                                      <p:cBhvr>
                                        <p:cTn id="176" dur="1" fill="hold">
                                          <p:stCondLst>
                                            <p:cond delay="0"/>
                                          </p:stCondLst>
                                        </p:cTn>
                                        <p:tgtEl>
                                          <p:spTgt spid="31"/>
                                        </p:tgtEl>
                                        <p:attrNameLst>
                                          <p:attrName>style.visibility</p:attrName>
                                        </p:attrNameLst>
                                      </p:cBhvr>
                                      <p:to>
                                        <p:strVal val="visible"/>
                                      </p:to>
                                    </p:set>
                                    <p:anim calcmode="lin" valueType="num">
                                      <p:cBhvr>
                                        <p:cTn id="177" dur="2000" fill="hold"/>
                                        <p:tgtEl>
                                          <p:spTgt spid="31"/>
                                        </p:tgtEl>
                                        <p:attrNameLst>
                                          <p:attrName>ppt_w</p:attrName>
                                        </p:attrNameLst>
                                      </p:cBhvr>
                                      <p:tavLst>
                                        <p:tav tm="0">
                                          <p:val>
                                            <p:fltVal val="0"/>
                                          </p:val>
                                        </p:tav>
                                        <p:tav tm="100000">
                                          <p:val>
                                            <p:strVal val="#ppt_w"/>
                                          </p:val>
                                        </p:tav>
                                      </p:tavLst>
                                    </p:anim>
                                    <p:anim calcmode="lin" valueType="num">
                                      <p:cBhvr>
                                        <p:cTn id="178" dur="2000" fill="hold"/>
                                        <p:tgtEl>
                                          <p:spTgt spid="31"/>
                                        </p:tgtEl>
                                        <p:attrNameLst>
                                          <p:attrName>ppt_h</p:attrName>
                                        </p:attrNameLst>
                                      </p:cBhvr>
                                      <p:tavLst>
                                        <p:tav tm="0">
                                          <p:val>
                                            <p:fltVal val="0"/>
                                          </p:val>
                                        </p:tav>
                                        <p:tav tm="100000">
                                          <p:val>
                                            <p:strVal val="#ppt_h"/>
                                          </p:val>
                                        </p:tav>
                                      </p:tavLst>
                                    </p:anim>
                                    <p:anim calcmode="lin" valueType="num">
                                      <p:cBhvr>
                                        <p:cTn id="179" dur="2000" fill="hold"/>
                                        <p:tgtEl>
                                          <p:spTgt spid="31"/>
                                        </p:tgtEl>
                                        <p:attrNameLst>
                                          <p:attrName>ppt_x</p:attrName>
                                        </p:attrNameLst>
                                      </p:cBhvr>
                                      <p:tavLst>
                                        <p:tav tm="0">
                                          <p:val>
                                            <p:fltVal val="0.5"/>
                                          </p:val>
                                        </p:tav>
                                        <p:tav tm="100000">
                                          <p:val>
                                            <p:strVal val="#ppt_x"/>
                                          </p:val>
                                        </p:tav>
                                      </p:tavLst>
                                    </p:anim>
                                    <p:anim calcmode="lin" valueType="num">
                                      <p:cBhvr>
                                        <p:cTn id="180" dur="2000" fill="hold"/>
                                        <p:tgtEl>
                                          <p:spTgt spid="31"/>
                                        </p:tgtEl>
                                        <p:attrNameLst>
                                          <p:attrName>ppt_y</p:attrName>
                                        </p:attrNameLst>
                                      </p:cBhvr>
                                      <p:tavLst>
                                        <p:tav tm="0">
                                          <p:val>
                                            <p:fltVal val="0.5"/>
                                          </p:val>
                                        </p:tav>
                                        <p:tav tm="100000">
                                          <p:val>
                                            <p:strVal val="#ppt_y"/>
                                          </p:val>
                                        </p:tav>
                                      </p:tavLst>
                                    </p:anim>
                                  </p:childTnLst>
                                </p:cTn>
                              </p:par>
                              <p:par>
                                <p:cTn id="181" presetID="23" presetClass="entr" presetSubtype="528" fill="hold" grpId="0" nodeType="withEffect">
                                  <p:stCondLst>
                                    <p:cond delay="0"/>
                                  </p:stCondLst>
                                  <p:childTnLst>
                                    <p:set>
                                      <p:cBhvr>
                                        <p:cTn id="182" dur="1" fill="hold">
                                          <p:stCondLst>
                                            <p:cond delay="0"/>
                                          </p:stCondLst>
                                        </p:cTn>
                                        <p:tgtEl>
                                          <p:spTgt spid="32"/>
                                        </p:tgtEl>
                                        <p:attrNameLst>
                                          <p:attrName>style.visibility</p:attrName>
                                        </p:attrNameLst>
                                      </p:cBhvr>
                                      <p:to>
                                        <p:strVal val="visible"/>
                                      </p:to>
                                    </p:set>
                                    <p:anim calcmode="lin" valueType="num">
                                      <p:cBhvr>
                                        <p:cTn id="183" dur="2000" fill="hold"/>
                                        <p:tgtEl>
                                          <p:spTgt spid="32"/>
                                        </p:tgtEl>
                                        <p:attrNameLst>
                                          <p:attrName>ppt_w</p:attrName>
                                        </p:attrNameLst>
                                      </p:cBhvr>
                                      <p:tavLst>
                                        <p:tav tm="0">
                                          <p:val>
                                            <p:fltVal val="0"/>
                                          </p:val>
                                        </p:tav>
                                        <p:tav tm="100000">
                                          <p:val>
                                            <p:strVal val="#ppt_w"/>
                                          </p:val>
                                        </p:tav>
                                      </p:tavLst>
                                    </p:anim>
                                    <p:anim calcmode="lin" valueType="num">
                                      <p:cBhvr>
                                        <p:cTn id="184" dur="2000" fill="hold"/>
                                        <p:tgtEl>
                                          <p:spTgt spid="32"/>
                                        </p:tgtEl>
                                        <p:attrNameLst>
                                          <p:attrName>ppt_h</p:attrName>
                                        </p:attrNameLst>
                                      </p:cBhvr>
                                      <p:tavLst>
                                        <p:tav tm="0">
                                          <p:val>
                                            <p:fltVal val="0"/>
                                          </p:val>
                                        </p:tav>
                                        <p:tav tm="100000">
                                          <p:val>
                                            <p:strVal val="#ppt_h"/>
                                          </p:val>
                                        </p:tav>
                                      </p:tavLst>
                                    </p:anim>
                                    <p:anim calcmode="lin" valueType="num">
                                      <p:cBhvr>
                                        <p:cTn id="185" dur="2000" fill="hold"/>
                                        <p:tgtEl>
                                          <p:spTgt spid="32"/>
                                        </p:tgtEl>
                                        <p:attrNameLst>
                                          <p:attrName>ppt_x</p:attrName>
                                        </p:attrNameLst>
                                      </p:cBhvr>
                                      <p:tavLst>
                                        <p:tav tm="0">
                                          <p:val>
                                            <p:fltVal val="0.5"/>
                                          </p:val>
                                        </p:tav>
                                        <p:tav tm="100000">
                                          <p:val>
                                            <p:strVal val="#ppt_x"/>
                                          </p:val>
                                        </p:tav>
                                      </p:tavLst>
                                    </p:anim>
                                    <p:anim calcmode="lin" valueType="num">
                                      <p:cBhvr>
                                        <p:cTn id="186" dur="2000" fill="hold"/>
                                        <p:tgtEl>
                                          <p:spTgt spid="32"/>
                                        </p:tgtEl>
                                        <p:attrNameLst>
                                          <p:attrName>ppt_y</p:attrName>
                                        </p:attrNameLst>
                                      </p:cBhvr>
                                      <p:tavLst>
                                        <p:tav tm="0">
                                          <p:val>
                                            <p:fltVal val="0.5"/>
                                          </p:val>
                                        </p:tav>
                                        <p:tav tm="100000">
                                          <p:val>
                                            <p:strVal val="#ppt_y"/>
                                          </p:val>
                                        </p:tav>
                                      </p:tavLst>
                                    </p:anim>
                                  </p:childTnLst>
                                </p:cTn>
                              </p:par>
                              <p:par>
                                <p:cTn id="187" presetID="23" presetClass="entr" presetSubtype="528" fill="hold" grpId="0" nodeType="withEffect">
                                  <p:stCondLst>
                                    <p:cond delay="0"/>
                                  </p:stCondLst>
                                  <p:childTnLst>
                                    <p:set>
                                      <p:cBhvr>
                                        <p:cTn id="188" dur="1" fill="hold">
                                          <p:stCondLst>
                                            <p:cond delay="0"/>
                                          </p:stCondLst>
                                        </p:cTn>
                                        <p:tgtEl>
                                          <p:spTgt spid="33"/>
                                        </p:tgtEl>
                                        <p:attrNameLst>
                                          <p:attrName>style.visibility</p:attrName>
                                        </p:attrNameLst>
                                      </p:cBhvr>
                                      <p:to>
                                        <p:strVal val="visible"/>
                                      </p:to>
                                    </p:set>
                                    <p:anim calcmode="lin" valueType="num">
                                      <p:cBhvr>
                                        <p:cTn id="189" dur="2000" fill="hold"/>
                                        <p:tgtEl>
                                          <p:spTgt spid="33"/>
                                        </p:tgtEl>
                                        <p:attrNameLst>
                                          <p:attrName>ppt_w</p:attrName>
                                        </p:attrNameLst>
                                      </p:cBhvr>
                                      <p:tavLst>
                                        <p:tav tm="0">
                                          <p:val>
                                            <p:fltVal val="0"/>
                                          </p:val>
                                        </p:tav>
                                        <p:tav tm="100000">
                                          <p:val>
                                            <p:strVal val="#ppt_w"/>
                                          </p:val>
                                        </p:tav>
                                      </p:tavLst>
                                    </p:anim>
                                    <p:anim calcmode="lin" valueType="num">
                                      <p:cBhvr>
                                        <p:cTn id="190" dur="2000" fill="hold"/>
                                        <p:tgtEl>
                                          <p:spTgt spid="33"/>
                                        </p:tgtEl>
                                        <p:attrNameLst>
                                          <p:attrName>ppt_h</p:attrName>
                                        </p:attrNameLst>
                                      </p:cBhvr>
                                      <p:tavLst>
                                        <p:tav tm="0">
                                          <p:val>
                                            <p:fltVal val="0"/>
                                          </p:val>
                                        </p:tav>
                                        <p:tav tm="100000">
                                          <p:val>
                                            <p:strVal val="#ppt_h"/>
                                          </p:val>
                                        </p:tav>
                                      </p:tavLst>
                                    </p:anim>
                                    <p:anim calcmode="lin" valueType="num">
                                      <p:cBhvr>
                                        <p:cTn id="191" dur="2000" fill="hold"/>
                                        <p:tgtEl>
                                          <p:spTgt spid="33"/>
                                        </p:tgtEl>
                                        <p:attrNameLst>
                                          <p:attrName>ppt_x</p:attrName>
                                        </p:attrNameLst>
                                      </p:cBhvr>
                                      <p:tavLst>
                                        <p:tav tm="0">
                                          <p:val>
                                            <p:fltVal val="0.5"/>
                                          </p:val>
                                        </p:tav>
                                        <p:tav tm="100000">
                                          <p:val>
                                            <p:strVal val="#ppt_x"/>
                                          </p:val>
                                        </p:tav>
                                      </p:tavLst>
                                    </p:anim>
                                    <p:anim calcmode="lin" valueType="num">
                                      <p:cBhvr>
                                        <p:cTn id="192" dur="2000" fill="hold"/>
                                        <p:tgtEl>
                                          <p:spTgt spid="33"/>
                                        </p:tgtEl>
                                        <p:attrNameLst>
                                          <p:attrName>ppt_y</p:attrName>
                                        </p:attrNameLst>
                                      </p:cBhvr>
                                      <p:tavLst>
                                        <p:tav tm="0">
                                          <p:val>
                                            <p:fltVal val="0.5"/>
                                          </p:val>
                                        </p:tav>
                                        <p:tav tm="100000">
                                          <p:val>
                                            <p:strVal val="#ppt_y"/>
                                          </p:val>
                                        </p:tav>
                                      </p:tavLst>
                                    </p:anim>
                                  </p:childTnLst>
                                </p:cTn>
                              </p:par>
                              <p:par>
                                <p:cTn id="193" presetID="23" presetClass="entr" presetSubtype="528" fill="hold" grpId="0" nodeType="withEffect">
                                  <p:stCondLst>
                                    <p:cond delay="0"/>
                                  </p:stCondLst>
                                  <p:childTnLst>
                                    <p:set>
                                      <p:cBhvr>
                                        <p:cTn id="194" dur="1" fill="hold">
                                          <p:stCondLst>
                                            <p:cond delay="0"/>
                                          </p:stCondLst>
                                        </p:cTn>
                                        <p:tgtEl>
                                          <p:spTgt spid="34"/>
                                        </p:tgtEl>
                                        <p:attrNameLst>
                                          <p:attrName>style.visibility</p:attrName>
                                        </p:attrNameLst>
                                      </p:cBhvr>
                                      <p:to>
                                        <p:strVal val="visible"/>
                                      </p:to>
                                    </p:set>
                                    <p:anim calcmode="lin" valueType="num">
                                      <p:cBhvr>
                                        <p:cTn id="195" dur="2000" fill="hold"/>
                                        <p:tgtEl>
                                          <p:spTgt spid="34"/>
                                        </p:tgtEl>
                                        <p:attrNameLst>
                                          <p:attrName>ppt_w</p:attrName>
                                        </p:attrNameLst>
                                      </p:cBhvr>
                                      <p:tavLst>
                                        <p:tav tm="0">
                                          <p:val>
                                            <p:fltVal val="0"/>
                                          </p:val>
                                        </p:tav>
                                        <p:tav tm="100000">
                                          <p:val>
                                            <p:strVal val="#ppt_w"/>
                                          </p:val>
                                        </p:tav>
                                      </p:tavLst>
                                    </p:anim>
                                    <p:anim calcmode="lin" valueType="num">
                                      <p:cBhvr>
                                        <p:cTn id="196" dur="2000" fill="hold"/>
                                        <p:tgtEl>
                                          <p:spTgt spid="34"/>
                                        </p:tgtEl>
                                        <p:attrNameLst>
                                          <p:attrName>ppt_h</p:attrName>
                                        </p:attrNameLst>
                                      </p:cBhvr>
                                      <p:tavLst>
                                        <p:tav tm="0">
                                          <p:val>
                                            <p:fltVal val="0"/>
                                          </p:val>
                                        </p:tav>
                                        <p:tav tm="100000">
                                          <p:val>
                                            <p:strVal val="#ppt_h"/>
                                          </p:val>
                                        </p:tav>
                                      </p:tavLst>
                                    </p:anim>
                                    <p:anim calcmode="lin" valueType="num">
                                      <p:cBhvr>
                                        <p:cTn id="197" dur="2000" fill="hold"/>
                                        <p:tgtEl>
                                          <p:spTgt spid="34"/>
                                        </p:tgtEl>
                                        <p:attrNameLst>
                                          <p:attrName>ppt_x</p:attrName>
                                        </p:attrNameLst>
                                      </p:cBhvr>
                                      <p:tavLst>
                                        <p:tav tm="0">
                                          <p:val>
                                            <p:fltVal val="0.5"/>
                                          </p:val>
                                        </p:tav>
                                        <p:tav tm="100000">
                                          <p:val>
                                            <p:strVal val="#ppt_x"/>
                                          </p:val>
                                        </p:tav>
                                      </p:tavLst>
                                    </p:anim>
                                    <p:anim calcmode="lin" valueType="num">
                                      <p:cBhvr>
                                        <p:cTn id="198" dur="2000" fill="hold"/>
                                        <p:tgtEl>
                                          <p:spTgt spid="34"/>
                                        </p:tgtEl>
                                        <p:attrNameLst>
                                          <p:attrName>ppt_y</p:attrName>
                                        </p:attrNameLst>
                                      </p:cBhvr>
                                      <p:tavLst>
                                        <p:tav tm="0">
                                          <p:val>
                                            <p:fltVal val="0.5"/>
                                          </p:val>
                                        </p:tav>
                                        <p:tav tm="100000">
                                          <p:val>
                                            <p:strVal val="#ppt_y"/>
                                          </p:val>
                                        </p:tav>
                                      </p:tavLst>
                                    </p:anim>
                                  </p:childTnLst>
                                </p:cTn>
                              </p:par>
                              <p:par>
                                <p:cTn id="199" presetID="23" presetClass="entr" presetSubtype="528" fill="hold" grpId="0" nodeType="withEffect">
                                  <p:stCondLst>
                                    <p:cond delay="0"/>
                                  </p:stCondLst>
                                  <p:childTnLst>
                                    <p:set>
                                      <p:cBhvr>
                                        <p:cTn id="200" dur="1" fill="hold">
                                          <p:stCondLst>
                                            <p:cond delay="0"/>
                                          </p:stCondLst>
                                        </p:cTn>
                                        <p:tgtEl>
                                          <p:spTgt spid="35"/>
                                        </p:tgtEl>
                                        <p:attrNameLst>
                                          <p:attrName>style.visibility</p:attrName>
                                        </p:attrNameLst>
                                      </p:cBhvr>
                                      <p:to>
                                        <p:strVal val="visible"/>
                                      </p:to>
                                    </p:set>
                                    <p:anim calcmode="lin" valueType="num">
                                      <p:cBhvr>
                                        <p:cTn id="201" dur="2000" fill="hold"/>
                                        <p:tgtEl>
                                          <p:spTgt spid="35"/>
                                        </p:tgtEl>
                                        <p:attrNameLst>
                                          <p:attrName>ppt_w</p:attrName>
                                        </p:attrNameLst>
                                      </p:cBhvr>
                                      <p:tavLst>
                                        <p:tav tm="0">
                                          <p:val>
                                            <p:fltVal val="0"/>
                                          </p:val>
                                        </p:tav>
                                        <p:tav tm="100000">
                                          <p:val>
                                            <p:strVal val="#ppt_w"/>
                                          </p:val>
                                        </p:tav>
                                      </p:tavLst>
                                    </p:anim>
                                    <p:anim calcmode="lin" valueType="num">
                                      <p:cBhvr>
                                        <p:cTn id="202" dur="2000" fill="hold"/>
                                        <p:tgtEl>
                                          <p:spTgt spid="35"/>
                                        </p:tgtEl>
                                        <p:attrNameLst>
                                          <p:attrName>ppt_h</p:attrName>
                                        </p:attrNameLst>
                                      </p:cBhvr>
                                      <p:tavLst>
                                        <p:tav tm="0">
                                          <p:val>
                                            <p:fltVal val="0"/>
                                          </p:val>
                                        </p:tav>
                                        <p:tav tm="100000">
                                          <p:val>
                                            <p:strVal val="#ppt_h"/>
                                          </p:val>
                                        </p:tav>
                                      </p:tavLst>
                                    </p:anim>
                                    <p:anim calcmode="lin" valueType="num">
                                      <p:cBhvr>
                                        <p:cTn id="203" dur="2000" fill="hold"/>
                                        <p:tgtEl>
                                          <p:spTgt spid="35"/>
                                        </p:tgtEl>
                                        <p:attrNameLst>
                                          <p:attrName>ppt_x</p:attrName>
                                        </p:attrNameLst>
                                      </p:cBhvr>
                                      <p:tavLst>
                                        <p:tav tm="0">
                                          <p:val>
                                            <p:fltVal val="0.5"/>
                                          </p:val>
                                        </p:tav>
                                        <p:tav tm="100000">
                                          <p:val>
                                            <p:strVal val="#ppt_x"/>
                                          </p:val>
                                        </p:tav>
                                      </p:tavLst>
                                    </p:anim>
                                    <p:anim calcmode="lin" valueType="num">
                                      <p:cBhvr>
                                        <p:cTn id="204" dur="2000" fill="hold"/>
                                        <p:tgtEl>
                                          <p:spTgt spid="35"/>
                                        </p:tgtEl>
                                        <p:attrNameLst>
                                          <p:attrName>ppt_y</p:attrName>
                                        </p:attrNameLst>
                                      </p:cBhvr>
                                      <p:tavLst>
                                        <p:tav tm="0">
                                          <p:val>
                                            <p:fltVal val="0.5"/>
                                          </p:val>
                                        </p:tav>
                                        <p:tav tm="100000">
                                          <p:val>
                                            <p:strVal val="#ppt_y"/>
                                          </p:val>
                                        </p:tav>
                                      </p:tavLst>
                                    </p:anim>
                                  </p:childTnLst>
                                </p:cTn>
                              </p:par>
                              <p:par>
                                <p:cTn id="205" presetID="23" presetClass="entr" presetSubtype="528" fill="hold" grpId="0" nodeType="withEffect">
                                  <p:stCondLst>
                                    <p:cond delay="0"/>
                                  </p:stCondLst>
                                  <p:childTnLst>
                                    <p:set>
                                      <p:cBhvr>
                                        <p:cTn id="206" dur="1" fill="hold">
                                          <p:stCondLst>
                                            <p:cond delay="0"/>
                                          </p:stCondLst>
                                        </p:cTn>
                                        <p:tgtEl>
                                          <p:spTgt spid="36"/>
                                        </p:tgtEl>
                                        <p:attrNameLst>
                                          <p:attrName>style.visibility</p:attrName>
                                        </p:attrNameLst>
                                      </p:cBhvr>
                                      <p:to>
                                        <p:strVal val="visible"/>
                                      </p:to>
                                    </p:set>
                                    <p:anim calcmode="lin" valueType="num">
                                      <p:cBhvr>
                                        <p:cTn id="207" dur="2000" fill="hold"/>
                                        <p:tgtEl>
                                          <p:spTgt spid="36"/>
                                        </p:tgtEl>
                                        <p:attrNameLst>
                                          <p:attrName>ppt_w</p:attrName>
                                        </p:attrNameLst>
                                      </p:cBhvr>
                                      <p:tavLst>
                                        <p:tav tm="0">
                                          <p:val>
                                            <p:fltVal val="0"/>
                                          </p:val>
                                        </p:tav>
                                        <p:tav tm="100000">
                                          <p:val>
                                            <p:strVal val="#ppt_w"/>
                                          </p:val>
                                        </p:tav>
                                      </p:tavLst>
                                    </p:anim>
                                    <p:anim calcmode="lin" valueType="num">
                                      <p:cBhvr>
                                        <p:cTn id="208" dur="2000" fill="hold"/>
                                        <p:tgtEl>
                                          <p:spTgt spid="36"/>
                                        </p:tgtEl>
                                        <p:attrNameLst>
                                          <p:attrName>ppt_h</p:attrName>
                                        </p:attrNameLst>
                                      </p:cBhvr>
                                      <p:tavLst>
                                        <p:tav tm="0">
                                          <p:val>
                                            <p:fltVal val="0"/>
                                          </p:val>
                                        </p:tav>
                                        <p:tav tm="100000">
                                          <p:val>
                                            <p:strVal val="#ppt_h"/>
                                          </p:val>
                                        </p:tav>
                                      </p:tavLst>
                                    </p:anim>
                                    <p:anim calcmode="lin" valueType="num">
                                      <p:cBhvr>
                                        <p:cTn id="209" dur="2000" fill="hold"/>
                                        <p:tgtEl>
                                          <p:spTgt spid="36"/>
                                        </p:tgtEl>
                                        <p:attrNameLst>
                                          <p:attrName>ppt_x</p:attrName>
                                        </p:attrNameLst>
                                      </p:cBhvr>
                                      <p:tavLst>
                                        <p:tav tm="0">
                                          <p:val>
                                            <p:fltVal val="0.5"/>
                                          </p:val>
                                        </p:tav>
                                        <p:tav tm="100000">
                                          <p:val>
                                            <p:strVal val="#ppt_x"/>
                                          </p:val>
                                        </p:tav>
                                      </p:tavLst>
                                    </p:anim>
                                    <p:anim calcmode="lin" valueType="num">
                                      <p:cBhvr>
                                        <p:cTn id="210" dur="2000" fill="hold"/>
                                        <p:tgtEl>
                                          <p:spTgt spid="36"/>
                                        </p:tgtEl>
                                        <p:attrNameLst>
                                          <p:attrName>ppt_y</p:attrName>
                                        </p:attrNameLst>
                                      </p:cBhvr>
                                      <p:tavLst>
                                        <p:tav tm="0">
                                          <p:val>
                                            <p:fltVal val="0.5"/>
                                          </p:val>
                                        </p:tav>
                                        <p:tav tm="100000">
                                          <p:val>
                                            <p:strVal val="#ppt_y"/>
                                          </p:val>
                                        </p:tav>
                                      </p:tavLst>
                                    </p:anim>
                                  </p:childTnLst>
                                </p:cTn>
                              </p:par>
                              <p:par>
                                <p:cTn id="211" presetID="13" presetClass="entr" presetSubtype="16" fill="hold" grpId="1" nodeType="withEffect">
                                  <p:stCondLst>
                                    <p:cond delay="0"/>
                                  </p:stCondLst>
                                  <p:childTnLst>
                                    <p:set>
                                      <p:cBhvr>
                                        <p:cTn id="212" dur="1" fill="hold">
                                          <p:stCondLst>
                                            <p:cond delay="0"/>
                                          </p:stCondLst>
                                        </p:cTn>
                                        <p:tgtEl>
                                          <p:spTgt spid="3"/>
                                        </p:tgtEl>
                                        <p:attrNameLst>
                                          <p:attrName>style.visibility</p:attrName>
                                        </p:attrNameLst>
                                      </p:cBhvr>
                                      <p:to>
                                        <p:strVal val="visible"/>
                                      </p:to>
                                    </p:set>
                                    <p:animEffect transition="in" filter="plus(in)">
                                      <p:cBhvr>
                                        <p:cTn id="213" dur="2000"/>
                                        <p:tgtEl>
                                          <p:spTgt spid="3"/>
                                        </p:tgtEl>
                                      </p:cBhvr>
                                    </p:animEffect>
                                  </p:childTnLst>
                                </p:cTn>
                              </p:par>
                              <p:par>
                                <p:cTn id="214" presetID="13" presetClass="entr" presetSubtype="16" fill="hold" grpId="1" nodeType="withEffect">
                                  <p:stCondLst>
                                    <p:cond delay="0"/>
                                  </p:stCondLst>
                                  <p:childTnLst>
                                    <p:set>
                                      <p:cBhvr>
                                        <p:cTn id="215" dur="1" fill="hold">
                                          <p:stCondLst>
                                            <p:cond delay="0"/>
                                          </p:stCondLst>
                                        </p:cTn>
                                        <p:tgtEl>
                                          <p:spTgt spid="4"/>
                                        </p:tgtEl>
                                        <p:attrNameLst>
                                          <p:attrName>style.visibility</p:attrName>
                                        </p:attrNameLst>
                                      </p:cBhvr>
                                      <p:to>
                                        <p:strVal val="visible"/>
                                      </p:to>
                                    </p:set>
                                    <p:animEffect transition="in" filter="plus(in)">
                                      <p:cBhvr>
                                        <p:cTn id="216" dur="2000"/>
                                        <p:tgtEl>
                                          <p:spTgt spid="4"/>
                                        </p:tgtEl>
                                      </p:cBhvr>
                                    </p:animEffect>
                                  </p:childTnLst>
                                </p:cTn>
                              </p:par>
                              <p:par>
                                <p:cTn id="217" presetID="13" presetClass="entr" presetSubtype="16" fill="hold" grpId="1" nodeType="withEffect">
                                  <p:stCondLst>
                                    <p:cond delay="0"/>
                                  </p:stCondLst>
                                  <p:childTnLst>
                                    <p:set>
                                      <p:cBhvr>
                                        <p:cTn id="218" dur="1" fill="hold">
                                          <p:stCondLst>
                                            <p:cond delay="0"/>
                                          </p:stCondLst>
                                        </p:cTn>
                                        <p:tgtEl>
                                          <p:spTgt spid="5"/>
                                        </p:tgtEl>
                                        <p:attrNameLst>
                                          <p:attrName>style.visibility</p:attrName>
                                        </p:attrNameLst>
                                      </p:cBhvr>
                                      <p:to>
                                        <p:strVal val="visible"/>
                                      </p:to>
                                    </p:set>
                                    <p:animEffect transition="in" filter="plus(in)">
                                      <p:cBhvr>
                                        <p:cTn id="219" dur="2000"/>
                                        <p:tgtEl>
                                          <p:spTgt spid="5"/>
                                        </p:tgtEl>
                                      </p:cBhvr>
                                    </p:animEffect>
                                  </p:childTnLst>
                                </p:cTn>
                              </p:par>
                              <p:par>
                                <p:cTn id="220" presetID="13" presetClass="entr" presetSubtype="16" fill="hold" grpId="1" nodeType="withEffect">
                                  <p:stCondLst>
                                    <p:cond delay="0"/>
                                  </p:stCondLst>
                                  <p:childTnLst>
                                    <p:set>
                                      <p:cBhvr>
                                        <p:cTn id="221" dur="1" fill="hold">
                                          <p:stCondLst>
                                            <p:cond delay="0"/>
                                          </p:stCondLst>
                                        </p:cTn>
                                        <p:tgtEl>
                                          <p:spTgt spid="6"/>
                                        </p:tgtEl>
                                        <p:attrNameLst>
                                          <p:attrName>style.visibility</p:attrName>
                                        </p:attrNameLst>
                                      </p:cBhvr>
                                      <p:to>
                                        <p:strVal val="visible"/>
                                      </p:to>
                                    </p:set>
                                    <p:animEffect transition="in" filter="plus(in)">
                                      <p:cBhvr>
                                        <p:cTn id="222" dur="2000"/>
                                        <p:tgtEl>
                                          <p:spTgt spid="6"/>
                                        </p:tgtEl>
                                      </p:cBhvr>
                                    </p:animEffect>
                                  </p:childTnLst>
                                </p:cTn>
                              </p:par>
                              <p:par>
                                <p:cTn id="223" presetID="13" presetClass="entr" presetSubtype="16" fill="hold" grpId="1" nodeType="withEffect">
                                  <p:stCondLst>
                                    <p:cond delay="0"/>
                                  </p:stCondLst>
                                  <p:childTnLst>
                                    <p:set>
                                      <p:cBhvr>
                                        <p:cTn id="224" dur="1" fill="hold">
                                          <p:stCondLst>
                                            <p:cond delay="0"/>
                                          </p:stCondLst>
                                        </p:cTn>
                                        <p:tgtEl>
                                          <p:spTgt spid="7"/>
                                        </p:tgtEl>
                                        <p:attrNameLst>
                                          <p:attrName>style.visibility</p:attrName>
                                        </p:attrNameLst>
                                      </p:cBhvr>
                                      <p:to>
                                        <p:strVal val="visible"/>
                                      </p:to>
                                    </p:set>
                                    <p:animEffect transition="in" filter="plus(in)">
                                      <p:cBhvr>
                                        <p:cTn id="225" dur="2000"/>
                                        <p:tgtEl>
                                          <p:spTgt spid="7"/>
                                        </p:tgtEl>
                                      </p:cBhvr>
                                    </p:animEffect>
                                  </p:childTnLst>
                                </p:cTn>
                              </p:par>
                              <p:par>
                                <p:cTn id="226" presetID="13" presetClass="entr" presetSubtype="16" fill="hold" grpId="1" nodeType="withEffect">
                                  <p:stCondLst>
                                    <p:cond delay="0"/>
                                  </p:stCondLst>
                                  <p:childTnLst>
                                    <p:set>
                                      <p:cBhvr>
                                        <p:cTn id="227" dur="1" fill="hold">
                                          <p:stCondLst>
                                            <p:cond delay="0"/>
                                          </p:stCondLst>
                                        </p:cTn>
                                        <p:tgtEl>
                                          <p:spTgt spid="8"/>
                                        </p:tgtEl>
                                        <p:attrNameLst>
                                          <p:attrName>style.visibility</p:attrName>
                                        </p:attrNameLst>
                                      </p:cBhvr>
                                      <p:to>
                                        <p:strVal val="visible"/>
                                      </p:to>
                                    </p:set>
                                    <p:animEffect transition="in" filter="plus(in)">
                                      <p:cBhvr>
                                        <p:cTn id="228" dur="2000"/>
                                        <p:tgtEl>
                                          <p:spTgt spid="8"/>
                                        </p:tgtEl>
                                      </p:cBhvr>
                                    </p:animEffect>
                                  </p:childTnLst>
                                </p:cTn>
                              </p:par>
                              <p:par>
                                <p:cTn id="229" presetID="13" presetClass="entr" presetSubtype="16" fill="hold" grpId="1" nodeType="withEffect">
                                  <p:stCondLst>
                                    <p:cond delay="0"/>
                                  </p:stCondLst>
                                  <p:childTnLst>
                                    <p:set>
                                      <p:cBhvr>
                                        <p:cTn id="230" dur="1" fill="hold">
                                          <p:stCondLst>
                                            <p:cond delay="0"/>
                                          </p:stCondLst>
                                        </p:cTn>
                                        <p:tgtEl>
                                          <p:spTgt spid="9"/>
                                        </p:tgtEl>
                                        <p:attrNameLst>
                                          <p:attrName>style.visibility</p:attrName>
                                        </p:attrNameLst>
                                      </p:cBhvr>
                                      <p:to>
                                        <p:strVal val="visible"/>
                                      </p:to>
                                    </p:set>
                                    <p:animEffect transition="in" filter="plus(in)">
                                      <p:cBhvr>
                                        <p:cTn id="231" dur="2000"/>
                                        <p:tgtEl>
                                          <p:spTgt spid="9"/>
                                        </p:tgtEl>
                                      </p:cBhvr>
                                    </p:animEffect>
                                  </p:childTnLst>
                                </p:cTn>
                              </p:par>
                              <p:par>
                                <p:cTn id="232" presetID="13" presetClass="entr" presetSubtype="16" fill="hold" grpId="1" nodeType="withEffect">
                                  <p:stCondLst>
                                    <p:cond delay="0"/>
                                  </p:stCondLst>
                                  <p:childTnLst>
                                    <p:set>
                                      <p:cBhvr>
                                        <p:cTn id="233" dur="1" fill="hold">
                                          <p:stCondLst>
                                            <p:cond delay="0"/>
                                          </p:stCondLst>
                                        </p:cTn>
                                        <p:tgtEl>
                                          <p:spTgt spid="10"/>
                                        </p:tgtEl>
                                        <p:attrNameLst>
                                          <p:attrName>style.visibility</p:attrName>
                                        </p:attrNameLst>
                                      </p:cBhvr>
                                      <p:to>
                                        <p:strVal val="visible"/>
                                      </p:to>
                                    </p:set>
                                    <p:animEffect transition="in" filter="plus(in)">
                                      <p:cBhvr>
                                        <p:cTn id="234" dur="2000"/>
                                        <p:tgtEl>
                                          <p:spTgt spid="10"/>
                                        </p:tgtEl>
                                      </p:cBhvr>
                                    </p:animEffect>
                                  </p:childTnLst>
                                </p:cTn>
                              </p:par>
                              <p:par>
                                <p:cTn id="235" presetID="13" presetClass="entr" presetSubtype="16" fill="hold" grpId="1" nodeType="withEffect">
                                  <p:stCondLst>
                                    <p:cond delay="0"/>
                                  </p:stCondLst>
                                  <p:childTnLst>
                                    <p:set>
                                      <p:cBhvr>
                                        <p:cTn id="236" dur="1" fill="hold">
                                          <p:stCondLst>
                                            <p:cond delay="0"/>
                                          </p:stCondLst>
                                        </p:cTn>
                                        <p:tgtEl>
                                          <p:spTgt spid="11"/>
                                        </p:tgtEl>
                                        <p:attrNameLst>
                                          <p:attrName>style.visibility</p:attrName>
                                        </p:attrNameLst>
                                      </p:cBhvr>
                                      <p:to>
                                        <p:strVal val="visible"/>
                                      </p:to>
                                    </p:set>
                                    <p:animEffect transition="in" filter="plus(in)">
                                      <p:cBhvr>
                                        <p:cTn id="237" dur="2000"/>
                                        <p:tgtEl>
                                          <p:spTgt spid="11"/>
                                        </p:tgtEl>
                                      </p:cBhvr>
                                    </p:animEffect>
                                  </p:childTnLst>
                                </p:cTn>
                              </p:par>
                              <p:par>
                                <p:cTn id="238" presetID="13" presetClass="entr" presetSubtype="16" fill="hold" grpId="1" nodeType="withEffect">
                                  <p:stCondLst>
                                    <p:cond delay="0"/>
                                  </p:stCondLst>
                                  <p:childTnLst>
                                    <p:set>
                                      <p:cBhvr>
                                        <p:cTn id="239" dur="1" fill="hold">
                                          <p:stCondLst>
                                            <p:cond delay="0"/>
                                          </p:stCondLst>
                                        </p:cTn>
                                        <p:tgtEl>
                                          <p:spTgt spid="12"/>
                                        </p:tgtEl>
                                        <p:attrNameLst>
                                          <p:attrName>style.visibility</p:attrName>
                                        </p:attrNameLst>
                                      </p:cBhvr>
                                      <p:to>
                                        <p:strVal val="visible"/>
                                      </p:to>
                                    </p:set>
                                    <p:animEffect transition="in" filter="plus(in)">
                                      <p:cBhvr>
                                        <p:cTn id="240" dur="2000"/>
                                        <p:tgtEl>
                                          <p:spTgt spid="12"/>
                                        </p:tgtEl>
                                      </p:cBhvr>
                                    </p:animEffect>
                                  </p:childTnLst>
                                </p:cTn>
                              </p:par>
                              <p:par>
                                <p:cTn id="241" presetID="13" presetClass="entr" presetSubtype="16" fill="hold" grpId="1" nodeType="withEffect">
                                  <p:stCondLst>
                                    <p:cond delay="0"/>
                                  </p:stCondLst>
                                  <p:childTnLst>
                                    <p:set>
                                      <p:cBhvr>
                                        <p:cTn id="242" dur="1" fill="hold">
                                          <p:stCondLst>
                                            <p:cond delay="0"/>
                                          </p:stCondLst>
                                        </p:cTn>
                                        <p:tgtEl>
                                          <p:spTgt spid="13"/>
                                        </p:tgtEl>
                                        <p:attrNameLst>
                                          <p:attrName>style.visibility</p:attrName>
                                        </p:attrNameLst>
                                      </p:cBhvr>
                                      <p:to>
                                        <p:strVal val="visible"/>
                                      </p:to>
                                    </p:set>
                                    <p:animEffect transition="in" filter="plus(in)">
                                      <p:cBhvr>
                                        <p:cTn id="243" dur="2000"/>
                                        <p:tgtEl>
                                          <p:spTgt spid="13"/>
                                        </p:tgtEl>
                                      </p:cBhvr>
                                    </p:animEffect>
                                  </p:childTnLst>
                                </p:cTn>
                              </p:par>
                              <p:par>
                                <p:cTn id="244" presetID="13" presetClass="entr" presetSubtype="16" fill="hold" grpId="1" nodeType="withEffect">
                                  <p:stCondLst>
                                    <p:cond delay="0"/>
                                  </p:stCondLst>
                                  <p:childTnLst>
                                    <p:set>
                                      <p:cBhvr>
                                        <p:cTn id="245" dur="1" fill="hold">
                                          <p:stCondLst>
                                            <p:cond delay="0"/>
                                          </p:stCondLst>
                                        </p:cTn>
                                        <p:tgtEl>
                                          <p:spTgt spid="14"/>
                                        </p:tgtEl>
                                        <p:attrNameLst>
                                          <p:attrName>style.visibility</p:attrName>
                                        </p:attrNameLst>
                                      </p:cBhvr>
                                      <p:to>
                                        <p:strVal val="visible"/>
                                      </p:to>
                                    </p:set>
                                    <p:animEffect transition="in" filter="plus(in)">
                                      <p:cBhvr>
                                        <p:cTn id="246" dur="2000"/>
                                        <p:tgtEl>
                                          <p:spTgt spid="14"/>
                                        </p:tgtEl>
                                      </p:cBhvr>
                                    </p:animEffect>
                                  </p:childTnLst>
                                </p:cTn>
                              </p:par>
                              <p:par>
                                <p:cTn id="247" presetID="13" presetClass="entr" presetSubtype="16" fill="hold" grpId="1" nodeType="withEffect">
                                  <p:stCondLst>
                                    <p:cond delay="0"/>
                                  </p:stCondLst>
                                  <p:childTnLst>
                                    <p:set>
                                      <p:cBhvr>
                                        <p:cTn id="248" dur="1" fill="hold">
                                          <p:stCondLst>
                                            <p:cond delay="0"/>
                                          </p:stCondLst>
                                        </p:cTn>
                                        <p:tgtEl>
                                          <p:spTgt spid="15"/>
                                        </p:tgtEl>
                                        <p:attrNameLst>
                                          <p:attrName>style.visibility</p:attrName>
                                        </p:attrNameLst>
                                      </p:cBhvr>
                                      <p:to>
                                        <p:strVal val="visible"/>
                                      </p:to>
                                    </p:set>
                                    <p:animEffect transition="in" filter="plus(in)">
                                      <p:cBhvr>
                                        <p:cTn id="249" dur="2000"/>
                                        <p:tgtEl>
                                          <p:spTgt spid="15"/>
                                        </p:tgtEl>
                                      </p:cBhvr>
                                    </p:animEffect>
                                  </p:childTnLst>
                                </p:cTn>
                              </p:par>
                              <p:par>
                                <p:cTn id="250" presetID="13" presetClass="entr" presetSubtype="16" fill="hold" grpId="1" nodeType="withEffect">
                                  <p:stCondLst>
                                    <p:cond delay="0"/>
                                  </p:stCondLst>
                                  <p:childTnLst>
                                    <p:set>
                                      <p:cBhvr>
                                        <p:cTn id="251" dur="1" fill="hold">
                                          <p:stCondLst>
                                            <p:cond delay="0"/>
                                          </p:stCondLst>
                                        </p:cTn>
                                        <p:tgtEl>
                                          <p:spTgt spid="16"/>
                                        </p:tgtEl>
                                        <p:attrNameLst>
                                          <p:attrName>style.visibility</p:attrName>
                                        </p:attrNameLst>
                                      </p:cBhvr>
                                      <p:to>
                                        <p:strVal val="visible"/>
                                      </p:to>
                                    </p:set>
                                    <p:animEffect transition="in" filter="plus(in)">
                                      <p:cBhvr>
                                        <p:cTn id="252" dur="2000"/>
                                        <p:tgtEl>
                                          <p:spTgt spid="16"/>
                                        </p:tgtEl>
                                      </p:cBhvr>
                                    </p:animEffect>
                                  </p:childTnLst>
                                </p:cTn>
                              </p:par>
                              <p:par>
                                <p:cTn id="253" presetID="13" presetClass="entr" presetSubtype="16" fill="hold" grpId="1" nodeType="withEffect">
                                  <p:stCondLst>
                                    <p:cond delay="0"/>
                                  </p:stCondLst>
                                  <p:childTnLst>
                                    <p:set>
                                      <p:cBhvr>
                                        <p:cTn id="254" dur="1" fill="hold">
                                          <p:stCondLst>
                                            <p:cond delay="0"/>
                                          </p:stCondLst>
                                        </p:cTn>
                                        <p:tgtEl>
                                          <p:spTgt spid="17"/>
                                        </p:tgtEl>
                                        <p:attrNameLst>
                                          <p:attrName>style.visibility</p:attrName>
                                        </p:attrNameLst>
                                      </p:cBhvr>
                                      <p:to>
                                        <p:strVal val="visible"/>
                                      </p:to>
                                    </p:set>
                                    <p:animEffect transition="in" filter="plus(in)">
                                      <p:cBhvr>
                                        <p:cTn id="255" dur="2000"/>
                                        <p:tgtEl>
                                          <p:spTgt spid="17"/>
                                        </p:tgtEl>
                                      </p:cBhvr>
                                    </p:animEffect>
                                  </p:childTnLst>
                                </p:cTn>
                              </p:par>
                              <p:par>
                                <p:cTn id="256" presetID="13" presetClass="entr" presetSubtype="16" fill="hold" grpId="1" nodeType="withEffect">
                                  <p:stCondLst>
                                    <p:cond delay="0"/>
                                  </p:stCondLst>
                                  <p:childTnLst>
                                    <p:set>
                                      <p:cBhvr>
                                        <p:cTn id="257" dur="1" fill="hold">
                                          <p:stCondLst>
                                            <p:cond delay="0"/>
                                          </p:stCondLst>
                                        </p:cTn>
                                        <p:tgtEl>
                                          <p:spTgt spid="18"/>
                                        </p:tgtEl>
                                        <p:attrNameLst>
                                          <p:attrName>style.visibility</p:attrName>
                                        </p:attrNameLst>
                                      </p:cBhvr>
                                      <p:to>
                                        <p:strVal val="visible"/>
                                      </p:to>
                                    </p:set>
                                    <p:animEffect transition="in" filter="plus(in)">
                                      <p:cBhvr>
                                        <p:cTn id="258" dur="2000"/>
                                        <p:tgtEl>
                                          <p:spTgt spid="18"/>
                                        </p:tgtEl>
                                      </p:cBhvr>
                                    </p:animEffect>
                                  </p:childTnLst>
                                </p:cTn>
                              </p:par>
                              <p:par>
                                <p:cTn id="259" presetID="13" presetClass="entr" presetSubtype="16" fill="hold" grpId="1" nodeType="withEffect">
                                  <p:stCondLst>
                                    <p:cond delay="0"/>
                                  </p:stCondLst>
                                  <p:childTnLst>
                                    <p:set>
                                      <p:cBhvr>
                                        <p:cTn id="260" dur="1" fill="hold">
                                          <p:stCondLst>
                                            <p:cond delay="0"/>
                                          </p:stCondLst>
                                        </p:cTn>
                                        <p:tgtEl>
                                          <p:spTgt spid="19"/>
                                        </p:tgtEl>
                                        <p:attrNameLst>
                                          <p:attrName>style.visibility</p:attrName>
                                        </p:attrNameLst>
                                      </p:cBhvr>
                                      <p:to>
                                        <p:strVal val="visible"/>
                                      </p:to>
                                    </p:set>
                                    <p:animEffect transition="in" filter="plus(in)">
                                      <p:cBhvr>
                                        <p:cTn id="261" dur="2000"/>
                                        <p:tgtEl>
                                          <p:spTgt spid="19"/>
                                        </p:tgtEl>
                                      </p:cBhvr>
                                    </p:animEffect>
                                  </p:childTnLst>
                                </p:cTn>
                              </p:par>
                              <p:par>
                                <p:cTn id="262" presetID="13" presetClass="entr" presetSubtype="16" fill="hold" grpId="1" nodeType="withEffect">
                                  <p:stCondLst>
                                    <p:cond delay="0"/>
                                  </p:stCondLst>
                                  <p:childTnLst>
                                    <p:set>
                                      <p:cBhvr>
                                        <p:cTn id="263" dur="1" fill="hold">
                                          <p:stCondLst>
                                            <p:cond delay="0"/>
                                          </p:stCondLst>
                                        </p:cTn>
                                        <p:tgtEl>
                                          <p:spTgt spid="20"/>
                                        </p:tgtEl>
                                        <p:attrNameLst>
                                          <p:attrName>style.visibility</p:attrName>
                                        </p:attrNameLst>
                                      </p:cBhvr>
                                      <p:to>
                                        <p:strVal val="visible"/>
                                      </p:to>
                                    </p:set>
                                    <p:animEffect transition="in" filter="plus(in)">
                                      <p:cBhvr>
                                        <p:cTn id="264" dur="2000"/>
                                        <p:tgtEl>
                                          <p:spTgt spid="20"/>
                                        </p:tgtEl>
                                      </p:cBhvr>
                                    </p:animEffect>
                                  </p:childTnLst>
                                </p:cTn>
                              </p:par>
                              <p:par>
                                <p:cTn id="265" presetID="13" presetClass="entr" presetSubtype="16" fill="hold" grpId="1" nodeType="withEffect">
                                  <p:stCondLst>
                                    <p:cond delay="0"/>
                                  </p:stCondLst>
                                  <p:childTnLst>
                                    <p:set>
                                      <p:cBhvr>
                                        <p:cTn id="266" dur="1" fill="hold">
                                          <p:stCondLst>
                                            <p:cond delay="0"/>
                                          </p:stCondLst>
                                        </p:cTn>
                                        <p:tgtEl>
                                          <p:spTgt spid="21"/>
                                        </p:tgtEl>
                                        <p:attrNameLst>
                                          <p:attrName>style.visibility</p:attrName>
                                        </p:attrNameLst>
                                      </p:cBhvr>
                                      <p:to>
                                        <p:strVal val="visible"/>
                                      </p:to>
                                    </p:set>
                                    <p:animEffect transition="in" filter="plus(in)">
                                      <p:cBhvr>
                                        <p:cTn id="267" dur="2000"/>
                                        <p:tgtEl>
                                          <p:spTgt spid="21"/>
                                        </p:tgtEl>
                                      </p:cBhvr>
                                    </p:animEffect>
                                  </p:childTnLst>
                                </p:cTn>
                              </p:par>
                              <p:par>
                                <p:cTn id="268" presetID="13" presetClass="entr" presetSubtype="16" fill="hold" grpId="1" nodeType="withEffect">
                                  <p:stCondLst>
                                    <p:cond delay="0"/>
                                  </p:stCondLst>
                                  <p:childTnLst>
                                    <p:set>
                                      <p:cBhvr>
                                        <p:cTn id="269" dur="1" fill="hold">
                                          <p:stCondLst>
                                            <p:cond delay="0"/>
                                          </p:stCondLst>
                                        </p:cTn>
                                        <p:tgtEl>
                                          <p:spTgt spid="22"/>
                                        </p:tgtEl>
                                        <p:attrNameLst>
                                          <p:attrName>style.visibility</p:attrName>
                                        </p:attrNameLst>
                                      </p:cBhvr>
                                      <p:to>
                                        <p:strVal val="visible"/>
                                      </p:to>
                                    </p:set>
                                    <p:animEffect transition="in" filter="plus(in)">
                                      <p:cBhvr>
                                        <p:cTn id="270" dur="2000"/>
                                        <p:tgtEl>
                                          <p:spTgt spid="22"/>
                                        </p:tgtEl>
                                      </p:cBhvr>
                                    </p:animEffect>
                                  </p:childTnLst>
                                </p:cTn>
                              </p:par>
                              <p:par>
                                <p:cTn id="271" presetID="13" presetClass="entr" presetSubtype="16" fill="hold" grpId="1" nodeType="withEffect">
                                  <p:stCondLst>
                                    <p:cond delay="0"/>
                                  </p:stCondLst>
                                  <p:childTnLst>
                                    <p:set>
                                      <p:cBhvr>
                                        <p:cTn id="272" dur="1" fill="hold">
                                          <p:stCondLst>
                                            <p:cond delay="0"/>
                                          </p:stCondLst>
                                        </p:cTn>
                                        <p:tgtEl>
                                          <p:spTgt spid="23"/>
                                        </p:tgtEl>
                                        <p:attrNameLst>
                                          <p:attrName>style.visibility</p:attrName>
                                        </p:attrNameLst>
                                      </p:cBhvr>
                                      <p:to>
                                        <p:strVal val="visible"/>
                                      </p:to>
                                    </p:set>
                                    <p:animEffect transition="in" filter="plus(in)">
                                      <p:cBhvr>
                                        <p:cTn id="273" dur="2000"/>
                                        <p:tgtEl>
                                          <p:spTgt spid="23"/>
                                        </p:tgtEl>
                                      </p:cBhvr>
                                    </p:animEffect>
                                  </p:childTnLst>
                                </p:cTn>
                              </p:par>
                              <p:par>
                                <p:cTn id="274" presetID="13" presetClass="entr" presetSubtype="16" fill="hold" grpId="1" nodeType="withEffect">
                                  <p:stCondLst>
                                    <p:cond delay="0"/>
                                  </p:stCondLst>
                                  <p:childTnLst>
                                    <p:set>
                                      <p:cBhvr>
                                        <p:cTn id="275" dur="1" fill="hold">
                                          <p:stCondLst>
                                            <p:cond delay="0"/>
                                          </p:stCondLst>
                                        </p:cTn>
                                        <p:tgtEl>
                                          <p:spTgt spid="24"/>
                                        </p:tgtEl>
                                        <p:attrNameLst>
                                          <p:attrName>style.visibility</p:attrName>
                                        </p:attrNameLst>
                                      </p:cBhvr>
                                      <p:to>
                                        <p:strVal val="visible"/>
                                      </p:to>
                                    </p:set>
                                    <p:animEffect transition="in" filter="plus(in)">
                                      <p:cBhvr>
                                        <p:cTn id="276" dur="2000"/>
                                        <p:tgtEl>
                                          <p:spTgt spid="24"/>
                                        </p:tgtEl>
                                      </p:cBhvr>
                                    </p:animEffect>
                                  </p:childTnLst>
                                </p:cTn>
                              </p:par>
                              <p:par>
                                <p:cTn id="277" presetID="13" presetClass="entr" presetSubtype="16" fill="hold" grpId="1" nodeType="withEffect">
                                  <p:stCondLst>
                                    <p:cond delay="0"/>
                                  </p:stCondLst>
                                  <p:childTnLst>
                                    <p:set>
                                      <p:cBhvr>
                                        <p:cTn id="278" dur="1" fill="hold">
                                          <p:stCondLst>
                                            <p:cond delay="0"/>
                                          </p:stCondLst>
                                        </p:cTn>
                                        <p:tgtEl>
                                          <p:spTgt spid="25"/>
                                        </p:tgtEl>
                                        <p:attrNameLst>
                                          <p:attrName>style.visibility</p:attrName>
                                        </p:attrNameLst>
                                      </p:cBhvr>
                                      <p:to>
                                        <p:strVal val="visible"/>
                                      </p:to>
                                    </p:set>
                                    <p:animEffect transition="in" filter="plus(in)">
                                      <p:cBhvr>
                                        <p:cTn id="279" dur="2000"/>
                                        <p:tgtEl>
                                          <p:spTgt spid="25"/>
                                        </p:tgtEl>
                                      </p:cBhvr>
                                    </p:animEffect>
                                  </p:childTnLst>
                                </p:cTn>
                              </p:par>
                              <p:par>
                                <p:cTn id="280" presetID="13" presetClass="entr" presetSubtype="16" fill="hold" grpId="1" nodeType="withEffect">
                                  <p:stCondLst>
                                    <p:cond delay="0"/>
                                  </p:stCondLst>
                                  <p:childTnLst>
                                    <p:set>
                                      <p:cBhvr>
                                        <p:cTn id="281" dur="1" fill="hold">
                                          <p:stCondLst>
                                            <p:cond delay="0"/>
                                          </p:stCondLst>
                                        </p:cTn>
                                        <p:tgtEl>
                                          <p:spTgt spid="26"/>
                                        </p:tgtEl>
                                        <p:attrNameLst>
                                          <p:attrName>style.visibility</p:attrName>
                                        </p:attrNameLst>
                                      </p:cBhvr>
                                      <p:to>
                                        <p:strVal val="visible"/>
                                      </p:to>
                                    </p:set>
                                    <p:animEffect transition="in" filter="plus(in)">
                                      <p:cBhvr>
                                        <p:cTn id="282" dur="2000"/>
                                        <p:tgtEl>
                                          <p:spTgt spid="26"/>
                                        </p:tgtEl>
                                      </p:cBhvr>
                                    </p:animEffect>
                                  </p:childTnLst>
                                </p:cTn>
                              </p:par>
                              <p:par>
                                <p:cTn id="283" presetID="13" presetClass="entr" presetSubtype="16" fill="hold" grpId="1" nodeType="withEffect">
                                  <p:stCondLst>
                                    <p:cond delay="0"/>
                                  </p:stCondLst>
                                  <p:childTnLst>
                                    <p:set>
                                      <p:cBhvr>
                                        <p:cTn id="284" dur="1" fill="hold">
                                          <p:stCondLst>
                                            <p:cond delay="0"/>
                                          </p:stCondLst>
                                        </p:cTn>
                                        <p:tgtEl>
                                          <p:spTgt spid="27"/>
                                        </p:tgtEl>
                                        <p:attrNameLst>
                                          <p:attrName>style.visibility</p:attrName>
                                        </p:attrNameLst>
                                      </p:cBhvr>
                                      <p:to>
                                        <p:strVal val="visible"/>
                                      </p:to>
                                    </p:set>
                                    <p:animEffect transition="in" filter="plus(in)">
                                      <p:cBhvr>
                                        <p:cTn id="285" dur="2000"/>
                                        <p:tgtEl>
                                          <p:spTgt spid="27"/>
                                        </p:tgtEl>
                                      </p:cBhvr>
                                    </p:animEffect>
                                  </p:childTnLst>
                                </p:cTn>
                              </p:par>
                              <p:par>
                                <p:cTn id="286" presetID="13" presetClass="entr" presetSubtype="16" fill="hold" grpId="1" nodeType="withEffect">
                                  <p:stCondLst>
                                    <p:cond delay="0"/>
                                  </p:stCondLst>
                                  <p:childTnLst>
                                    <p:set>
                                      <p:cBhvr>
                                        <p:cTn id="287" dur="1" fill="hold">
                                          <p:stCondLst>
                                            <p:cond delay="0"/>
                                          </p:stCondLst>
                                        </p:cTn>
                                        <p:tgtEl>
                                          <p:spTgt spid="28"/>
                                        </p:tgtEl>
                                        <p:attrNameLst>
                                          <p:attrName>style.visibility</p:attrName>
                                        </p:attrNameLst>
                                      </p:cBhvr>
                                      <p:to>
                                        <p:strVal val="visible"/>
                                      </p:to>
                                    </p:set>
                                    <p:animEffect transition="in" filter="plus(in)">
                                      <p:cBhvr>
                                        <p:cTn id="288" dur="2000"/>
                                        <p:tgtEl>
                                          <p:spTgt spid="28"/>
                                        </p:tgtEl>
                                      </p:cBhvr>
                                    </p:animEffect>
                                  </p:childTnLst>
                                </p:cTn>
                              </p:par>
                              <p:par>
                                <p:cTn id="289" presetID="13" presetClass="entr" presetSubtype="16" fill="hold" grpId="1" nodeType="withEffect">
                                  <p:stCondLst>
                                    <p:cond delay="0"/>
                                  </p:stCondLst>
                                  <p:childTnLst>
                                    <p:set>
                                      <p:cBhvr>
                                        <p:cTn id="290" dur="1" fill="hold">
                                          <p:stCondLst>
                                            <p:cond delay="0"/>
                                          </p:stCondLst>
                                        </p:cTn>
                                        <p:tgtEl>
                                          <p:spTgt spid="29"/>
                                        </p:tgtEl>
                                        <p:attrNameLst>
                                          <p:attrName>style.visibility</p:attrName>
                                        </p:attrNameLst>
                                      </p:cBhvr>
                                      <p:to>
                                        <p:strVal val="visible"/>
                                      </p:to>
                                    </p:set>
                                    <p:animEffect transition="in" filter="plus(in)">
                                      <p:cBhvr>
                                        <p:cTn id="291" dur="2000"/>
                                        <p:tgtEl>
                                          <p:spTgt spid="29"/>
                                        </p:tgtEl>
                                      </p:cBhvr>
                                    </p:animEffect>
                                  </p:childTnLst>
                                </p:cTn>
                              </p:par>
                              <p:par>
                                <p:cTn id="292" presetID="13" presetClass="entr" presetSubtype="16" fill="hold" grpId="1" nodeType="withEffect">
                                  <p:stCondLst>
                                    <p:cond delay="0"/>
                                  </p:stCondLst>
                                  <p:childTnLst>
                                    <p:set>
                                      <p:cBhvr>
                                        <p:cTn id="293" dur="1" fill="hold">
                                          <p:stCondLst>
                                            <p:cond delay="0"/>
                                          </p:stCondLst>
                                        </p:cTn>
                                        <p:tgtEl>
                                          <p:spTgt spid="30"/>
                                        </p:tgtEl>
                                        <p:attrNameLst>
                                          <p:attrName>style.visibility</p:attrName>
                                        </p:attrNameLst>
                                      </p:cBhvr>
                                      <p:to>
                                        <p:strVal val="visible"/>
                                      </p:to>
                                    </p:set>
                                    <p:animEffect transition="in" filter="plus(in)">
                                      <p:cBhvr>
                                        <p:cTn id="294" dur="2000"/>
                                        <p:tgtEl>
                                          <p:spTgt spid="30"/>
                                        </p:tgtEl>
                                      </p:cBhvr>
                                    </p:animEffect>
                                  </p:childTnLst>
                                </p:cTn>
                              </p:par>
                              <p:par>
                                <p:cTn id="295" presetID="13" presetClass="entr" presetSubtype="16" fill="hold" grpId="1" nodeType="withEffect">
                                  <p:stCondLst>
                                    <p:cond delay="0"/>
                                  </p:stCondLst>
                                  <p:childTnLst>
                                    <p:set>
                                      <p:cBhvr>
                                        <p:cTn id="296" dur="1" fill="hold">
                                          <p:stCondLst>
                                            <p:cond delay="0"/>
                                          </p:stCondLst>
                                        </p:cTn>
                                        <p:tgtEl>
                                          <p:spTgt spid="31"/>
                                        </p:tgtEl>
                                        <p:attrNameLst>
                                          <p:attrName>style.visibility</p:attrName>
                                        </p:attrNameLst>
                                      </p:cBhvr>
                                      <p:to>
                                        <p:strVal val="visible"/>
                                      </p:to>
                                    </p:set>
                                    <p:animEffect transition="in" filter="plus(in)">
                                      <p:cBhvr>
                                        <p:cTn id="297" dur="2000"/>
                                        <p:tgtEl>
                                          <p:spTgt spid="31"/>
                                        </p:tgtEl>
                                      </p:cBhvr>
                                    </p:animEffect>
                                  </p:childTnLst>
                                </p:cTn>
                              </p:par>
                              <p:par>
                                <p:cTn id="298" presetID="13" presetClass="entr" presetSubtype="16" fill="hold" grpId="1" nodeType="withEffect">
                                  <p:stCondLst>
                                    <p:cond delay="0"/>
                                  </p:stCondLst>
                                  <p:childTnLst>
                                    <p:set>
                                      <p:cBhvr>
                                        <p:cTn id="299" dur="1" fill="hold">
                                          <p:stCondLst>
                                            <p:cond delay="0"/>
                                          </p:stCondLst>
                                        </p:cTn>
                                        <p:tgtEl>
                                          <p:spTgt spid="32"/>
                                        </p:tgtEl>
                                        <p:attrNameLst>
                                          <p:attrName>style.visibility</p:attrName>
                                        </p:attrNameLst>
                                      </p:cBhvr>
                                      <p:to>
                                        <p:strVal val="visible"/>
                                      </p:to>
                                    </p:set>
                                    <p:animEffect transition="in" filter="plus(in)">
                                      <p:cBhvr>
                                        <p:cTn id="300" dur="2000"/>
                                        <p:tgtEl>
                                          <p:spTgt spid="32"/>
                                        </p:tgtEl>
                                      </p:cBhvr>
                                    </p:animEffect>
                                  </p:childTnLst>
                                </p:cTn>
                              </p:par>
                              <p:par>
                                <p:cTn id="301" presetID="13" presetClass="entr" presetSubtype="16" fill="hold" grpId="1" nodeType="withEffect">
                                  <p:stCondLst>
                                    <p:cond delay="0"/>
                                  </p:stCondLst>
                                  <p:childTnLst>
                                    <p:set>
                                      <p:cBhvr>
                                        <p:cTn id="302" dur="1" fill="hold">
                                          <p:stCondLst>
                                            <p:cond delay="0"/>
                                          </p:stCondLst>
                                        </p:cTn>
                                        <p:tgtEl>
                                          <p:spTgt spid="33"/>
                                        </p:tgtEl>
                                        <p:attrNameLst>
                                          <p:attrName>style.visibility</p:attrName>
                                        </p:attrNameLst>
                                      </p:cBhvr>
                                      <p:to>
                                        <p:strVal val="visible"/>
                                      </p:to>
                                    </p:set>
                                    <p:animEffect transition="in" filter="plus(in)">
                                      <p:cBhvr>
                                        <p:cTn id="303" dur="2000"/>
                                        <p:tgtEl>
                                          <p:spTgt spid="33"/>
                                        </p:tgtEl>
                                      </p:cBhvr>
                                    </p:animEffect>
                                  </p:childTnLst>
                                </p:cTn>
                              </p:par>
                              <p:par>
                                <p:cTn id="304" presetID="13" presetClass="entr" presetSubtype="16" fill="hold" grpId="1" nodeType="withEffect">
                                  <p:stCondLst>
                                    <p:cond delay="0"/>
                                  </p:stCondLst>
                                  <p:childTnLst>
                                    <p:set>
                                      <p:cBhvr>
                                        <p:cTn id="305" dur="1" fill="hold">
                                          <p:stCondLst>
                                            <p:cond delay="0"/>
                                          </p:stCondLst>
                                        </p:cTn>
                                        <p:tgtEl>
                                          <p:spTgt spid="34"/>
                                        </p:tgtEl>
                                        <p:attrNameLst>
                                          <p:attrName>style.visibility</p:attrName>
                                        </p:attrNameLst>
                                      </p:cBhvr>
                                      <p:to>
                                        <p:strVal val="visible"/>
                                      </p:to>
                                    </p:set>
                                    <p:animEffect transition="in" filter="plus(in)">
                                      <p:cBhvr>
                                        <p:cTn id="306" dur="2000"/>
                                        <p:tgtEl>
                                          <p:spTgt spid="34"/>
                                        </p:tgtEl>
                                      </p:cBhvr>
                                    </p:animEffect>
                                  </p:childTnLst>
                                </p:cTn>
                              </p:par>
                              <p:par>
                                <p:cTn id="307" presetID="13" presetClass="entr" presetSubtype="16" fill="hold" grpId="1" nodeType="withEffect">
                                  <p:stCondLst>
                                    <p:cond delay="0"/>
                                  </p:stCondLst>
                                  <p:childTnLst>
                                    <p:set>
                                      <p:cBhvr>
                                        <p:cTn id="308" dur="1" fill="hold">
                                          <p:stCondLst>
                                            <p:cond delay="0"/>
                                          </p:stCondLst>
                                        </p:cTn>
                                        <p:tgtEl>
                                          <p:spTgt spid="35"/>
                                        </p:tgtEl>
                                        <p:attrNameLst>
                                          <p:attrName>style.visibility</p:attrName>
                                        </p:attrNameLst>
                                      </p:cBhvr>
                                      <p:to>
                                        <p:strVal val="visible"/>
                                      </p:to>
                                    </p:set>
                                    <p:animEffect transition="in" filter="plus(in)">
                                      <p:cBhvr>
                                        <p:cTn id="309" dur="2000"/>
                                        <p:tgtEl>
                                          <p:spTgt spid="35"/>
                                        </p:tgtEl>
                                      </p:cBhvr>
                                    </p:animEffect>
                                  </p:childTnLst>
                                </p:cTn>
                              </p:par>
                              <p:par>
                                <p:cTn id="310" presetID="13" presetClass="entr" presetSubtype="16" fill="hold" grpId="1" nodeType="withEffect">
                                  <p:stCondLst>
                                    <p:cond delay="0"/>
                                  </p:stCondLst>
                                  <p:childTnLst>
                                    <p:set>
                                      <p:cBhvr>
                                        <p:cTn id="311" dur="1" fill="hold">
                                          <p:stCondLst>
                                            <p:cond delay="0"/>
                                          </p:stCondLst>
                                        </p:cTn>
                                        <p:tgtEl>
                                          <p:spTgt spid="36"/>
                                        </p:tgtEl>
                                        <p:attrNameLst>
                                          <p:attrName>style.visibility</p:attrName>
                                        </p:attrNameLst>
                                      </p:cBhvr>
                                      <p:to>
                                        <p:strVal val="visible"/>
                                      </p:to>
                                    </p:set>
                                    <p:animEffect transition="in" filter="plus(in)">
                                      <p:cBhvr>
                                        <p:cTn id="312" dur="2000"/>
                                        <p:tgtEl>
                                          <p:spTgt spid="36"/>
                                        </p:tgtEl>
                                      </p:cBhvr>
                                    </p:animEffect>
                                  </p:childTnLst>
                                </p:cTn>
                              </p:par>
                              <p:par>
                                <p:cTn id="313" presetID="8" presetClass="emph" presetSubtype="0" fill="hold" grpId="2" nodeType="withEffect">
                                  <p:stCondLst>
                                    <p:cond delay="0"/>
                                  </p:stCondLst>
                                  <p:childTnLst>
                                    <p:animRot by="21600000">
                                      <p:cBhvr>
                                        <p:cTn id="314" dur="2000" fill="hold"/>
                                        <p:tgtEl>
                                          <p:spTgt spid="3"/>
                                        </p:tgtEl>
                                        <p:attrNameLst>
                                          <p:attrName>r</p:attrName>
                                        </p:attrNameLst>
                                      </p:cBhvr>
                                    </p:animRot>
                                  </p:childTnLst>
                                </p:cTn>
                              </p:par>
                              <p:par>
                                <p:cTn id="315" presetID="8" presetClass="emph" presetSubtype="0" fill="hold" grpId="2" nodeType="withEffect">
                                  <p:stCondLst>
                                    <p:cond delay="0"/>
                                  </p:stCondLst>
                                  <p:childTnLst>
                                    <p:animRot by="21600000">
                                      <p:cBhvr>
                                        <p:cTn id="316" dur="2000" fill="hold"/>
                                        <p:tgtEl>
                                          <p:spTgt spid="4"/>
                                        </p:tgtEl>
                                        <p:attrNameLst>
                                          <p:attrName>r</p:attrName>
                                        </p:attrNameLst>
                                      </p:cBhvr>
                                    </p:animRot>
                                  </p:childTnLst>
                                </p:cTn>
                              </p:par>
                              <p:par>
                                <p:cTn id="317" presetID="8" presetClass="emph" presetSubtype="0" fill="hold" grpId="2" nodeType="withEffect">
                                  <p:stCondLst>
                                    <p:cond delay="0"/>
                                  </p:stCondLst>
                                  <p:childTnLst>
                                    <p:animRot by="21600000">
                                      <p:cBhvr>
                                        <p:cTn id="318" dur="2000" fill="hold"/>
                                        <p:tgtEl>
                                          <p:spTgt spid="5"/>
                                        </p:tgtEl>
                                        <p:attrNameLst>
                                          <p:attrName>r</p:attrName>
                                        </p:attrNameLst>
                                      </p:cBhvr>
                                    </p:animRot>
                                  </p:childTnLst>
                                </p:cTn>
                              </p:par>
                              <p:par>
                                <p:cTn id="319" presetID="8" presetClass="emph" presetSubtype="0" fill="hold" grpId="2" nodeType="withEffect">
                                  <p:stCondLst>
                                    <p:cond delay="0"/>
                                  </p:stCondLst>
                                  <p:childTnLst>
                                    <p:animRot by="21600000">
                                      <p:cBhvr>
                                        <p:cTn id="320" dur="2000" fill="hold"/>
                                        <p:tgtEl>
                                          <p:spTgt spid="6"/>
                                        </p:tgtEl>
                                        <p:attrNameLst>
                                          <p:attrName>r</p:attrName>
                                        </p:attrNameLst>
                                      </p:cBhvr>
                                    </p:animRot>
                                  </p:childTnLst>
                                </p:cTn>
                              </p:par>
                              <p:par>
                                <p:cTn id="321" presetID="8" presetClass="emph" presetSubtype="0" fill="hold" grpId="2" nodeType="withEffect">
                                  <p:stCondLst>
                                    <p:cond delay="0"/>
                                  </p:stCondLst>
                                  <p:childTnLst>
                                    <p:animRot by="21600000">
                                      <p:cBhvr>
                                        <p:cTn id="322" dur="2000" fill="hold"/>
                                        <p:tgtEl>
                                          <p:spTgt spid="7"/>
                                        </p:tgtEl>
                                        <p:attrNameLst>
                                          <p:attrName>r</p:attrName>
                                        </p:attrNameLst>
                                      </p:cBhvr>
                                    </p:animRot>
                                  </p:childTnLst>
                                </p:cTn>
                              </p:par>
                              <p:par>
                                <p:cTn id="323" presetID="8" presetClass="emph" presetSubtype="0" fill="hold" grpId="2" nodeType="withEffect">
                                  <p:stCondLst>
                                    <p:cond delay="0"/>
                                  </p:stCondLst>
                                  <p:childTnLst>
                                    <p:animRot by="21600000">
                                      <p:cBhvr>
                                        <p:cTn id="324" dur="2000" fill="hold"/>
                                        <p:tgtEl>
                                          <p:spTgt spid="8"/>
                                        </p:tgtEl>
                                        <p:attrNameLst>
                                          <p:attrName>r</p:attrName>
                                        </p:attrNameLst>
                                      </p:cBhvr>
                                    </p:animRot>
                                  </p:childTnLst>
                                </p:cTn>
                              </p:par>
                              <p:par>
                                <p:cTn id="325" presetID="8" presetClass="emph" presetSubtype="0" fill="hold" grpId="2" nodeType="withEffect">
                                  <p:stCondLst>
                                    <p:cond delay="0"/>
                                  </p:stCondLst>
                                  <p:childTnLst>
                                    <p:animRot by="21600000">
                                      <p:cBhvr>
                                        <p:cTn id="326" dur="2000" fill="hold"/>
                                        <p:tgtEl>
                                          <p:spTgt spid="9"/>
                                        </p:tgtEl>
                                        <p:attrNameLst>
                                          <p:attrName>r</p:attrName>
                                        </p:attrNameLst>
                                      </p:cBhvr>
                                    </p:animRot>
                                  </p:childTnLst>
                                </p:cTn>
                              </p:par>
                              <p:par>
                                <p:cTn id="327" presetID="8" presetClass="emph" presetSubtype="0" fill="hold" grpId="2" nodeType="withEffect">
                                  <p:stCondLst>
                                    <p:cond delay="0"/>
                                  </p:stCondLst>
                                  <p:childTnLst>
                                    <p:animRot by="21600000">
                                      <p:cBhvr>
                                        <p:cTn id="328" dur="2000" fill="hold"/>
                                        <p:tgtEl>
                                          <p:spTgt spid="10"/>
                                        </p:tgtEl>
                                        <p:attrNameLst>
                                          <p:attrName>r</p:attrName>
                                        </p:attrNameLst>
                                      </p:cBhvr>
                                    </p:animRot>
                                  </p:childTnLst>
                                </p:cTn>
                              </p:par>
                              <p:par>
                                <p:cTn id="329" presetID="8" presetClass="emph" presetSubtype="0" fill="hold" grpId="2" nodeType="withEffect">
                                  <p:stCondLst>
                                    <p:cond delay="0"/>
                                  </p:stCondLst>
                                  <p:childTnLst>
                                    <p:animRot by="21600000">
                                      <p:cBhvr>
                                        <p:cTn id="330" dur="2000" fill="hold"/>
                                        <p:tgtEl>
                                          <p:spTgt spid="11"/>
                                        </p:tgtEl>
                                        <p:attrNameLst>
                                          <p:attrName>r</p:attrName>
                                        </p:attrNameLst>
                                      </p:cBhvr>
                                    </p:animRot>
                                  </p:childTnLst>
                                </p:cTn>
                              </p:par>
                              <p:par>
                                <p:cTn id="331" presetID="8" presetClass="emph" presetSubtype="0" fill="hold" grpId="2" nodeType="withEffect">
                                  <p:stCondLst>
                                    <p:cond delay="0"/>
                                  </p:stCondLst>
                                  <p:childTnLst>
                                    <p:animRot by="21600000">
                                      <p:cBhvr>
                                        <p:cTn id="332" dur="2000" fill="hold"/>
                                        <p:tgtEl>
                                          <p:spTgt spid="12"/>
                                        </p:tgtEl>
                                        <p:attrNameLst>
                                          <p:attrName>r</p:attrName>
                                        </p:attrNameLst>
                                      </p:cBhvr>
                                    </p:animRot>
                                  </p:childTnLst>
                                </p:cTn>
                              </p:par>
                              <p:par>
                                <p:cTn id="333" presetID="8" presetClass="emph" presetSubtype="0" fill="hold" grpId="2" nodeType="withEffect">
                                  <p:stCondLst>
                                    <p:cond delay="0"/>
                                  </p:stCondLst>
                                  <p:childTnLst>
                                    <p:animRot by="21600000">
                                      <p:cBhvr>
                                        <p:cTn id="334" dur="2000" fill="hold"/>
                                        <p:tgtEl>
                                          <p:spTgt spid="13"/>
                                        </p:tgtEl>
                                        <p:attrNameLst>
                                          <p:attrName>r</p:attrName>
                                        </p:attrNameLst>
                                      </p:cBhvr>
                                    </p:animRot>
                                  </p:childTnLst>
                                </p:cTn>
                              </p:par>
                              <p:par>
                                <p:cTn id="335" presetID="8" presetClass="emph" presetSubtype="0" fill="hold" grpId="2" nodeType="withEffect">
                                  <p:stCondLst>
                                    <p:cond delay="0"/>
                                  </p:stCondLst>
                                  <p:childTnLst>
                                    <p:animRot by="21600000">
                                      <p:cBhvr>
                                        <p:cTn id="336" dur="2000" fill="hold"/>
                                        <p:tgtEl>
                                          <p:spTgt spid="14"/>
                                        </p:tgtEl>
                                        <p:attrNameLst>
                                          <p:attrName>r</p:attrName>
                                        </p:attrNameLst>
                                      </p:cBhvr>
                                    </p:animRot>
                                  </p:childTnLst>
                                </p:cTn>
                              </p:par>
                              <p:par>
                                <p:cTn id="337" presetID="8" presetClass="emph" presetSubtype="0" fill="hold" grpId="2" nodeType="withEffect">
                                  <p:stCondLst>
                                    <p:cond delay="0"/>
                                  </p:stCondLst>
                                  <p:childTnLst>
                                    <p:animRot by="21600000">
                                      <p:cBhvr>
                                        <p:cTn id="338" dur="2000" fill="hold"/>
                                        <p:tgtEl>
                                          <p:spTgt spid="15"/>
                                        </p:tgtEl>
                                        <p:attrNameLst>
                                          <p:attrName>r</p:attrName>
                                        </p:attrNameLst>
                                      </p:cBhvr>
                                    </p:animRot>
                                  </p:childTnLst>
                                </p:cTn>
                              </p:par>
                              <p:par>
                                <p:cTn id="339" presetID="8" presetClass="emph" presetSubtype="0" fill="hold" grpId="2" nodeType="withEffect">
                                  <p:stCondLst>
                                    <p:cond delay="0"/>
                                  </p:stCondLst>
                                  <p:childTnLst>
                                    <p:animRot by="21600000">
                                      <p:cBhvr>
                                        <p:cTn id="340" dur="2000" fill="hold"/>
                                        <p:tgtEl>
                                          <p:spTgt spid="16"/>
                                        </p:tgtEl>
                                        <p:attrNameLst>
                                          <p:attrName>r</p:attrName>
                                        </p:attrNameLst>
                                      </p:cBhvr>
                                    </p:animRot>
                                  </p:childTnLst>
                                </p:cTn>
                              </p:par>
                              <p:par>
                                <p:cTn id="341" presetID="8" presetClass="emph" presetSubtype="0" fill="hold" grpId="2" nodeType="withEffect">
                                  <p:stCondLst>
                                    <p:cond delay="0"/>
                                  </p:stCondLst>
                                  <p:childTnLst>
                                    <p:animRot by="21600000">
                                      <p:cBhvr>
                                        <p:cTn id="342" dur="2000" fill="hold"/>
                                        <p:tgtEl>
                                          <p:spTgt spid="17"/>
                                        </p:tgtEl>
                                        <p:attrNameLst>
                                          <p:attrName>r</p:attrName>
                                        </p:attrNameLst>
                                      </p:cBhvr>
                                    </p:animRot>
                                  </p:childTnLst>
                                </p:cTn>
                              </p:par>
                              <p:par>
                                <p:cTn id="343" presetID="8" presetClass="emph" presetSubtype="0" fill="hold" grpId="2" nodeType="withEffect">
                                  <p:stCondLst>
                                    <p:cond delay="0"/>
                                  </p:stCondLst>
                                  <p:childTnLst>
                                    <p:animRot by="21600000">
                                      <p:cBhvr>
                                        <p:cTn id="344" dur="2000" fill="hold"/>
                                        <p:tgtEl>
                                          <p:spTgt spid="18"/>
                                        </p:tgtEl>
                                        <p:attrNameLst>
                                          <p:attrName>r</p:attrName>
                                        </p:attrNameLst>
                                      </p:cBhvr>
                                    </p:animRot>
                                  </p:childTnLst>
                                </p:cTn>
                              </p:par>
                              <p:par>
                                <p:cTn id="345" presetID="8" presetClass="emph" presetSubtype="0" fill="hold" grpId="2" nodeType="withEffect">
                                  <p:stCondLst>
                                    <p:cond delay="0"/>
                                  </p:stCondLst>
                                  <p:childTnLst>
                                    <p:animRot by="21600000">
                                      <p:cBhvr>
                                        <p:cTn id="346" dur="2000" fill="hold"/>
                                        <p:tgtEl>
                                          <p:spTgt spid="19"/>
                                        </p:tgtEl>
                                        <p:attrNameLst>
                                          <p:attrName>r</p:attrName>
                                        </p:attrNameLst>
                                      </p:cBhvr>
                                    </p:animRot>
                                  </p:childTnLst>
                                </p:cTn>
                              </p:par>
                              <p:par>
                                <p:cTn id="347" presetID="8" presetClass="emph" presetSubtype="0" fill="hold" grpId="2" nodeType="withEffect">
                                  <p:stCondLst>
                                    <p:cond delay="0"/>
                                  </p:stCondLst>
                                  <p:childTnLst>
                                    <p:animRot by="21600000">
                                      <p:cBhvr>
                                        <p:cTn id="348" dur="2000" fill="hold"/>
                                        <p:tgtEl>
                                          <p:spTgt spid="20"/>
                                        </p:tgtEl>
                                        <p:attrNameLst>
                                          <p:attrName>r</p:attrName>
                                        </p:attrNameLst>
                                      </p:cBhvr>
                                    </p:animRot>
                                  </p:childTnLst>
                                </p:cTn>
                              </p:par>
                              <p:par>
                                <p:cTn id="349" presetID="8" presetClass="emph" presetSubtype="0" fill="hold" grpId="2" nodeType="withEffect">
                                  <p:stCondLst>
                                    <p:cond delay="0"/>
                                  </p:stCondLst>
                                  <p:childTnLst>
                                    <p:animRot by="21600000">
                                      <p:cBhvr>
                                        <p:cTn id="350" dur="2000" fill="hold"/>
                                        <p:tgtEl>
                                          <p:spTgt spid="21"/>
                                        </p:tgtEl>
                                        <p:attrNameLst>
                                          <p:attrName>r</p:attrName>
                                        </p:attrNameLst>
                                      </p:cBhvr>
                                    </p:animRot>
                                  </p:childTnLst>
                                </p:cTn>
                              </p:par>
                              <p:par>
                                <p:cTn id="351" presetID="8" presetClass="emph" presetSubtype="0" fill="hold" grpId="2" nodeType="withEffect">
                                  <p:stCondLst>
                                    <p:cond delay="0"/>
                                  </p:stCondLst>
                                  <p:childTnLst>
                                    <p:animRot by="21600000">
                                      <p:cBhvr>
                                        <p:cTn id="352" dur="2000" fill="hold"/>
                                        <p:tgtEl>
                                          <p:spTgt spid="22"/>
                                        </p:tgtEl>
                                        <p:attrNameLst>
                                          <p:attrName>r</p:attrName>
                                        </p:attrNameLst>
                                      </p:cBhvr>
                                    </p:animRot>
                                  </p:childTnLst>
                                </p:cTn>
                              </p:par>
                              <p:par>
                                <p:cTn id="353" presetID="8" presetClass="emph" presetSubtype="0" fill="hold" grpId="2" nodeType="withEffect">
                                  <p:stCondLst>
                                    <p:cond delay="0"/>
                                  </p:stCondLst>
                                  <p:childTnLst>
                                    <p:animRot by="21600000">
                                      <p:cBhvr>
                                        <p:cTn id="354" dur="2000" fill="hold"/>
                                        <p:tgtEl>
                                          <p:spTgt spid="23"/>
                                        </p:tgtEl>
                                        <p:attrNameLst>
                                          <p:attrName>r</p:attrName>
                                        </p:attrNameLst>
                                      </p:cBhvr>
                                    </p:animRot>
                                  </p:childTnLst>
                                </p:cTn>
                              </p:par>
                              <p:par>
                                <p:cTn id="355" presetID="8" presetClass="emph" presetSubtype="0" fill="hold" grpId="2" nodeType="withEffect">
                                  <p:stCondLst>
                                    <p:cond delay="0"/>
                                  </p:stCondLst>
                                  <p:childTnLst>
                                    <p:animRot by="21600000">
                                      <p:cBhvr>
                                        <p:cTn id="356" dur="2000" fill="hold"/>
                                        <p:tgtEl>
                                          <p:spTgt spid="24"/>
                                        </p:tgtEl>
                                        <p:attrNameLst>
                                          <p:attrName>r</p:attrName>
                                        </p:attrNameLst>
                                      </p:cBhvr>
                                    </p:animRot>
                                  </p:childTnLst>
                                </p:cTn>
                              </p:par>
                              <p:par>
                                <p:cTn id="357" presetID="8" presetClass="emph" presetSubtype="0" fill="hold" grpId="2" nodeType="withEffect">
                                  <p:stCondLst>
                                    <p:cond delay="0"/>
                                  </p:stCondLst>
                                  <p:childTnLst>
                                    <p:animRot by="21600000">
                                      <p:cBhvr>
                                        <p:cTn id="358" dur="2000" fill="hold"/>
                                        <p:tgtEl>
                                          <p:spTgt spid="25"/>
                                        </p:tgtEl>
                                        <p:attrNameLst>
                                          <p:attrName>r</p:attrName>
                                        </p:attrNameLst>
                                      </p:cBhvr>
                                    </p:animRot>
                                  </p:childTnLst>
                                </p:cTn>
                              </p:par>
                              <p:par>
                                <p:cTn id="359" presetID="8" presetClass="emph" presetSubtype="0" fill="hold" grpId="2" nodeType="withEffect">
                                  <p:stCondLst>
                                    <p:cond delay="0"/>
                                  </p:stCondLst>
                                  <p:childTnLst>
                                    <p:animRot by="21600000">
                                      <p:cBhvr>
                                        <p:cTn id="360" dur="2000" fill="hold"/>
                                        <p:tgtEl>
                                          <p:spTgt spid="26"/>
                                        </p:tgtEl>
                                        <p:attrNameLst>
                                          <p:attrName>r</p:attrName>
                                        </p:attrNameLst>
                                      </p:cBhvr>
                                    </p:animRot>
                                  </p:childTnLst>
                                </p:cTn>
                              </p:par>
                              <p:par>
                                <p:cTn id="361" presetID="8" presetClass="emph" presetSubtype="0" fill="hold" grpId="2" nodeType="withEffect">
                                  <p:stCondLst>
                                    <p:cond delay="0"/>
                                  </p:stCondLst>
                                  <p:childTnLst>
                                    <p:animRot by="21600000">
                                      <p:cBhvr>
                                        <p:cTn id="362" dur="2000" fill="hold"/>
                                        <p:tgtEl>
                                          <p:spTgt spid="27"/>
                                        </p:tgtEl>
                                        <p:attrNameLst>
                                          <p:attrName>r</p:attrName>
                                        </p:attrNameLst>
                                      </p:cBhvr>
                                    </p:animRot>
                                  </p:childTnLst>
                                </p:cTn>
                              </p:par>
                              <p:par>
                                <p:cTn id="363" presetID="8" presetClass="emph" presetSubtype="0" fill="hold" grpId="2" nodeType="withEffect">
                                  <p:stCondLst>
                                    <p:cond delay="0"/>
                                  </p:stCondLst>
                                  <p:childTnLst>
                                    <p:animRot by="21600000">
                                      <p:cBhvr>
                                        <p:cTn id="364" dur="2000" fill="hold"/>
                                        <p:tgtEl>
                                          <p:spTgt spid="28"/>
                                        </p:tgtEl>
                                        <p:attrNameLst>
                                          <p:attrName>r</p:attrName>
                                        </p:attrNameLst>
                                      </p:cBhvr>
                                    </p:animRot>
                                  </p:childTnLst>
                                </p:cTn>
                              </p:par>
                              <p:par>
                                <p:cTn id="365" presetID="8" presetClass="emph" presetSubtype="0" fill="hold" grpId="2" nodeType="withEffect">
                                  <p:stCondLst>
                                    <p:cond delay="0"/>
                                  </p:stCondLst>
                                  <p:childTnLst>
                                    <p:animRot by="21600000">
                                      <p:cBhvr>
                                        <p:cTn id="366" dur="2000" fill="hold"/>
                                        <p:tgtEl>
                                          <p:spTgt spid="29"/>
                                        </p:tgtEl>
                                        <p:attrNameLst>
                                          <p:attrName>r</p:attrName>
                                        </p:attrNameLst>
                                      </p:cBhvr>
                                    </p:animRot>
                                  </p:childTnLst>
                                </p:cTn>
                              </p:par>
                              <p:par>
                                <p:cTn id="367" presetID="8" presetClass="emph" presetSubtype="0" fill="hold" grpId="2" nodeType="withEffect">
                                  <p:stCondLst>
                                    <p:cond delay="0"/>
                                  </p:stCondLst>
                                  <p:childTnLst>
                                    <p:animRot by="21600000">
                                      <p:cBhvr>
                                        <p:cTn id="368" dur="2000" fill="hold"/>
                                        <p:tgtEl>
                                          <p:spTgt spid="30"/>
                                        </p:tgtEl>
                                        <p:attrNameLst>
                                          <p:attrName>r</p:attrName>
                                        </p:attrNameLst>
                                      </p:cBhvr>
                                    </p:animRot>
                                  </p:childTnLst>
                                </p:cTn>
                              </p:par>
                              <p:par>
                                <p:cTn id="369" presetID="8" presetClass="emph" presetSubtype="0" fill="hold" grpId="2" nodeType="withEffect">
                                  <p:stCondLst>
                                    <p:cond delay="0"/>
                                  </p:stCondLst>
                                  <p:childTnLst>
                                    <p:animRot by="21600000">
                                      <p:cBhvr>
                                        <p:cTn id="370" dur="2000" fill="hold"/>
                                        <p:tgtEl>
                                          <p:spTgt spid="31"/>
                                        </p:tgtEl>
                                        <p:attrNameLst>
                                          <p:attrName>r</p:attrName>
                                        </p:attrNameLst>
                                      </p:cBhvr>
                                    </p:animRot>
                                  </p:childTnLst>
                                </p:cTn>
                              </p:par>
                              <p:par>
                                <p:cTn id="371" presetID="8" presetClass="emph" presetSubtype="0" fill="hold" grpId="2" nodeType="withEffect">
                                  <p:stCondLst>
                                    <p:cond delay="0"/>
                                  </p:stCondLst>
                                  <p:childTnLst>
                                    <p:animRot by="21600000">
                                      <p:cBhvr>
                                        <p:cTn id="372" dur="2000" fill="hold"/>
                                        <p:tgtEl>
                                          <p:spTgt spid="32"/>
                                        </p:tgtEl>
                                        <p:attrNameLst>
                                          <p:attrName>r</p:attrName>
                                        </p:attrNameLst>
                                      </p:cBhvr>
                                    </p:animRot>
                                  </p:childTnLst>
                                </p:cTn>
                              </p:par>
                              <p:par>
                                <p:cTn id="373" presetID="8" presetClass="emph" presetSubtype="0" fill="hold" grpId="2" nodeType="withEffect">
                                  <p:stCondLst>
                                    <p:cond delay="0"/>
                                  </p:stCondLst>
                                  <p:childTnLst>
                                    <p:animRot by="21600000">
                                      <p:cBhvr>
                                        <p:cTn id="374" dur="2000" fill="hold"/>
                                        <p:tgtEl>
                                          <p:spTgt spid="33"/>
                                        </p:tgtEl>
                                        <p:attrNameLst>
                                          <p:attrName>r</p:attrName>
                                        </p:attrNameLst>
                                      </p:cBhvr>
                                    </p:animRot>
                                  </p:childTnLst>
                                </p:cTn>
                              </p:par>
                              <p:par>
                                <p:cTn id="375" presetID="8" presetClass="emph" presetSubtype="0" fill="hold" grpId="2" nodeType="withEffect">
                                  <p:stCondLst>
                                    <p:cond delay="0"/>
                                  </p:stCondLst>
                                  <p:childTnLst>
                                    <p:animRot by="21600000">
                                      <p:cBhvr>
                                        <p:cTn id="376" dur="2000" fill="hold"/>
                                        <p:tgtEl>
                                          <p:spTgt spid="34"/>
                                        </p:tgtEl>
                                        <p:attrNameLst>
                                          <p:attrName>r</p:attrName>
                                        </p:attrNameLst>
                                      </p:cBhvr>
                                    </p:animRot>
                                  </p:childTnLst>
                                </p:cTn>
                              </p:par>
                              <p:par>
                                <p:cTn id="377" presetID="8" presetClass="emph" presetSubtype="0" fill="hold" grpId="2" nodeType="withEffect">
                                  <p:stCondLst>
                                    <p:cond delay="0"/>
                                  </p:stCondLst>
                                  <p:childTnLst>
                                    <p:animRot by="21600000">
                                      <p:cBhvr>
                                        <p:cTn id="378" dur="2000" fill="hold"/>
                                        <p:tgtEl>
                                          <p:spTgt spid="35"/>
                                        </p:tgtEl>
                                        <p:attrNameLst>
                                          <p:attrName>r</p:attrName>
                                        </p:attrNameLst>
                                      </p:cBhvr>
                                    </p:animRot>
                                  </p:childTnLst>
                                </p:cTn>
                              </p:par>
                              <p:par>
                                <p:cTn id="379" presetID="8" presetClass="emph" presetSubtype="0" fill="hold" grpId="2" nodeType="withEffect">
                                  <p:stCondLst>
                                    <p:cond delay="0"/>
                                  </p:stCondLst>
                                  <p:childTnLst>
                                    <p:animRot by="21600000">
                                      <p:cBhvr>
                                        <p:cTn id="380" dur="2000" fill="hold"/>
                                        <p:tgtEl>
                                          <p:spTgt spid="36"/>
                                        </p:tgtEl>
                                        <p:attrNameLst>
                                          <p:attrName>r</p:attrName>
                                        </p:attrNameLst>
                                      </p:cBhvr>
                                    </p:animRot>
                                  </p:childTnLst>
                                </p:cTn>
                              </p:par>
                            </p:childTnLst>
                          </p:cTn>
                        </p:par>
                        <p:par>
                          <p:cTn id="381" fill="hold">
                            <p:stCondLst>
                              <p:cond delay="2000"/>
                            </p:stCondLst>
                            <p:childTnLst>
                              <p:par>
                                <p:cTn id="382" presetID="23" presetClass="exit" presetSubtype="544" fill="hold" grpId="3" nodeType="afterEffect">
                                  <p:stCondLst>
                                    <p:cond delay="0"/>
                                  </p:stCondLst>
                                  <p:childTnLst>
                                    <p:anim calcmode="lin" valueType="num">
                                      <p:cBhvr>
                                        <p:cTn id="383" dur="2000"/>
                                        <p:tgtEl>
                                          <p:spTgt spid="3"/>
                                        </p:tgtEl>
                                        <p:attrNameLst>
                                          <p:attrName>ppt_w</p:attrName>
                                        </p:attrNameLst>
                                      </p:cBhvr>
                                      <p:tavLst>
                                        <p:tav tm="0">
                                          <p:val>
                                            <p:strVal val="ppt_w"/>
                                          </p:val>
                                        </p:tav>
                                        <p:tav tm="100000">
                                          <p:val>
                                            <p:fltVal val="0"/>
                                          </p:val>
                                        </p:tav>
                                      </p:tavLst>
                                    </p:anim>
                                    <p:anim calcmode="lin" valueType="num">
                                      <p:cBhvr>
                                        <p:cTn id="384" dur="2000"/>
                                        <p:tgtEl>
                                          <p:spTgt spid="3"/>
                                        </p:tgtEl>
                                        <p:attrNameLst>
                                          <p:attrName>ppt_h</p:attrName>
                                        </p:attrNameLst>
                                      </p:cBhvr>
                                      <p:tavLst>
                                        <p:tav tm="0">
                                          <p:val>
                                            <p:strVal val="ppt_h"/>
                                          </p:val>
                                        </p:tav>
                                        <p:tav tm="100000">
                                          <p:val>
                                            <p:fltVal val="0"/>
                                          </p:val>
                                        </p:tav>
                                      </p:tavLst>
                                    </p:anim>
                                    <p:anim calcmode="lin" valueType="num">
                                      <p:cBhvr>
                                        <p:cTn id="385" dur="2000"/>
                                        <p:tgtEl>
                                          <p:spTgt spid="3"/>
                                        </p:tgtEl>
                                        <p:attrNameLst>
                                          <p:attrName>ppt_x</p:attrName>
                                        </p:attrNameLst>
                                      </p:cBhvr>
                                      <p:tavLst>
                                        <p:tav tm="0">
                                          <p:val>
                                            <p:strVal val="ppt_x"/>
                                          </p:val>
                                        </p:tav>
                                        <p:tav tm="100000">
                                          <p:val>
                                            <p:fltVal val="0.5"/>
                                          </p:val>
                                        </p:tav>
                                      </p:tavLst>
                                    </p:anim>
                                    <p:anim calcmode="lin" valueType="num">
                                      <p:cBhvr>
                                        <p:cTn id="386" dur="2000"/>
                                        <p:tgtEl>
                                          <p:spTgt spid="3"/>
                                        </p:tgtEl>
                                        <p:attrNameLst>
                                          <p:attrName>ppt_y</p:attrName>
                                        </p:attrNameLst>
                                      </p:cBhvr>
                                      <p:tavLst>
                                        <p:tav tm="0">
                                          <p:val>
                                            <p:strVal val="ppt_y"/>
                                          </p:val>
                                        </p:tav>
                                        <p:tav tm="100000">
                                          <p:val>
                                            <p:fltVal val="0.5"/>
                                          </p:val>
                                        </p:tav>
                                      </p:tavLst>
                                    </p:anim>
                                    <p:set>
                                      <p:cBhvr>
                                        <p:cTn id="387" dur="1" fill="hold">
                                          <p:stCondLst>
                                            <p:cond delay="1999"/>
                                          </p:stCondLst>
                                        </p:cTn>
                                        <p:tgtEl>
                                          <p:spTgt spid="3"/>
                                        </p:tgtEl>
                                        <p:attrNameLst>
                                          <p:attrName>style.visibility</p:attrName>
                                        </p:attrNameLst>
                                      </p:cBhvr>
                                      <p:to>
                                        <p:strVal val="hidden"/>
                                      </p:to>
                                    </p:set>
                                  </p:childTnLst>
                                </p:cTn>
                              </p:par>
                              <p:par>
                                <p:cTn id="388" presetID="23" presetClass="exit" presetSubtype="544" fill="hold" grpId="3" nodeType="withEffect">
                                  <p:stCondLst>
                                    <p:cond delay="0"/>
                                  </p:stCondLst>
                                  <p:childTnLst>
                                    <p:anim calcmode="lin" valueType="num">
                                      <p:cBhvr>
                                        <p:cTn id="389" dur="2000"/>
                                        <p:tgtEl>
                                          <p:spTgt spid="4"/>
                                        </p:tgtEl>
                                        <p:attrNameLst>
                                          <p:attrName>ppt_w</p:attrName>
                                        </p:attrNameLst>
                                      </p:cBhvr>
                                      <p:tavLst>
                                        <p:tav tm="0">
                                          <p:val>
                                            <p:strVal val="ppt_w"/>
                                          </p:val>
                                        </p:tav>
                                        <p:tav tm="100000">
                                          <p:val>
                                            <p:fltVal val="0"/>
                                          </p:val>
                                        </p:tav>
                                      </p:tavLst>
                                    </p:anim>
                                    <p:anim calcmode="lin" valueType="num">
                                      <p:cBhvr>
                                        <p:cTn id="390" dur="2000"/>
                                        <p:tgtEl>
                                          <p:spTgt spid="4"/>
                                        </p:tgtEl>
                                        <p:attrNameLst>
                                          <p:attrName>ppt_h</p:attrName>
                                        </p:attrNameLst>
                                      </p:cBhvr>
                                      <p:tavLst>
                                        <p:tav tm="0">
                                          <p:val>
                                            <p:strVal val="ppt_h"/>
                                          </p:val>
                                        </p:tav>
                                        <p:tav tm="100000">
                                          <p:val>
                                            <p:fltVal val="0"/>
                                          </p:val>
                                        </p:tav>
                                      </p:tavLst>
                                    </p:anim>
                                    <p:anim calcmode="lin" valueType="num">
                                      <p:cBhvr>
                                        <p:cTn id="391" dur="2000"/>
                                        <p:tgtEl>
                                          <p:spTgt spid="4"/>
                                        </p:tgtEl>
                                        <p:attrNameLst>
                                          <p:attrName>ppt_x</p:attrName>
                                        </p:attrNameLst>
                                      </p:cBhvr>
                                      <p:tavLst>
                                        <p:tav tm="0">
                                          <p:val>
                                            <p:strVal val="ppt_x"/>
                                          </p:val>
                                        </p:tav>
                                        <p:tav tm="100000">
                                          <p:val>
                                            <p:fltVal val="0.5"/>
                                          </p:val>
                                        </p:tav>
                                      </p:tavLst>
                                    </p:anim>
                                    <p:anim calcmode="lin" valueType="num">
                                      <p:cBhvr>
                                        <p:cTn id="392" dur="2000"/>
                                        <p:tgtEl>
                                          <p:spTgt spid="4"/>
                                        </p:tgtEl>
                                        <p:attrNameLst>
                                          <p:attrName>ppt_y</p:attrName>
                                        </p:attrNameLst>
                                      </p:cBhvr>
                                      <p:tavLst>
                                        <p:tav tm="0">
                                          <p:val>
                                            <p:strVal val="ppt_y"/>
                                          </p:val>
                                        </p:tav>
                                        <p:tav tm="100000">
                                          <p:val>
                                            <p:fltVal val="0.5"/>
                                          </p:val>
                                        </p:tav>
                                      </p:tavLst>
                                    </p:anim>
                                    <p:set>
                                      <p:cBhvr>
                                        <p:cTn id="393" dur="1" fill="hold">
                                          <p:stCondLst>
                                            <p:cond delay="1999"/>
                                          </p:stCondLst>
                                        </p:cTn>
                                        <p:tgtEl>
                                          <p:spTgt spid="4"/>
                                        </p:tgtEl>
                                        <p:attrNameLst>
                                          <p:attrName>style.visibility</p:attrName>
                                        </p:attrNameLst>
                                      </p:cBhvr>
                                      <p:to>
                                        <p:strVal val="hidden"/>
                                      </p:to>
                                    </p:set>
                                  </p:childTnLst>
                                </p:cTn>
                              </p:par>
                              <p:par>
                                <p:cTn id="394" presetID="23" presetClass="exit" presetSubtype="544" fill="hold" grpId="3" nodeType="withEffect">
                                  <p:stCondLst>
                                    <p:cond delay="0"/>
                                  </p:stCondLst>
                                  <p:childTnLst>
                                    <p:anim calcmode="lin" valueType="num">
                                      <p:cBhvr>
                                        <p:cTn id="395" dur="2000"/>
                                        <p:tgtEl>
                                          <p:spTgt spid="5"/>
                                        </p:tgtEl>
                                        <p:attrNameLst>
                                          <p:attrName>ppt_w</p:attrName>
                                        </p:attrNameLst>
                                      </p:cBhvr>
                                      <p:tavLst>
                                        <p:tav tm="0">
                                          <p:val>
                                            <p:strVal val="ppt_w"/>
                                          </p:val>
                                        </p:tav>
                                        <p:tav tm="100000">
                                          <p:val>
                                            <p:fltVal val="0"/>
                                          </p:val>
                                        </p:tav>
                                      </p:tavLst>
                                    </p:anim>
                                    <p:anim calcmode="lin" valueType="num">
                                      <p:cBhvr>
                                        <p:cTn id="396" dur="2000"/>
                                        <p:tgtEl>
                                          <p:spTgt spid="5"/>
                                        </p:tgtEl>
                                        <p:attrNameLst>
                                          <p:attrName>ppt_h</p:attrName>
                                        </p:attrNameLst>
                                      </p:cBhvr>
                                      <p:tavLst>
                                        <p:tav tm="0">
                                          <p:val>
                                            <p:strVal val="ppt_h"/>
                                          </p:val>
                                        </p:tav>
                                        <p:tav tm="100000">
                                          <p:val>
                                            <p:fltVal val="0"/>
                                          </p:val>
                                        </p:tav>
                                      </p:tavLst>
                                    </p:anim>
                                    <p:anim calcmode="lin" valueType="num">
                                      <p:cBhvr>
                                        <p:cTn id="397" dur="2000"/>
                                        <p:tgtEl>
                                          <p:spTgt spid="5"/>
                                        </p:tgtEl>
                                        <p:attrNameLst>
                                          <p:attrName>ppt_x</p:attrName>
                                        </p:attrNameLst>
                                      </p:cBhvr>
                                      <p:tavLst>
                                        <p:tav tm="0">
                                          <p:val>
                                            <p:strVal val="ppt_x"/>
                                          </p:val>
                                        </p:tav>
                                        <p:tav tm="100000">
                                          <p:val>
                                            <p:fltVal val="0.5"/>
                                          </p:val>
                                        </p:tav>
                                      </p:tavLst>
                                    </p:anim>
                                    <p:anim calcmode="lin" valueType="num">
                                      <p:cBhvr>
                                        <p:cTn id="398" dur="2000"/>
                                        <p:tgtEl>
                                          <p:spTgt spid="5"/>
                                        </p:tgtEl>
                                        <p:attrNameLst>
                                          <p:attrName>ppt_y</p:attrName>
                                        </p:attrNameLst>
                                      </p:cBhvr>
                                      <p:tavLst>
                                        <p:tav tm="0">
                                          <p:val>
                                            <p:strVal val="ppt_y"/>
                                          </p:val>
                                        </p:tav>
                                        <p:tav tm="100000">
                                          <p:val>
                                            <p:fltVal val="0.5"/>
                                          </p:val>
                                        </p:tav>
                                      </p:tavLst>
                                    </p:anim>
                                    <p:set>
                                      <p:cBhvr>
                                        <p:cTn id="399" dur="1" fill="hold">
                                          <p:stCondLst>
                                            <p:cond delay="1999"/>
                                          </p:stCondLst>
                                        </p:cTn>
                                        <p:tgtEl>
                                          <p:spTgt spid="5"/>
                                        </p:tgtEl>
                                        <p:attrNameLst>
                                          <p:attrName>style.visibility</p:attrName>
                                        </p:attrNameLst>
                                      </p:cBhvr>
                                      <p:to>
                                        <p:strVal val="hidden"/>
                                      </p:to>
                                    </p:set>
                                  </p:childTnLst>
                                </p:cTn>
                              </p:par>
                              <p:par>
                                <p:cTn id="400" presetID="23" presetClass="exit" presetSubtype="544" fill="hold" grpId="3" nodeType="withEffect">
                                  <p:stCondLst>
                                    <p:cond delay="0"/>
                                  </p:stCondLst>
                                  <p:childTnLst>
                                    <p:anim calcmode="lin" valueType="num">
                                      <p:cBhvr>
                                        <p:cTn id="401" dur="2000"/>
                                        <p:tgtEl>
                                          <p:spTgt spid="6"/>
                                        </p:tgtEl>
                                        <p:attrNameLst>
                                          <p:attrName>ppt_w</p:attrName>
                                        </p:attrNameLst>
                                      </p:cBhvr>
                                      <p:tavLst>
                                        <p:tav tm="0">
                                          <p:val>
                                            <p:strVal val="ppt_w"/>
                                          </p:val>
                                        </p:tav>
                                        <p:tav tm="100000">
                                          <p:val>
                                            <p:fltVal val="0"/>
                                          </p:val>
                                        </p:tav>
                                      </p:tavLst>
                                    </p:anim>
                                    <p:anim calcmode="lin" valueType="num">
                                      <p:cBhvr>
                                        <p:cTn id="402" dur="2000"/>
                                        <p:tgtEl>
                                          <p:spTgt spid="6"/>
                                        </p:tgtEl>
                                        <p:attrNameLst>
                                          <p:attrName>ppt_h</p:attrName>
                                        </p:attrNameLst>
                                      </p:cBhvr>
                                      <p:tavLst>
                                        <p:tav tm="0">
                                          <p:val>
                                            <p:strVal val="ppt_h"/>
                                          </p:val>
                                        </p:tav>
                                        <p:tav tm="100000">
                                          <p:val>
                                            <p:fltVal val="0"/>
                                          </p:val>
                                        </p:tav>
                                      </p:tavLst>
                                    </p:anim>
                                    <p:anim calcmode="lin" valueType="num">
                                      <p:cBhvr>
                                        <p:cTn id="403" dur="2000"/>
                                        <p:tgtEl>
                                          <p:spTgt spid="6"/>
                                        </p:tgtEl>
                                        <p:attrNameLst>
                                          <p:attrName>ppt_x</p:attrName>
                                        </p:attrNameLst>
                                      </p:cBhvr>
                                      <p:tavLst>
                                        <p:tav tm="0">
                                          <p:val>
                                            <p:strVal val="ppt_x"/>
                                          </p:val>
                                        </p:tav>
                                        <p:tav tm="100000">
                                          <p:val>
                                            <p:fltVal val="0.5"/>
                                          </p:val>
                                        </p:tav>
                                      </p:tavLst>
                                    </p:anim>
                                    <p:anim calcmode="lin" valueType="num">
                                      <p:cBhvr>
                                        <p:cTn id="404" dur="2000"/>
                                        <p:tgtEl>
                                          <p:spTgt spid="6"/>
                                        </p:tgtEl>
                                        <p:attrNameLst>
                                          <p:attrName>ppt_y</p:attrName>
                                        </p:attrNameLst>
                                      </p:cBhvr>
                                      <p:tavLst>
                                        <p:tav tm="0">
                                          <p:val>
                                            <p:strVal val="ppt_y"/>
                                          </p:val>
                                        </p:tav>
                                        <p:tav tm="100000">
                                          <p:val>
                                            <p:fltVal val="0.5"/>
                                          </p:val>
                                        </p:tav>
                                      </p:tavLst>
                                    </p:anim>
                                    <p:set>
                                      <p:cBhvr>
                                        <p:cTn id="405" dur="1" fill="hold">
                                          <p:stCondLst>
                                            <p:cond delay="1999"/>
                                          </p:stCondLst>
                                        </p:cTn>
                                        <p:tgtEl>
                                          <p:spTgt spid="6"/>
                                        </p:tgtEl>
                                        <p:attrNameLst>
                                          <p:attrName>style.visibility</p:attrName>
                                        </p:attrNameLst>
                                      </p:cBhvr>
                                      <p:to>
                                        <p:strVal val="hidden"/>
                                      </p:to>
                                    </p:set>
                                  </p:childTnLst>
                                </p:cTn>
                              </p:par>
                              <p:par>
                                <p:cTn id="406" presetID="23" presetClass="exit" presetSubtype="544" fill="hold" grpId="3" nodeType="withEffect">
                                  <p:stCondLst>
                                    <p:cond delay="0"/>
                                  </p:stCondLst>
                                  <p:childTnLst>
                                    <p:anim calcmode="lin" valueType="num">
                                      <p:cBhvr>
                                        <p:cTn id="407" dur="2000"/>
                                        <p:tgtEl>
                                          <p:spTgt spid="7"/>
                                        </p:tgtEl>
                                        <p:attrNameLst>
                                          <p:attrName>ppt_w</p:attrName>
                                        </p:attrNameLst>
                                      </p:cBhvr>
                                      <p:tavLst>
                                        <p:tav tm="0">
                                          <p:val>
                                            <p:strVal val="ppt_w"/>
                                          </p:val>
                                        </p:tav>
                                        <p:tav tm="100000">
                                          <p:val>
                                            <p:fltVal val="0"/>
                                          </p:val>
                                        </p:tav>
                                      </p:tavLst>
                                    </p:anim>
                                    <p:anim calcmode="lin" valueType="num">
                                      <p:cBhvr>
                                        <p:cTn id="408" dur="2000"/>
                                        <p:tgtEl>
                                          <p:spTgt spid="7"/>
                                        </p:tgtEl>
                                        <p:attrNameLst>
                                          <p:attrName>ppt_h</p:attrName>
                                        </p:attrNameLst>
                                      </p:cBhvr>
                                      <p:tavLst>
                                        <p:tav tm="0">
                                          <p:val>
                                            <p:strVal val="ppt_h"/>
                                          </p:val>
                                        </p:tav>
                                        <p:tav tm="100000">
                                          <p:val>
                                            <p:fltVal val="0"/>
                                          </p:val>
                                        </p:tav>
                                      </p:tavLst>
                                    </p:anim>
                                    <p:anim calcmode="lin" valueType="num">
                                      <p:cBhvr>
                                        <p:cTn id="409" dur="2000"/>
                                        <p:tgtEl>
                                          <p:spTgt spid="7"/>
                                        </p:tgtEl>
                                        <p:attrNameLst>
                                          <p:attrName>ppt_x</p:attrName>
                                        </p:attrNameLst>
                                      </p:cBhvr>
                                      <p:tavLst>
                                        <p:tav tm="0">
                                          <p:val>
                                            <p:strVal val="ppt_x"/>
                                          </p:val>
                                        </p:tav>
                                        <p:tav tm="100000">
                                          <p:val>
                                            <p:fltVal val="0.5"/>
                                          </p:val>
                                        </p:tav>
                                      </p:tavLst>
                                    </p:anim>
                                    <p:anim calcmode="lin" valueType="num">
                                      <p:cBhvr>
                                        <p:cTn id="410" dur="2000"/>
                                        <p:tgtEl>
                                          <p:spTgt spid="7"/>
                                        </p:tgtEl>
                                        <p:attrNameLst>
                                          <p:attrName>ppt_y</p:attrName>
                                        </p:attrNameLst>
                                      </p:cBhvr>
                                      <p:tavLst>
                                        <p:tav tm="0">
                                          <p:val>
                                            <p:strVal val="ppt_y"/>
                                          </p:val>
                                        </p:tav>
                                        <p:tav tm="100000">
                                          <p:val>
                                            <p:fltVal val="0.5"/>
                                          </p:val>
                                        </p:tav>
                                      </p:tavLst>
                                    </p:anim>
                                    <p:set>
                                      <p:cBhvr>
                                        <p:cTn id="411" dur="1" fill="hold">
                                          <p:stCondLst>
                                            <p:cond delay="1999"/>
                                          </p:stCondLst>
                                        </p:cTn>
                                        <p:tgtEl>
                                          <p:spTgt spid="7"/>
                                        </p:tgtEl>
                                        <p:attrNameLst>
                                          <p:attrName>style.visibility</p:attrName>
                                        </p:attrNameLst>
                                      </p:cBhvr>
                                      <p:to>
                                        <p:strVal val="hidden"/>
                                      </p:to>
                                    </p:set>
                                  </p:childTnLst>
                                </p:cTn>
                              </p:par>
                              <p:par>
                                <p:cTn id="412" presetID="23" presetClass="exit" presetSubtype="544" fill="hold" grpId="3" nodeType="withEffect">
                                  <p:stCondLst>
                                    <p:cond delay="0"/>
                                  </p:stCondLst>
                                  <p:childTnLst>
                                    <p:anim calcmode="lin" valueType="num">
                                      <p:cBhvr>
                                        <p:cTn id="413" dur="2000"/>
                                        <p:tgtEl>
                                          <p:spTgt spid="8"/>
                                        </p:tgtEl>
                                        <p:attrNameLst>
                                          <p:attrName>ppt_w</p:attrName>
                                        </p:attrNameLst>
                                      </p:cBhvr>
                                      <p:tavLst>
                                        <p:tav tm="0">
                                          <p:val>
                                            <p:strVal val="ppt_w"/>
                                          </p:val>
                                        </p:tav>
                                        <p:tav tm="100000">
                                          <p:val>
                                            <p:fltVal val="0"/>
                                          </p:val>
                                        </p:tav>
                                      </p:tavLst>
                                    </p:anim>
                                    <p:anim calcmode="lin" valueType="num">
                                      <p:cBhvr>
                                        <p:cTn id="414" dur="2000"/>
                                        <p:tgtEl>
                                          <p:spTgt spid="8"/>
                                        </p:tgtEl>
                                        <p:attrNameLst>
                                          <p:attrName>ppt_h</p:attrName>
                                        </p:attrNameLst>
                                      </p:cBhvr>
                                      <p:tavLst>
                                        <p:tav tm="0">
                                          <p:val>
                                            <p:strVal val="ppt_h"/>
                                          </p:val>
                                        </p:tav>
                                        <p:tav tm="100000">
                                          <p:val>
                                            <p:fltVal val="0"/>
                                          </p:val>
                                        </p:tav>
                                      </p:tavLst>
                                    </p:anim>
                                    <p:anim calcmode="lin" valueType="num">
                                      <p:cBhvr>
                                        <p:cTn id="415" dur="2000"/>
                                        <p:tgtEl>
                                          <p:spTgt spid="8"/>
                                        </p:tgtEl>
                                        <p:attrNameLst>
                                          <p:attrName>ppt_x</p:attrName>
                                        </p:attrNameLst>
                                      </p:cBhvr>
                                      <p:tavLst>
                                        <p:tav tm="0">
                                          <p:val>
                                            <p:strVal val="ppt_x"/>
                                          </p:val>
                                        </p:tav>
                                        <p:tav tm="100000">
                                          <p:val>
                                            <p:fltVal val="0.5"/>
                                          </p:val>
                                        </p:tav>
                                      </p:tavLst>
                                    </p:anim>
                                    <p:anim calcmode="lin" valueType="num">
                                      <p:cBhvr>
                                        <p:cTn id="416" dur="2000"/>
                                        <p:tgtEl>
                                          <p:spTgt spid="8"/>
                                        </p:tgtEl>
                                        <p:attrNameLst>
                                          <p:attrName>ppt_y</p:attrName>
                                        </p:attrNameLst>
                                      </p:cBhvr>
                                      <p:tavLst>
                                        <p:tav tm="0">
                                          <p:val>
                                            <p:strVal val="ppt_y"/>
                                          </p:val>
                                        </p:tav>
                                        <p:tav tm="100000">
                                          <p:val>
                                            <p:fltVal val="0.5"/>
                                          </p:val>
                                        </p:tav>
                                      </p:tavLst>
                                    </p:anim>
                                    <p:set>
                                      <p:cBhvr>
                                        <p:cTn id="417" dur="1" fill="hold">
                                          <p:stCondLst>
                                            <p:cond delay="1999"/>
                                          </p:stCondLst>
                                        </p:cTn>
                                        <p:tgtEl>
                                          <p:spTgt spid="8"/>
                                        </p:tgtEl>
                                        <p:attrNameLst>
                                          <p:attrName>style.visibility</p:attrName>
                                        </p:attrNameLst>
                                      </p:cBhvr>
                                      <p:to>
                                        <p:strVal val="hidden"/>
                                      </p:to>
                                    </p:set>
                                  </p:childTnLst>
                                </p:cTn>
                              </p:par>
                              <p:par>
                                <p:cTn id="418" presetID="23" presetClass="exit" presetSubtype="544" fill="hold" grpId="3" nodeType="withEffect">
                                  <p:stCondLst>
                                    <p:cond delay="0"/>
                                  </p:stCondLst>
                                  <p:childTnLst>
                                    <p:anim calcmode="lin" valueType="num">
                                      <p:cBhvr>
                                        <p:cTn id="419" dur="2000"/>
                                        <p:tgtEl>
                                          <p:spTgt spid="9"/>
                                        </p:tgtEl>
                                        <p:attrNameLst>
                                          <p:attrName>ppt_w</p:attrName>
                                        </p:attrNameLst>
                                      </p:cBhvr>
                                      <p:tavLst>
                                        <p:tav tm="0">
                                          <p:val>
                                            <p:strVal val="ppt_w"/>
                                          </p:val>
                                        </p:tav>
                                        <p:tav tm="100000">
                                          <p:val>
                                            <p:fltVal val="0"/>
                                          </p:val>
                                        </p:tav>
                                      </p:tavLst>
                                    </p:anim>
                                    <p:anim calcmode="lin" valueType="num">
                                      <p:cBhvr>
                                        <p:cTn id="420" dur="2000"/>
                                        <p:tgtEl>
                                          <p:spTgt spid="9"/>
                                        </p:tgtEl>
                                        <p:attrNameLst>
                                          <p:attrName>ppt_h</p:attrName>
                                        </p:attrNameLst>
                                      </p:cBhvr>
                                      <p:tavLst>
                                        <p:tav tm="0">
                                          <p:val>
                                            <p:strVal val="ppt_h"/>
                                          </p:val>
                                        </p:tav>
                                        <p:tav tm="100000">
                                          <p:val>
                                            <p:fltVal val="0"/>
                                          </p:val>
                                        </p:tav>
                                      </p:tavLst>
                                    </p:anim>
                                    <p:anim calcmode="lin" valueType="num">
                                      <p:cBhvr>
                                        <p:cTn id="421" dur="2000"/>
                                        <p:tgtEl>
                                          <p:spTgt spid="9"/>
                                        </p:tgtEl>
                                        <p:attrNameLst>
                                          <p:attrName>ppt_x</p:attrName>
                                        </p:attrNameLst>
                                      </p:cBhvr>
                                      <p:tavLst>
                                        <p:tav tm="0">
                                          <p:val>
                                            <p:strVal val="ppt_x"/>
                                          </p:val>
                                        </p:tav>
                                        <p:tav tm="100000">
                                          <p:val>
                                            <p:fltVal val="0.5"/>
                                          </p:val>
                                        </p:tav>
                                      </p:tavLst>
                                    </p:anim>
                                    <p:anim calcmode="lin" valueType="num">
                                      <p:cBhvr>
                                        <p:cTn id="422" dur="2000"/>
                                        <p:tgtEl>
                                          <p:spTgt spid="9"/>
                                        </p:tgtEl>
                                        <p:attrNameLst>
                                          <p:attrName>ppt_y</p:attrName>
                                        </p:attrNameLst>
                                      </p:cBhvr>
                                      <p:tavLst>
                                        <p:tav tm="0">
                                          <p:val>
                                            <p:strVal val="ppt_y"/>
                                          </p:val>
                                        </p:tav>
                                        <p:tav tm="100000">
                                          <p:val>
                                            <p:fltVal val="0.5"/>
                                          </p:val>
                                        </p:tav>
                                      </p:tavLst>
                                    </p:anim>
                                    <p:set>
                                      <p:cBhvr>
                                        <p:cTn id="423" dur="1" fill="hold">
                                          <p:stCondLst>
                                            <p:cond delay="1999"/>
                                          </p:stCondLst>
                                        </p:cTn>
                                        <p:tgtEl>
                                          <p:spTgt spid="9"/>
                                        </p:tgtEl>
                                        <p:attrNameLst>
                                          <p:attrName>style.visibility</p:attrName>
                                        </p:attrNameLst>
                                      </p:cBhvr>
                                      <p:to>
                                        <p:strVal val="hidden"/>
                                      </p:to>
                                    </p:set>
                                  </p:childTnLst>
                                </p:cTn>
                              </p:par>
                              <p:par>
                                <p:cTn id="424" presetID="23" presetClass="exit" presetSubtype="544" fill="hold" grpId="3" nodeType="withEffect">
                                  <p:stCondLst>
                                    <p:cond delay="0"/>
                                  </p:stCondLst>
                                  <p:childTnLst>
                                    <p:anim calcmode="lin" valueType="num">
                                      <p:cBhvr>
                                        <p:cTn id="425" dur="2000"/>
                                        <p:tgtEl>
                                          <p:spTgt spid="10"/>
                                        </p:tgtEl>
                                        <p:attrNameLst>
                                          <p:attrName>ppt_w</p:attrName>
                                        </p:attrNameLst>
                                      </p:cBhvr>
                                      <p:tavLst>
                                        <p:tav tm="0">
                                          <p:val>
                                            <p:strVal val="ppt_w"/>
                                          </p:val>
                                        </p:tav>
                                        <p:tav tm="100000">
                                          <p:val>
                                            <p:fltVal val="0"/>
                                          </p:val>
                                        </p:tav>
                                      </p:tavLst>
                                    </p:anim>
                                    <p:anim calcmode="lin" valueType="num">
                                      <p:cBhvr>
                                        <p:cTn id="426" dur="2000"/>
                                        <p:tgtEl>
                                          <p:spTgt spid="10"/>
                                        </p:tgtEl>
                                        <p:attrNameLst>
                                          <p:attrName>ppt_h</p:attrName>
                                        </p:attrNameLst>
                                      </p:cBhvr>
                                      <p:tavLst>
                                        <p:tav tm="0">
                                          <p:val>
                                            <p:strVal val="ppt_h"/>
                                          </p:val>
                                        </p:tav>
                                        <p:tav tm="100000">
                                          <p:val>
                                            <p:fltVal val="0"/>
                                          </p:val>
                                        </p:tav>
                                      </p:tavLst>
                                    </p:anim>
                                    <p:anim calcmode="lin" valueType="num">
                                      <p:cBhvr>
                                        <p:cTn id="427" dur="2000"/>
                                        <p:tgtEl>
                                          <p:spTgt spid="10"/>
                                        </p:tgtEl>
                                        <p:attrNameLst>
                                          <p:attrName>ppt_x</p:attrName>
                                        </p:attrNameLst>
                                      </p:cBhvr>
                                      <p:tavLst>
                                        <p:tav tm="0">
                                          <p:val>
                                            <p:strVal val="ppt_x"/>
                                          </p:val>
                                        </p:tav>
                                        <p:tav tm="100000">
                                          <p:val>
                                            <p:fltVal val="0.5"/>
                                          </p:val>
                                        </p:tav>
                                      </p:tavLst>
                                    </p:anim>
                                    <p:anim calcmode="lin" valueType="num">
                                      <p:cBhvr>
                                        <p:cTn id="428" dur="2000"/>
                                        <p:tgtEl>
                                          <p:spTgt spid="10"/>
                                        </p:tgtEl>
                                        <p:attrNameLst>
                                          <p:attrName>ppt_y</p:attrName>
                                        </p:attrNameLst>
                                      </p:cBhvr>
                                      <p:tavLst>
                                        <p:tav tm="0">
                                          <p:val>
                                            <p:strVal val="ppt_y"/>
                                          </p:val>
                                        </p:tav>
                                        <p:tav tm="100000">
                                          <p:val>
                                            <p:fltVal val="0.5"/>
                                          </p:val>
                                        </p:tav>
                                      </p:tavLst>
                                    </p:anim>
                                    <p:set>
                                      <p:cBhvr>
                                        <p:cTn id="429" dur="1" fill="hold">
                                          <p:stCondLst>
                                            <p:cond delay="1999"/>
                                          </p:stCondLst>
                                        </p:cTn>
                                        <p:tgtEl>
                                          <p:spTgt spid="10"/>
                                        </p:tgtEl>
                                        <p:attrNameLst>
                                          <p:attrName>style.visibility</p:attrName>
                                        </p:attrNameLst>
                                      </p:cBhvr>
                                      <p:to>
                                        <p:strVal val="hidden"/>
                                      </p:to>
                                    </p:set>
                                  </p:childTnLst>
                                </p:cTn>
                              </p:par>
                              <p:par>
                                <p:cTn id="430" presetID="23" presetClass="exit" presetSubtype="544" fill="hold" grpId="3" nodeType="withEffect">
                                  <p:stCondLst>
                                    <p:cond delay="0"/>
                                  </p:stCondLst>
                                  <p:childTnLst>
                                    <p:anim calcmode="lin" valueType="num">
                                      <p:cBhvr>
                                        <p:cTn id="431" dur="2000"/>
                                        <p:tgtEl>
                                          <p:spTgt spid="11"/>
                                        </p:tgtEl>
                                        <p:attrNameLst>
                                          <p:attrName>ppt_w</p:attrName>
                                        </p:attrNameLst>
                                      </p:cBhvr>
                                      <p:tavLst>
                                        <p:tav tm="0">
                                          <p:val>
                                            <p:strVal val="ppt_w"/>
                                          </p:val>
                                        </p:tav>
                                        <p:tav tm="100000">
                                          <p:val>
                                            <p:fltVal val="0"/>
                                          </p:val>
                                        </p:tav>
                                      </p:tavLst>
                                    </p:anim>
                                    <p:anim calcmode="lin" valueType="num">
                                      <p:cBhvr>
                                        <p:cTn id="432" dur="2000"/>
                                        <p:tgtEl>
                                          <p:spTgt spid="11"/>
                                        </p:tgtEl>
                                        <p:attrNameLst>
                                          <p:attrName>ppt_h</p:attrName>
                                        </p:attrNameLst>
                                      </p:cBhvr>
                                      <p:tavLst>
                                        <p:tav tm="0">
                                          <p:val>
                                            <p:strVal val="ppt_h"/>
                                          </p:val>
                                        </p:tav>
                                        <p:tav tm="100000">
                                          <p:val>
                                            <p:fltVal val="0"/>
                                          </p:val>
                                        </p:tav>
                                      </p:tavLst>
                                    </p:anim>
                                    <p:anim calcmode="lin" valueType="num">
                                      <p:cBhvr>
                                        <p:cTn id="433" dur="2000"/>
                                        <p:tgtEl>
                                          <p:spTgt spid="11"/>
                                        </p:tgtEl>
                                        <p:attrNameLst>
                                          <p:attrName>ppt_x</p:attrName>
                                        </p:attrNameLst>
                                      </p:cBhvr>
                                      <p:tavLst>
                                        <p:tav tm="0">
                                          <p:val>
                                            <p:strVal val="ppt_x"/>
                                          </p:val>
                                        </p:tav>
                                        <p:tav tm="100000">
                                          <p:val>
                                            <p:fltVal val="0.5"/>
                                          </p:val>
                                        </p:tav>
                                      </p:tavLst>
                                    </p:anim>
                                    <p:anim calcmode="lin" valueType="num">
                                      <p:cBhvr>
                                        <p:cTn id="434" dur="2000"/>
                                        <p:tgtEl>
                                          <p:spTgt spid="11"/>
                                        </p:tgtEl>
                                        <p:attrNameLst>
                                          <p:attrName>ppt_y</p:attrName>
                                        </p:attrNameLst>
                                      </p:cBhvr>
                                      <p:tavLst>
                                        <p:tav tm="0">
                                          <p:val>
                                            <p:strVal val="ppt_y"/>
                                          </p:val>
                                        </p:tav>
                                        <p:tav tm="100000">
                                          <p:val>
                                            <p:fltVal val="0.5"/>
                                          </p:val>
                                        </p:tav>
                                      </p:tavLst>
                                    </p:anim>
                                    <p:set>
                                      <p:cBhvr>
                                        <p:cTn id="435" dur="1" fill="hold">
                                          <p:stCondLst>
                                            <p:cond delay="1999"/>
                                          </p:stCondLst>
                                        </p:cTn>
                                        <p:tgtEl>
                                          <p:spTgt spid="11"/>
                                        </p:tgtEl>
                                        <p:attrNameLst>
                                          <p:attrName>style.visibility</p:attrName>
                                        </p:attrNameLst>
                                      </p:cBhvr>
                                      <p:to>
                                        <p:strVal val="hidden"/>
                                      </p:to>
                                    </p:set>
                                  </p:childTnLst>
                                </p:cTn>
                              </p:par>
                              <p:par>
                                <p:cTn id="436" presetID="23" presetClass="exit" presetSubtype="544" fill="hold" grpId="3" nodeType="withEffect">
                                  <p:stCondLst>
                                    <p:cond delay="0"/>
                                  </p:stCondLst>
                                  <p:childTnLst>
                                    <p:anim calcmode="lin" valueType="num">
                                      <p:cBhvr>
                                        <p:cTn id="437" dur="2000"/>
                                        <p:tgtEl>
                                          <p:spTgt spid="12"/>
                                        </p:tgtEl>
                                        <p:attrNameLst>
                                          <p:attrName>ppt_w</p:attrName>
                                        </p:attrNameLst>
                                      </p:cBhvr>
                                      <p:tavLst>
                                        <p:tav tm="0">
                                          <p:val>
                                            <p:strVal val="ppt_w"/>
                                          </p:val>
                                        </p:tav>
                                        <p:tav tm="100000">
                                          <p:val>
                                            <p:fltVal val="0"/>
                                          </p:val>
                                        </p:tav>
                                      </p:tavLst>
                                    </p:anim>
                                    <p:anim calcmode="lin" valueType="num">
                                      <p:cBhvr>
                                        <p:cTn id="438" dur="2000"/>
                                        <p:tgtEl>
                                          <p:spTgt spid="12"/>
                                        </p:tgtEl>
                                        <p:attrNameLst>
                                          <p:attrName>ppt_h</p:attrName>
                                        </p:attrNameLst>
                                      </p:cBhvr>
                                      <p:tavLst>
                                        <p:tav tm="0">
                                          <p:val>
                                            <p:strVal val="ppt_h"/>
                                          </p:val>
                                        </p:tav>
                                        <p:tav tm="100000">
                                          <p:val>
                                            <p:fltVal val="0"/>
                                          </p:val>
                                        </p:tav>
                                      </p:tavLst>
                                    </p:anim>
                                    <p:anim calcmode="lin" valueType="num">
                                      <p:cBhvr>
                                        <p:cTn id="439" dur="2000"/>
                                        <p:tgtEl>
                                          <p:spTgt spid="12"/>
                                        </p:tgtEl>
                                        <p:attrNameLst>
                                          <p:attrName>ppt_x</p:attrName>
                                        </p:attrNameLst>
                                      </p:cBhvr>
                                      <p:tavLst>
                                        <p:tav tm="0">
                                          <p:val>
                                            <p:strVal val="ppt_x"/>
                                          </p:val>
                                        </p:tav>
                                        <p:tav tm="100000">
                                          <p:val>
                                            <p:fltVal val="0.5"/>
                                          </p:val>
                                        </p:tav>
                                      </p:tavLst>
                                    </p:anim>
                                    <p:anim calcmode="lin" valueType="num">
                                      <p:cBhvr>
                                        <p:cTn id="440" dur="2000"/>
                                        <p:tgtEl>
                                          <p:spTgt spid="12"/>
                                        </p:tgtEl>
                                        <p:attrNameLst>
                                          <p:attrName>ppt_y</p:attrName>
                                        </p:attrNameLst>
                                      </p:cBhvr>
                                      <p:tavLst>
                                        <p:tav tm="0">
                                          <p:val>
                                            <p:strVal val="ppt_y"/>
                                          </p:val>
                                        </p:tav>
                                        <p:tav tm="100000">
                                          <p:val>
                                            <p:fltVal val="0.5"/>
                                          </p:val>
                                        </p:tav>
                                      </p:tavLst>
                                    </p:anim>
                                    <p:set>
                                      <p:cBhvr>
                                        <p:cTn id="441" dur="1" fill="hold">
                                          <p:stCondLst>
                                            <p:cond delay="1999"/>
                                          </p:stCondLst>
                                        </p:cTn>
                                        <p:tgtEl>
                                          <p:spTgt spid="12"/>
                                        </p:tgtEl>
                                        <p:attrNameLst>
                                          <p:attrName>style.visibility</p:attrName>
                                        </p:attrNameLst>
                                      </p:cBhvr>
                                      <p:to>
                                        <p:strVal val="hidden"/>
                                      </p:to>
                                    </p:set>
                                  </p:childTnLst>
                                </p:cTn>
                              </p:par>
                              <p:par>
                                <p:cTn id="442" presetID="23" presetClass="exit" presetSubtype="544" fill="hold" grpId="3" nodeType="withEffect">
                                  <p:stCondLst>
                                    <p:cond delay="0"/>
                                  </p:stCondLst>
                                  <p:childTnLst>
                                    <p:anim calcmode="lin" valueType="num">
                                      <p:cBhvr>
                                        <p:cTn id="443" dur="2000"/>
                                        <p:tgtEl>
                                          <p:spTgt spid="13"/>
                                        </p:tgtEl>
                                        <p:attrNameLst>
                                          <p:attrName>ppt_w</p:attrName>
                                        </p:attrNameLst>
                                      </p:cBhvr>
                                      <p:tavLst>
                                        <p:tav tm="0">
                                          <p:val>
                                            <p:strVal val="ppt_w"/>
                                          </p:val>
                                        </p:tav>
                                        <p:tav tm="100000">
                                          <p:val>
                                            <p:fltVal val="0"/>
                                          </p:val>
                                        </p:tav>
                                      </p:tavLst>
                                    </p:anim>
                                    <p:anim calcmode="lin" valueType="num">
                                      <p:cBhvr>
                                        <p:cTn id="444" dur="2000"/>
                                        <p:tgtEl>
                                          <p:spTgt spid="13"/>
                                        </p:tgtEl>
                                        <p:attrNameLst>
                                          <p:attrName>ppt_h</p:attrName>
                                        </p:attrNameLst>
                                      </p:cBhvr>
                                      <p:tavLst>
                                        <p:tav tm="0">
                                          <p:val>
                                            <p:strVal val="ppt_h"/>
                                          </p:val>
                                        </p:tav>
                                        <p:tav tm="100000">
                                          <p:val>
                                            <p:fltVal val="0"/>
                                          </p:val>
                                        </p:tav>
                                      </p:tavLst>
                                    </p:anim>
                                    <p:anim calcmode="lin" valueType="num">
                                      <p:cBhvr>
                                        <p:cTn id="445" dur="2000"/>
                                        <p:tgtEl>
                                          <p:spTgt spid="13"/>
                                        </p:tgtEl>
                                        <p:attrNameLst>
                                          <p:attrName>ppt_x</p:attrName>
                                        </p:attrNameLst>
                                      </p:cBhvr>
                                      <p:tavLst>
                                        <p:tav tm="0">
                                          <p:val>
                                            <p:strVal val="ppt_x"/>
                                          </p:val>
                                        </p:tav>
                                        <p:tav tm="100000">
                                          <p:val>
                                            <p:fltVal val="0.5"/>
                                          </p:val>
                                        </p:tav>
                                      </p:tavLst>
                                    </p:anim>
                                    <p:anim calcmode="lin" valueType="num">
                                      <p:cBhvr>
                                        <p:cTn id="446" dur="2000"/>
                                        <p:tgtEl>
                                          <p:spTgt spid="13"/>
                                        </p:tgtEl>
                                        <p:attrNameLst>
                                          <p:attrName>ppt_y</p:attrName>
                                        </p:attrNameLst>
                                      </p:cBhvr>
                                      <p:tavLst>
                                        <p:tav tm="0">
                                          <p:val>
                                            <p:strVal val="ppt_y"/>
                                          </p:val>
                                        </p:tav>
                                        <p:tav tm="100000">
                                          <p:val>
                                            <p:fltVal val="0.5"/>
                                          </p:val>
                                        </p:tav>
                                      </p:tavLst>
                                    </p:anim>
                                    <p:set>
                                      <p:cBhvr>
                                        <p:cTn id="447" dur="1" fill="hold">
                                          <p:stCondLst>
                                            <p:cond delay="1999"/>
                                          </p:stCondLst>
                                        </p:cTn>
                                        <p:tgtEl>
                                          <p:spTgt spid="13"/>
                                        </p:tgtEl>
                                        <p:attrNameLst>
                                          <p:attrName>style.visibility</p:attrName>
                                        </p:attrNameLst>
                                      </p:cBhvr>
                                      <p:to>
                                        <p:strVal val="hidden"/>
                                      </p:to>
                                    </p:set>
                                  </p:childTnLst>
                                </p:cTn>
                              </p:par>
                              <p:par>
                                <p:cTn id="448" presetID="23" presetClass="exit" presetSubtype="544" fill="hold" grpId="3" nodeType="withEffect">
                                  <p:stCondLst>
                                    <p:cond delay="0"/>
                                  </p:stCondLst>
                                  <p:childTnLst>
                                    <p:anim calcmode="lin" valueType="num">
                                      <p:cBhvr>
                                        <p:cTn id="449" dur="2000"/>
                                        <p:tgtEl>
                                          <p:spTgt spid="14"/>
                                        </p:tgtEl>
                                        <p:attrNameLst>
                                          <p:attrName>ppt_w</p:attrName>
                                        </p:attrNameLst>
                                      </p:cBhvr>
                                      <p:tavLst>
                                        <p:tav tm="0">
                                          <p:val>
                                            <p:strVal val="ppt_w"/>
                                          </p:val>
                                        </p:tav>
                                        <p:tav tm="100000">
                                          <p:val>
                                            <p:fltVal val="0"/>
                                          </p:val>
                                        </p:tav>
                                      </p:tavLst>
                                    </p:anim>
                                    <p:anim calcmode="lin" valueType="num">
                                      <p:cBhvr>
                                        <p:cTn id="450" dur="2000"/>
                                        <p:tgtEl>
                                          <p:spTgt spid="14"/>
                                        </p:tgtEl>
                                        <p:attrNameLst>
                                          <p:attrName>ppt_h</p:attrName>
                                        </p:attrNameLst>
                                      </p:cBhvr>
                                      <p:tavLst>
                                        <p:tav tm="0">
                                          <p:val>
                                            <p:strVal val="ppt_h"/>
                                          </p:val>
                                        </p:tav>
                                        <p:tav tm="100000">
                                          <p:val>
                                            <p:fltVal val="0"/>
                                          </p:val>
                                        </p:tav>
                                      </p:tavLst>
                                    </p:anim>
                                    <p:anim calcmode="lin" valueType="num">
                                      <p:cBhvr>
                                        <p:cTn id="451" dur="2000"/>
                                        <p:tgtEl>
                                          <p:spTgt spid="14"/>
                                        </p:tgtEl>
                                        <p:attrNameLst>
                                          <p:attrName>ppt_x</p:attrName>
                                        </p:attrNameLst>
                                      </p:cBhvr>
                                      <p:tavLst>
                                        <p:tav tm="0">
                                          <p:val>
                                            <p:strVal val="ppt_x"/>
                                          </p:val>
                                        </p:tav>
                                        <p:tav tm="100000">
                                          <p:val>
                                            <p:fltVal val="0.5"/>
                                          </p:val>
                                        </p:tav>
                                      </p:tavLst>
                                    </p:anim>
                                    <p:anim calcmode="lin" valueType="num">
                                      <p:cBhvr>
                                        <p:cTn id="452" dur="2000"/>
                                        <p:tgtEl>
                                          <p:spTgt spid="14"/>
                                        </p:tgtEl>
                                        <p:attrNameLst>
                                          <p:attrName>ppt_y</p:attrName>
                                        </p:attrNameLst>
                                      </p:cBhvr>
                                      <p:tavLst>
                                        <p:tav tm="0">
                                          <p:val>
                                            <p:strVal val="ppt_y"/>
                                          </p:val>
                                        </p:tav>
                                        <p:tav tm="100000">
                                          <p:val>
                                            <p:fltVal val="0.5"/>
                                          </p:val>
                                        </p:tav>
                                      </p:tavLst>
                                    </p:anim>
                                    <p:set>
                                      <p:cBhvr>
                                        <p:cTn id="453" dur="1" fill="hold">
                                          <p:stCondLst>
                                            <p:cond delay="1999"/>
                                          </p:stCondLst>
                                        </p:cTn>
                                        <p:tgtEl>
                                          <p:spTgt spid="14"/>
                                        </p:tgtEl>
                                        <p:attrNameLst>
                                          <p:attrName>style.visibility</p:attrName>
                                        </p:attrNameLst>
                                      </p:cBhvr>
                                      <p:to>
                                        <p:strVal val="hidden"/>
                                      </p:to>
                                    </p:set>
                                  </p:childTnLst>
                                </p:cTn>
                              </p:par>
                              <p:par>
                                <p:cTn id="454" presetID="23" presetClass="exit" presetSubtype="544" fill="hold" grpId="3" nodeType="withEffect">
                                  <p:stCondLst>
                                    <p:cond delay="0"/>
                                  </p:stCondLst>
                                  <p:childTnLst>
                                    <p:anim calcmode="lin" valueType="num">
                                      <p:cBhvr>
                                        <p:cTn id="455" dur="2000"/>
                                        <p:tgtEl>
                                          <p:spTgt spid="15"/>
                                        </p:tgtEl>
                                        <p:attrNameLst>
                                          <p:attrName>ppt_w</p:attrName>
                                        </p:attrNameLst>
                                      </p:cBhvr>
                                      <p:tavLst>
                                        <p:tav tm="0">
                                          <p:val>
                                            <p:strVal val="ppt_w"/>
                                          </p:val>
                                        </p:tav>
                                        <p:tav tm="100000">
                                          <p:val>
                                            <p:fltVal val="0"/>
                                          </p:val>
                                        </p:tav>
                                      </p:tavLst>
                                    </p:anim>
                                    <p:anim calcmode="lin" valueType="num">
                                      <p:cBhvr>
                                        <p:cTn id="456" dur="2000"/>
                                        <p:tgtEl>
                                          <p:spTgt spid="15"/>
                                        </p:tgtEl>
                                        <p:attrNameLst>
                                          <p:attrName>ppt_h</p:attrName>
                                        </p:attrNameLst>
                                      </p:cBhvr>
                                      <p:tavLst>
                                        <p:tav tm="0">
                                          <p:val>
                                            <p:strVal val="ppt_h"/>
                                          </p:val>
                                        </p:tav>
                                        <p:tav tm="100000">
                                          <p:val>
                                            <p:fltVal val="0"/>
                                          </p:val>
                                        </p:tav>
                                      </p:tavLst>
                                    </p:anim>
                                    <p:anim calcmode="lin" valueType="num">
                                      <p:cBhvr>
                                        <p:cTn id="457" dur="2000"/>
                                        <p:tgtEl>
                                          <p:spTgt spid="15"/>
                                        </p:tgtEl>
                                        <p:attrNameLst>
                                          <p:attrName>ppt_x</p:attrName>
                                        </p:attrNameLst>
                                      </p:cBhvr>
                                      <p:tavLst>
                                        <p:tav tm="0">
                                          <p:val>
                                            <p:strVal val="ppt_x"/>
                                          </p:val>
                                        </p:tav>
                                        <p:tav tm="100000">
                                          <p:val>
                                            <p:fltVal val="0.5"/>
                                          </p:val>
                                        </p:tav>
                                      </p:tavLst>
                                    </p:anim>
                                    <p:anim calcmode="lin" valueType="num">
                                      <p:cBhvr>
                                        <p:cTn id="458" dur="2000"/>
                                        <p:tgtEl>
                                          <p:spTgt spid="15"/>
                                        </p:tgtEl>
                                        <p:attrNameLst>
                                          <p:attrName>ppt_y</p:attrName>
                                        </p:attrNameLst>
                                      </p:cBhvr>
                                      <p:tavLst>
                                        <p:tav tm="0">
                                          <p:val>
                                            <p:strVal val="ppt_y"/>
                                          </p:val>
                                        </p:tav>
                                        <p:tav tm="100000">
                                          <p:val>
                                            <p:fltVal val="0.5"/>
                                          </p:val>
                                        </p:tav>
                                      </p:tavLst>
                                    </p:anim>
                                    <p:set>
                                      <p:cBhvr>
                                        <p:cTn id="459" dur="1" fill="hold">
                                          <p:stCondLst>
                                            <p:cond delay="1999"/>
                                          </p:stCondLst>
                                        </p:cTn>
                                        <p:tgtEl>
                                          <p:spTgt spid="15"/>
                                        </p:tgtEl>
                                        <p:attrNameLst>
                                          <p:attrName>style.visibility</p:attrName>
                                        </p:attrNameLst>
                                      </p:cBhvr>
                                      <p:to>
                                        <p:strVal val="hidden"/>
                                      </p:to>
                                    </p:set>
                                  </p:childTnLst>
                                </p:cTn>
                              </p:par>
                              <p:par>
                                <p:cTn id="460" presetID="23" presetClass="exit" presetSubtype="544" fill="hold" grpId="3" nodeType="withEffect">
                                  <p:stCondLst>
                                    <p:cond delay="0"/>
                                  </p:stCondLst>
                                  <p:childTnLst>
                                    <p:anim calcmode="lin" valueType="num">
                                      <p:cBhvr>
                                        <p:cTn id="461" dur="2000"/>
                                        <p:tgtEl>
                                          <p:spTgt spid="16"/>
                                        </p:tgtEl>
                                        <p:attrNameLst>
                                          <p:attrName>ppt_w</p:attrName>
                                        </p:attrNameLst>
                                      </p:cBhvr>
                                      <p:tavLst>
                                        <p:tav tm="0">
                                          <p:val>
                                            <p:strVal val="ppt_w"/>
                                          </p:val>
                                        </p:tav>
                                        <p:tav tm="100000">
                                          <p:val>
                                            <p:fltVal val="0"/>
                                          </p:val>
                                        </p:tav>
                                      </p:tavLst>
                                    </p:anim>
                                    <p:anim calcmode="lin" valueType="num">
                                      <p:cBhvr>
                                        <p:cTn id="462" dur="2000"/>
                                        <p:tgtEl>
                                          <p:spTgt spid="16"/>
                                        </p:tgtEl>
                                        <p:attrNameLst>
                                          <p:attrName>ppt_h</p:attrName>
                                        </p:attrNameLst>
                                      </p:cBhvr>
                                      <p:tavLst>
                                        <p:tav tm="0">
                                          <p:val>
                                            <p:strVal val="ppt_h"/>
                                          </p:val>
                                        </p:tav>
                                        <p:tav tm="100000">
                                          <p:val>
                                            <p:fltVal val="0"/>
                                          </p:val>
                                        </p:tav>
                                      </p:tavLst>
                                    </p:anim>
                                    <p:anim calcmode="lin" valueType="num">
                                      <p:cBhvr>
                                        <p:cTn id="463" dur="2000"/>
                                        <p:tgtEl>
                                          <p:spTgt spid="16"/>
                                        </p:tgtEl>
                                        <p:attrNameLst>
                                          <p:attrName>ppt_x</p:attrName>
                                        </p:attrNameLst>
                                      </p:cBhvr>
                                      <p:tavLst>
                                        <p:tav tm="0">
                                          <p:val>
                                            <p:strVal val="ppt_x"/>
                                          </p:val>
                                        </p:tav>
                                        <p:tav tm="100000">
                                          <p:val>
                                            <p:fltVal val="0.5"/>
                                          </p:val>
                                        </p:tav>
                                      </p:tavLst>
                                    </p:anim>
                                    <p:anim calcmode="lin" valueType="num">
                                      <p:cBhvr>
                                        <p:cTn id="464" dur="2000"/>
                                        <p:tgtEl>
                                          <p:spTgt spid="16"/>
                                        </p:tgtEl>
                                        <p:attrNameLst>
                                          <p:attrName>ppt_y</p:attrName>
                                        </p:attrNameLst>
                                      </p:cBhvr>
                                      <p:tavLst>
                                        <p:tav tm="0">
                                          <p:val>
                                            <p:strVal val="ppt_y"/>
                                          </p:val>
                                        </p:tav>
                                        <p:tav tm="100000">
                                          <p:val>
                                            <p:fltVal val="0.5"/>
                                          </p:val>
                                        </p:tav>
                                      </p:tavLst>
                                    </p:anim>
                                    <p:set>
                                      <p:cBhvr>
                                        <p:cTn id="465" dur="1" fill="hold">
                                          <p:stCondLst>
                                            <p:cond delay="1999"/>
                                          </p:stCondLst>
                                        </p:cTn>
                                        <p:tgtEl>
                                          <p:spTgt spid="16"/>
                                        </p:tgtEl>
                                        <p:attrNameLst>
                                          <p:attrName>style.visibility</p:attrName>
                                        </p:attrNameLst>
                                      </p:cBhvr>
                                      <p:to>
                                        <p:strVal val="hidden"/>
                                      </p:to>
                                    </p:set>
                                  </p:childTnLst>
                                </p:cTn>
                              </p:par>
                              <p:par>
                                <p:cTn id="466" presetID="23" presetClass="exit" presetSubtype="544" fill="hold" grpId="3" nodeType="withEffect">
                                  <p:stCondLst>
                                    <p:cond delay="0"/>
                                  </p:stCondLst>
                                  <p:childTnLst>
                                    <p:anim calcmode="lin" valueType="num">
                                      <p:cBhvr>
                                        <p:cTn id="467" dur="2000"/>
                                        <p:tgtEl>
                                          <p:spTgt spid="17"/>
                                        </p:tgtEl>
                                        <p:attrNameLst>
                                          <p:attrName>ppt_w</p:attrName>
                                        </p:attrNameLst>
                                      </p:cBhvr>
                                      <p:tavLst>
                                        <p:tav tm="0">
                                          <p:val>
                                            <p:strVal val="ppt_w"/>
                                          </p:val>
                                        </p:tav>
                                        <p:tav tm="100000">
                                          <p:val>
                                            <p:fltVal val="0"/>
                                          </p:val>
                                        </p:tav>
                                      </p:tavLst>
                                    </p:anim>
                                    <p:anim calcmode="lin" valueType="num">
                                      <p:cBhvr>
                                        <p:cTn id="468" dur="2000"/>
                                        <p:tgtEl>
                                          <p:spTgt spid="17"/>
                                        </p:tgtEl>
                                        <p:attrNameLst>
                                          <p:attrName>ppt_h</p:attrName>
                                        </p:attrNameLst>
                                      </p:cBhvr>
                                      <p:tavLst>
                                        <p:tav tm="0">
                                          <p:val>
                                            <p:strVal val="ppt_h"/>
                                          </p:val>
                                        </p:tav>
                                        <p:tav tm="100000">
                                          <p:val>
                                            <p:fltVal val="0"/>
                                          </p:val>
                                        </p:tav>
                                      </p:tavLst>
                                    </p:anim>
                                    <p:anim calcmode="lin" valueType="num">
                                      <p:cBhvr>
                                        <p:cTn id="469" dur="2000"/>
                                        <p:tgtEl>
                                          <p:spTgt spid="17"/>
                                        </p:tgtEl>
                                        <p:attrNameLst>
                                          <p:attrName>ppt_x</p:attrName>
                                        </p:attrNameLst>
                                      </p:cBhvr>
                                      <p:tavLst>
                                        <p:tav tm="0">
                                          <p:val>
                                            <p:strVal val="ppt_x"/>
                                          </p:val>
                                        </p:tav>
                                        <p:tav tm="100000">
                                          <p:val>
                                            <p:fltVal val="0.5"/>
                                          </p:val>
                                        </p:tav>
                                      </p:tavLst>
                                    </p:anim>
                                    <p:anim calcmode="lin" valueType="num">
                                      <p:cBhvr>
                                        <p:cTn id="470" dur="2000"/>
                                        <p:tgtEl>
                                          <p:spTgt spid="17"/>
                                        </p:tgtEl>
                                        <p:attrNameLst>
                                          <p:attrName>ppt_y</p:attrName>
                                        </p:attrNameLst>
                                      </p:cBhvr>
                                      <p:tavLst>
                                        <p:tav tm="0">
                                          <p:val>
                                            <p:strVal val="ppt_y"/>
                                          </p:val>
                                        </p:tav>
                                        <p:tav tm="100000">
                                          <p:val>
                                            <p:fltVal val="0.5"/>
                                          </p:val>
                                        </p:tav>
                                      </p:tavLst>
                                    </p:anim>
                                    <p:set>
                                      <p:cBhvr>
                                        <p:cTn id="471" dur="1" fill="hold">
                                          <p:stCondLst>
                                            <p:cond delay="1999"/>
                                          </p:stCondLst>
                                        </p:cTn>
                                        <p:tgtEl>
                                          <p:spTgt spid="17"/>
                                        </p:tgtEl>
                                        <p:attrNameLst>
                                          <p:attrName>style.visibility</p:attrName>
                                        </p:attrNameLst>
                                      </p:cBhvr>
                                      <p:to>
                                        <p:strVal val="hidden"/>
                                      </p:to>
                                    </p:set>
                                  </p:childTnLst>
                                </p:cTn>
                              </p:par>
                              <p:par>
                                <p:cTn id="472" presetID="23" presetClass="exit" presetSubtype="544" fill="hold" grpId="3" nodeType="withEffect">
                                  <p:stCondLst>
                                    <p:cond delay="0"/>
                                  </p:stCondLst>
                                  <p:childTnLst>
                                    <p:anim calcmode="lin" valueType="num">
                                      <p:cBhvr>
                                        <p:cTn id="473" dur="2000"/>
                                        <p:tgtEl>
                                          <p:spTgt spid="18"/>
                                        </p:tgtEl>
                                        <p:attrNameLst>
                                          <p:attrName>ppt_w</p:attrName>
                                        </p:attrNameLst>
                                      </p:cBhvr>
                                      <p:tavLst>
                                        <p:tav tm="0">
                                          <p:val>
                                            <p:strVal val="ppt_w"/>
                                          </p:val>
                                        </p:tav>
                                        <p:tav tm="100000">
                                          <p:val>
                                            <p:fltVal val="0"/>
                                          </p:val>
                                        </p:tav>
                                      </p:tavLst>
                                    </p:anim>
                                    <p:anim calcmode="lin" valueType="num">
                                      <p:cBhvr>
                                        <p:cTn id="474" dur="2000"/>
                                        <p:tgtEl>
                                          <p:spTgt spid="18"/>
                                        </p:tgtEl>
                                        <p:attrNameLst>
                                          <p:attrName>ppt_h</p:attrName>
                                        </p:attrNameLst>
                                      </p:cBhvr>
                                      <p:tavLst>
                                        <p:tav tm="0">
                                          <p:val>
                                            <p:strVal val="ppt_h"/>
                                          </p:val>
                                        </p:tav>
                                        <p:tav tm="100000">
                                          <p:val>
                                            <p:fltVal val="0"/>
                                          </p:val>
                                        </p:tav>
                                      </p:tavLst>
                                    </p:anim>
                                    <p:anim calcmode="lin" valueType="num">
                                      <p:cBhvr>
                                        <p:cTn id="475" dur="2000"/>
                                        <p:tgtEl>
                                          <p:spTgt spid="18"/>
                                        </p:tgtEl>
                                        <p:attrNameLst>
                                          <p:attrName>ppt_x</p:attrName>
                                        </p:attrNameLst>
                                      </p:cBhvr>
                                      <p:tavLst>
                                        <p:tav tm="0">
                                          <p:val>
                                            <p:strVal val="ppt_x"/>
                                          </p:val>
                                        </p:tav>
                                        <p:tav tm="100000">
                                          <p:val>
                                            <p:fltVal val="0.5"/>
                                          </p:val>
                                        </p:tav>
                                      </p:tavLst>
                                    </p:anim>
                                    <p:anim calcmode="lin" valueType="num">
                                      <p:cBhvr>
                                        <p:cTn id="476" dur="2000"/>
                                        <p:tgtEl>
                                          <p:spTgt spid="18"/>
                                        </p:tgtEl>
                                        <p:attrNameLst>
                                          <p:attrName>ppt_y</p:attrName>
                                        </p:attrNameLst>
                                      </p:cBhvr>
                                      <p:tavLst>
                                        <p:tav tm="0">
                                          <p:val>
                                            <p:strVal val="ppt_y"/>
                                          </p:val>
                                        </p:tav>
                                        <p:tav tm="100000">
                                          <p:val>
                                            <p:fltVal val="0.5"/>
                                          </p:val>
                                        </p:tav>
                                      </p:tavLst>
                                    </p:anim>
                                    <p:set>
                                      <p:cBhvr>
                                        <p:cTn id="477" dur="1" fill="hold">
                                          <p:stCondLst>
                                            <p:cond delay="1999"/>
                                          </p:stCondLst>
                                        </p:cTn>
                                        <p:tgtEl>
                                          <p:spTgt spid="18"/>
                                        </p:tgtEl>
                                        <p:attrNameLst>
                                          <p:attrName>style.visibility</p:attrName>
                                        </p:attrNameLst>
                                      </p:cBhvr>
                                      <p:to>
                                        <p:strVal val="hidden"/>
                                      </p:to>
                                    </p:set>
                                  </p:childTnLst>
                                </p:cTn>
                              </p:par>
                              <p:par>
                                <p:cTn id="478" presetID="23" presetClass="exit" presetSubtype="544" fill="hold" grpId="3" nodeType="withEffect">
                                  <p:stCondLst>
                                    <p:cond delay="0"/>
                                  </p:stCondLst>
                                  <p:childTnLst>
                                    <p:anim calcmode="lin" valueType="num">
                                      <p:cBhvr>
                                        <p:cTn id="479" dur="2000"/>
                                        <p:tgtEl>
                                          <p:spTgt spid="19"/>
                                        </p:tgtEl>
                                        <p:attrNameLst>
                                          <p:attrName>ppt_w</p:attrName>
                                        </p:attrNameLst>
                                      </p:cBhvr>
                                      <p:tavLst>
                                        <p:tav tm="0">
                                          <p:val>
                                            <p:strVal val="ppt_w"/>
                                          </p:val>
                                        </p:tav>
                                        <p:tav tm="100000">
                                          <p:val>
                                            <p:fltVal val="0"/>
                                          </p:val>
                                        </p:tav>
                                      </p:tavLst>
                                    </p:anim>
                                    <p:anim calcmode="lin" valueType="num">
                                      <p:cBhvr>
                                        <p:cTn id="480" dur="2000"/>
                                        <p:tgtEl>
                                          <p:spTgt spid="19"/>
                                        </p:tgtEl>
                                        <p:attrNameLst>
                                          <p:attrName>ppt_h</p:attrName>
                                        </p:attrNameLst>
                                      </p:cBhvr>
                                      <p:tavLst>
                                        <p:tav tm="0">
                                          <p:val>
                                            <p:strVal val="ppt_h"/>
                                          </p:val>
                                        </p:tav>
                                        <p:tav tm="100000">
                                          <p:val>
                                            <p:fltVal val="0"/>
                                          </p:val>
                                        </p:tav>
                                      </p:tavLst>
                                    </p:anim>
                                    <p:anim calcmode="lin" valueType="num">
                                      <p:cBhvr>
                                        <p:cTn id="481" dur="2000"/>
                                        <p:tgtEl>
                                          <p:spTgt spid="19"/>
                                        </p:tgtEl>
                                        <p:attrNameLst>
                                          <p:attrName>ppt_x</p:attrName>
                                        </p:attrNameLst>
                                      </p:cBhvr>
                                      <p:tavLst>
                                        <p:tav tm="0">
                                          <p:val>
                                            <p:strVal val="ppt_x"/>
                                          </p:val>
                                        </p:tav>
                                        <p:tav tm="100000">
                                          <p:val>
                                            <p:fltVal val="0.5"/>
                                          </p:val>
                                        </p:tav>
                                      </p:tavLst>
                                    </p:anim>
                                    <p:anim calcmode="lin" valueType="num">
                                      <p:cBhvr>
                                        <p:cTn id="482" dur="2000"/>
                                        <p:tgtEl>
                                          <p:spTgt spid="19"/>
                                        </p:tgtEl>
                                        <p:attrNameLst>
                                          <p:attrName>ppt_y</p:attrName>
                                        </p:attrNameLst>
                                      </p:cBhvr>
                                      <p:tavLst>
                                        <p:tav tm="0">
                                          <p:val>
                                            <p:strVal val="ppt_y"/>
                                          </p:val>
                                        </p:tav>
                                        <p:tav tm="100000">
                                          <p:val>
                                            <p:fltVal val="0.5"/>
                                          </p:val>
                                        </p:tav>
                                      </p:tavLst>
                                    </p:anim>
                                    <p:set>
                                      <p:cBhvr>
                                        <p:cTn id="483" dur="1" fill="hold">
                                          <p:stCondLst>
                                            <p:cond delay="1999"/>
                                          </p:stCondLst>
                                        </p:cTn>
                                        <p:tgtEl>
                                          <p:spTgt spid="19"/>
                                        </p:tgtEl>
                                        <p:attrNameLst>
                                          <p:attrName>style.visibility</p:attrName>
                                        </p:attrNameLst>
                                      </p:cBhvr>
                                      <p:to>
                                        <p:strVal val="hidden"/>
                                      </p:to>
                                    </p:set>
                                  </p:childTnLst>
                                </p:cTn>
                              </p:par>
                              <p:par>
                                <p:cTn id="484" presetID="23" presetClass="exit" presetSubtype="544" fill="hold" grpId="3" nodeType="withEffect">
                                  <p:stCondLst>
                                    <p:cond delay="0"/>
                                  </p:stCondLst>
                                  <p:childTnLst>
                                    <p:anim calcmode="lin" valueType="num">
                                      <p:cBhvr>
                                        <p:cTn id="485" dur="2000"/>
                                        <p:tgtEl>
                                          <p:spTgt spid="20"/>
                                        </p:tgtEl>
                                        <p:attrNameLst>
                                          <p:attrName>ppt_w</p:attrName>
                                        </p:attrNameLst>
                                      </p:cBhvr>
                                      <p:tavLst>
                                        <p:tav tm="0">
                                          <p:val>
                                            <p:strVal val="ppt_w"/>
                                          </p:val>
                                        </p:tav>
                                        <p:tav tm="100000">
                                          <p:val>
                                            <p:fltVal val="0"/>
                                          </p:val>
                                        </p:tav>
                                      </p:tavLst>
                                    </p:anim>
                                    <p:anim calcmode="lin" valueType="num">
                                      <p:cBhvr>
                                        <p:cTn id="486" dur="2000"/>
                                        <p:tgtEl>
                                          <p:spTgt spid="20"/>
                                        </p:tgtEl>
                                        <p:attrNameLst>
                                          <p:attrName>ppt_h</p:attrName>
                                        </p:attrNameLst>
                                      </p:cBhvr>
                                      <p:tavLst>
                                        <p:tav tm="0">
                                          <p:val>
                                            <p:strVal val="ppt_h"/>
                                          </p:val>
                                        </p:tav>
                                        <p:tav tm="100000">
                                          <p:val>
                                            <p:fltVal val="0"/>
                                          </p:val>
                                        </p:tav>
                                      </p:tavLst>
                                    </p:anim>
                                    <p:anim calcmode="lin" valueType="num">
                                      <p:cBhvr>
                                        <p:cTn id="487" dur="2000"/>
                                        <p:tgtEl>
                                          <p:spTgt spid="20"/>
                                        </p:tgtEl>
                                        <p:attrNameLst>
                                          <p:attrName>ppt_x</p:attrName>
                                        </p:attrNameLst>
                                      </p:cBhvr>
                                      <p:tavLst>
                                        <p:tav tm="0">
                                          <p:val>
                                            <p:strVal val="ppt_x"/>
                                          </p:val>
                                        </p:tav>
                                        <p:tav tm="100000">
                                          <p:val>
                                            <p:fltVal val="0.5"/>
                                          </p:val>
                                        </p:tav>
                                      </p:tavLst>
                                    </p:anim>
                                    <p:anim calcmode="lin" valueType="num">
                                      <p:cBhvr>
                                        <p:cTn id="488" dur="2000"/>
                                        <p:tgtEl>
                                          <p:spTgt spid="20"/>
                                        </p:tgtEl>
                                        <p:attrNameLst>
                                          <p:attrName>ppt_y</p:attrName>
                                        </p:attrNameLst>
                                      </p:cBhvr>
                                      <p:tavLst>
                                        <p:tav tm="0">
                                          <p:val>
                                            <p:strVal val="ppt_y"/>
                                          </p:val>
                                        </p:tav>
                                        <p:tav tm="100000">
                                          <p:val>
                                            <p:fltVal val="0.5"/>
                                          </p:val>
                                        </p:tav>
                                      </p:tavLst>
                                    </p:anim>
                                    <p:set>
                                      <p:cBhvr>
                                        <p:cTn id="489" dur="1" fill="hold">
                                          <p:stCondLst>
                                            <p:cond delay="1999"/>
                                          </p:stCondLst>
                                        </p:cTn>
                                        <p:tgtEl>
                                          <p:spTgt spid="20"/>
                                        </p:tgtEl>
                                        <p:attrNameLst>
                                          <p:attrName>style.visibility</p:attrName>
                                        </p:attrNameLst>
                                      </p:cBhvr>
                                      <p:to>
                                        <p:strVal val="hidden"/>
                                      </p:to>
                                    </p:set>
                                  </p:childTnLst>
                                </p:cTn>
                              </p:par>
                              <p:par>
                                <p:cTn id="490" presetID="23" presetClass="exit" presetSubtype="544" fill="hold" grpId="3" nodeType="withEffect">
                                  <p:stCondLst>
                                    <p:cond delay="0"/>
                                  </p:stCondLst>
                                  <p:childTnLst>
                                    <p:anim calcmode="lin" valueType="num">
                                      <p:cBhvr>
                                        <p:cTn id="491" dur="2000"/>
                                        <p:tgtEl>
                                          <p:spTgt spid="21"/>
                                        </p:tgtEl>
                                        <p:attrNameLst>
                                          <p:attrName>ppt_w</p:attrName>
                                        </p:attrNameLst>
                                      </p:cBhvr>
                                      <p:tavLst>
                                        <p:tav tm="0">
                                          <p:val>
                                            <p:strVal val="ppt_w"/>
                                          </p:val>
                                        </p:tav>
                                        <p:tav tm="100000">
                                          <p:val>
                                            <p:fltVal val="0"/>
                                          </p:val>
                                        </p:tav>
                                      </p:tavLst>
                                    </p:anim>
                                    <p:anim calcmode="lin" valueType="num">
                                      <p:cBhvr>
                                        <p:cTn id="492" dur="2000"/>
                                        <p:tgtEl>
                                          <p:spTgt spid="21"/>
                                        </p:tgtEl>
                                        <p:attrNameLst>
                                          <p:attrName>ppt_h</p:attrName>
                                        </p:attrNameLst>
                                      </p:cBhvr>
                                      <p:tavLst>
                                        <p:tav tm="0">
                                          <p:val>
                                            <p:strVal val="ppt_h"/>
                                          </p:val>
                                        </p:tav>
                                        <p:tav tm="100000">
                                          <p:val>
                                            <p:fltVal val="0"/>
                                          </p:val>
                                        </p:tav>
                                      </p:tavLst>
                                    </p:anim>
                                    <p:anim calcmode="lin" valueType="num">
                                      <p:cBhvr>
                                        <p:cTn id="493" dur="2000"/>
                                        <p:tgtEl>
                                          <p:spTgt spid="21"/>
                                        </p:tgtEl>
                                        <p:attrNameLst>
                                          <p:attrName>ppt_x</p:attrName>
                                        </p:attrNameLst>
                                      </p:cBhvr>
                                      <p:tavLst>
                                        <p:tav tm="0">
                                          <p:val>
                                            <p:strVal val="ppt_x"/>
                                          </p:val>
                                        </p:tav>
                                        <p:tav tm="100000">
                                          <p:val>
                                            <p:fltVal val="0.5"/>
                                          </p:val>
                                        </p:tav>
                                      </p:tavLst>
                                    </p:anim>
                                    <p:anim calcmode="lin" valueType="num">
                                      <p:cBhvr>
                                        <p:cTn id="494" dur="2000"/>
                                        <p:tgtEl>
                                          <p:spTgt spid="21"/>
                                        </p:tgtEl>
                                        <p:attrNameLst>
                                          <p:attrName>ppt_y</p:attrName>
                                        </p:attrNameLst>
                                      </p:cBhvr>
                                      <p:tavLst>
                                        <p:tav tm="0">
                                          <p:val>
                                            <p:strVal val="ppt_y"/>
                                          </p:val>
                                        </p:tav>
                                        <p:tav tm="100000">
                                          <p:val>
                                            <p:fltVal val="0.5"/>
                                          </p:val>
                                        </p:tav>
                                      </p:tavLst>
                                    </p:anim>
                                    <p:set>
                                      <p:cBhvr>
                                        <p:cTn id="495" dur="1" fill="hold">
                                          <p:stCondLst>
                                            <p:cond delay="1999"/>
                                          </p:stCondLst>
                                        </p:cTn>
                                        <p:tgtEl>
                                          <p:spTgt spid="21"/>
                                        </p:tgtEl>
                                        <p:attrNameLst>
                                          <p:attrName>style.visibility</p:attrName>
                                        </p:attrNameLst>
                                      </p:cBhvr>
                                      <p:to>
                                        <p:strVal val="hidden"/>
                                      </p:to>
                                    </p:set>
                                  </p:childTnLst>
                                </p:cTn>
                              </p:par>
                              <p:par>
                                <p:cTn id="496" presetID="23" presetClass="exit" presetSubtype="544" fill="hold" grpId="3" nodeType="withEffect">
                                  <p:stCondLst>
                                    <p:cond delay="0"/>
                                  </p:stCondLst>
                                  <p:childTnLst>
                                    <p:anim calcmode="lin" valueType="num">
                                      <p:cBhvr>
                                        <p:cTn id="497" dur="2000"/>
                                        <p:tgtEl>
                                          <p:spTgt spid="22"/>
                                        </p:tgtEl>
                                        <p:attrNameLst>
                                          <p:attrName>ppt_w</p:attrName>
                                        </p:attrNameLst>
                                      </p:cBhvr>
                                      <p:tavLst>
                                        <p:tav tm="0">
                                          <p:val>
                                            <p:strVal val="ppt_w"/>
                                          </p:val>
                                        </p:tav>
                                        <p:tav tm="100000">
                                          <p:val>
                                            <p:fltVal val="0"/>
                                          </p:val>
                                        </p:tav>
                                      </p:tavLst>
                                    </p:anim>
                                    <p:anim calcmode="lin" valueType="num">
                                      <p:cBhvr>
                                        <p:cTn id="498" dur="2000"/>
                                        <p:tgtEl>
                                          <p:spTgt spid="22"/>
                                        </p:tgtEl>
                                        <p:attrNameLst>
                                          <p:attrName>ppt_h</p:attrName>
                                        </p:attrNameLst>
                                      </p:cBhvr>
                                      <p:tavLst>
                                        <p:tav tm="0">
                                          <p:val>
                                            <p:strVal val="ppt_h"/>
                                          </p:val>
                                        </p:tav>
                                        <p:tav tm="100000">
                                          <p:val>
                                            <p:fltVal val="0"/>
                                          </p:val>
                                        </p:tav>
                                      </p:tavLst>
                                    </p:anim>
                                    <p:anim calcmode="lin" valueType="num">
                                      <p:cBhvr>
                                        <p:cTn id="499" dur="2000"/>
                                        <p:tgtEl>
                                          <p:spTgt spid="22"/>
                                        </p:tgtEl>
                                        <p:attrNameLst>
                                          <p:attrName>ppt_x</p:attrName>
                                        </p:attrNameLst>
                                      </p:cBhvr>
                                      <p:tavLst>
                                        <p:tav tm="0">
                                          <p:val>
                                            <p:strVal val="ppt_x"/>
                                          </p:val>
                                        </p:tav>
                                        <p:tav tm="100000">
                                          <p:val>
                                            <p:fltVal val="0.5"/>
                                          </p:val>
                                        </p:tav>
                                      </p:tavLst>
                                    </p:anim>
                                    <p:anim calcmode="lin" valueType="num">
                                      <p:cBhvr>
                                        <p:cTn id="500" dur="2000"/>
                                        <p:tgtEl>
                                          <p:spTgt spid="22"/>
                                        </p:tgtEl>
                                        <p:attrNameLst>
                                          <p:attrName>ppt_y</p:attrName>
                                        </p:attrNameLst>
                                      </p:cBhvr>
                                      <p:tavLst>
                                        <p:tav tm="0">
                                          <p:val>
                                            <p:strVal val="ppt_y"/>
                                          </p:val>
                                        </p:tav>
                                        <p:tav tm="100000">
                                          <p:val>
                                            <p:fltVal val="0.5"/>
                                          </p:val>
                                        </p:tav>
                                      </p:tavLst>
                                    </p:anim>
                                    <p:set>
                                      <p:cBhvr>
                                        <p:cTn id="501" dur="1" fill="hold">
                                          <p:stCondLst>
                                            <p:cond delay="1999"/>
                                          </p:stCondLst>
                                        </p:cTn>
                                        <p:tgtEl>
                                          <p:spTgt spid="22"/>
                                        </p:tgtEl>
                                        <p:attrNameLst>
                                          <p:attrName>style.visibility</p:attrName>
                                        </p:attrNameLst>
                                      </p:cBhvr>
                                      <p:to>
                                        <p:strVal val="hidden"/>
                                      </p:to>
                                    </p:set>
                                  </p:childTnLst>
                                </p:cTn>
                              </p:par>
                              <p:par>
                                <p:cTn id="502" presetID="23" presetClass="exit" presetSubtype="544" fill="hold" grpId="3" nodeType="withEffect">
                                  <p:stCondLst>
                                    <p:cond delay="0"/>
                                  </p:stCondLst>
                                  <p:childTnLst>
                                    <p:anim calcmode="lin" valueType="num">
                                      <p:cBhvr>
                                        <p:cTn id="503" dur="2000"/>
                                        <p:tgtEl>
                                          <p:spTgt spid="23"/>
                                        </p:tgtEl>
                                        <p:attrNameLst>
                                          <p:attrName>ppt_w</p:attrName>
                                        </p:attrNameLst>
                                      </p:cBhvr>
                                      <p:tavLst>
                                        <p:tav tm="0">
                                          <p:val>
                                            <p:strVal val="ppt_w"/>
                                          </p:val>
                                        </p:tav>
                                        <p:tav tm="100000">
                                          <p:val>
                                            <p:fltVal val="0"/>
                                          </p:val>
                                        </p:tav>
                                      </p:tavLst>
                                    </p:anim>
                                    <p:anim calcmode="lin" valueType="num">
                                      <p:cBhvr>
                                        <p:cTn id="504" dur="2000"/>
                                        <p:tgtEl>
                                          <p:spTgt spid="23"/>
                                        </p:tgtEl>
                                        <p:attrNameLst>
                                          <p:attrName>ppt_h</p:attrName>
                                        </p:attrNameLst>
                                      </p:cBhvr>
                                      <p:tavLst>
                                        <p:tav tm="0">
                                          <p:val>
                                            <p:strVal val="ppt_h"/>
                                          </p:val>
                                        </p:tav>
                                        <p:tav tm="100000">
                                          <p:val>
                                            <p:fltVal val="0"/>
                                          </p:val>
                                        </p:tav>
                                      </p:tavLst>
                                    </p:anim>
                                    <p:anim calcmode="lin" valueType="num">
                                      <p:cBhvr>
                                        <p:cTn id="505" dur="2000"/>
                                        <p:tgtEl>
                                          <p:spTgt spid="23"/>
                                        </p:tgtEl>
                                        <p:attrNameLst>
                                          <p:attrName>ppt_x</p:attrName>
                                        </p:attrNameLst>
                                      </p:cBhvr>
                                      <p:tavLst>
                                        <p:tav tm="0">
                                          <p:val>
                                            <p:strVal val="ppt_x"/>
                                          </p:val>
                                        </p:tav>
                                        <p:tav tm="100000">
                                          <p:val>
                                            <p:fltVal val="0.5"/>
                                          </p:val>
                                        </p:tav>
                                      </p:tavLst>
                                    </p:anim>
                                    <p:anim calcmode="lin" valueType="num">
                                      <p:cBhvr>
                                        <p:cTn id="506" dur="2000"/>
                                        <p:tgtEl>
                                          <p:spTgt spid="23"/>
                                        </p:tgtEl>
                                        <p:attrNameLst>
                                          <p:attrName>ppt_y</p:attrName>
                                        </p:attrNameLst>
                                      </p:cBhvr>
                                      <p:tavLst>
                                        <p:tav tm="0">
                                          <p:val>
                                            <p:strVal val="ppt_y"/>
                                          </p:val>
                                        </p:tav>
                                        <p:tav tm="100000">
                                          <p:val>
                                            <p:fltVal val="0.5"/>
                                          </p:val>
                                        </p:tav>
                                      </p:tavLst>
                                    </p:anim>
                                    <p:set>
                                      <p:cBhvr>
                                        <p:cTn id="507" dur="1" fill="hold">
                                          <p:stCondLst>
                                            <p:cond delay="1999"/>
                                          </p:stCondLst>
                                        </p:cTn>
                                        <p:tgtEl>
                                          <p:spTgt spid="23"/>
                                        </p:tgtEl>
                                        <p:attrNameLst>
                                          <p:attrName>style.visibility</p:attrName>
                                        </p:attrNameLst>
                                      </p:cBhvr>
                                      <p:to>
                                        <p:strVal val="hidden"/>
                                      </p:to>
                                    </p:set>
                                  </p:childTnLst>
                                </p:cTn>
                              </p:par>
                              <p:par>
                                <p:cTn id="508" presetID="23" presetClass="exit" presetSubtype="544" fill="hold" grpId="3" nodeType="withEffect">
                                  <p:stCondLst>
                                    <p:cond delay="0"/>
                                  </p:stCondLst>
                                  <p:childTnLst>
                                    <p:anim calcmode="lin" valueType="num">
                                      <p:cBhvr>
                                        <p:cTn id="509" dur="2000"/>
                                        <p:tgtEl>
                                          <p:spTgt spid="24"/>
                                        </p:tgtEl>
                                        <p:attrNameLst>
                                          <p:attrName>ppt_w</p:attrName>
                                        </p:attrNameLst>
                                      </p:cBhvr>
                                      <p:tavLst>
                                        <p:tav tm="0">
                                          <p:val>
                                            <p:strVal val="ppt_w"/>
                                          </p:val>
                                        </p:tav>
                                        <p:tav tm="100000">
                                          <p:val>
                                            <p:fltVal val="0"/>
                                          </p:val>
                                        </p:tav>
                                      </p:tavLst>
                                    </p:anim>
                                    <p:anim calcmode="lin" valueType="num">
                                      <p:cBhvr>
                                        <p:cTn id="510" dur="2000"/>
                                        <p:tgtEl>
                                          <p:spTgt spid="24"/>
                                        </p:tgtEl>
                                        <p:attrNameLst>
                                          <p:attrName>ppt_h</p:attrName>
                                        </p:attrNameLst>
                                      </p:cBhvr>
                                      <p:tavLst>
                                        <p:tav tm="0">
                                          <p:val>
                                            <p:strVal val="ppt_h"/>
                                          </p:val>
                                        </p:tav>
                                        <p:tav tm="100000">
                                          <p:val>
                                            <p:fltVal val="0"/>
                                          </p:val>
                                        </p:tav>
                                      </p:tavLst>
                                    </p:anim>
                                    <p:anim calcmode="lin" valueType="num">
                                      <p:cBhvr>
                                        <p:cTn id="511" dur="2000"/>
                                        <p:tgtEl>
                                          <p:spTgt spid="24"/>
                                        </p:tgtEl>
                                        <p:attrNameLst>
                                          <p:attrName>ppt_x</p:attrName>
                                        </p:attrNameLst>
                                      </p:cBhvr>
                                      <p:tavLst>
                                        <p:tav tm="0">
                                          <p:val>
                                            <p:strVal val="ppt_x"/>
                                          </p:val>
                                        </p:tav>
                                        <p:tav tm="100000">
                                          <p:val>
                                            <p:fltVal val="0.5"/>
                                          </p:val>
                                        </p:tav>
                                      </p:tavLst>
                                    </p:anim>
                                    <p:anim calcmode="lin" valueType="num">
                                      <p:cBhvr>
                                        <p:cTn id="512" dur="2000"/>
                                        <p:tgtEl>
                                          <p:spTgt spid="24"/>
                                        </p:tgtEl>
                                        <p:attrNameLst>
                                          <p:attrName>ppt_y</p:attrName>
                                        </p:attrNameLst>
                                      </p:cBhvr>
                                      <p:tavLst>
                                        <p:tav tm="0">
                                          <p:val>
                                            <p:strVal val="ppt_y"/>
                                          </p:val>
                                        </p:tav>
                                        <p:tav tm="100000">
                                          <p:val>
                                            <p:fltVal val="0.5"/>
                                          </p:val>
                                        </p:tav>
                                      </p:tavLst>
                                    </p:anim>
                                    <p:set>
                                      <p:cBhvr>
                                        <p:cTn id="513" dur="1" fill="hold">
                                          <p:stCondLst>
                                            <p:cond delay="1999"/>
                                          </p:stCondLst>
                                        </p:cTn>
                                        <p:tgtEl>
                                          <p:spTgt spid="24"/>
                                        </p:tgtEl>
                                        <p:attrNameLst>
                                          <p:attrName>style.visibility</p:attrName>
                                        </p:attrNameLst>
                                      </p:cBhvr>
                                      <p:to>
                                        <p:strVal val="hidden"/>
                                      </p:to>
                                    </p:set>
                                  </p:childTnLst>
                                </p:cTn>
                              </p:par>
                              <p:par>
                                <p:cTn id="514" presetID="23" presetClass="exit" presetSubtype="544" fill="hold" grpId="3" nodeType="withEffect">
                                  <p:stCondLst>
                                    <p:cond delay="0"/>
                                  </p:stCondLst>
                                  <p:childTnLst>
                                    <p:anim calcmode="lin" valueType="num">
                                      <p:cBhvr>
                                        <p:cTn id="515" dur="2000"/>
                                        <p:tgtEl>
                                          <p:spTgt spid="25"/>
                                        </p:tgtEl>
                                        <p:attrNameLst>
                                          <p:attrName>ppt_w</p:attrName>
                                        </p:attrNameLst>
                                      </p:cBhvr>
                                      <p:tavLst>
                                        <p:tav tm="0">
                                          <p:val>
                                            <p:strVal val="ppt_w"/>
                                          </p:val>
                                        </p:tav>
                                        <p:tav tm="100000">
                                          <p:val>
                                            <p:fltVal val="0"/>
                                          </p:val>
                                        </p:tav>
                                      </p:tavLst>
                                    </p:anim>
                                    <p:anim calcmode="lin" valueType="num">
                                      <p:cBhvr>
                                        <p:cTn id="516" dur="2000"/>
                                        <p:tgtEl>
                                          <p:spTgt spid="25"/>
                                        </p:tgtEl>
                                        <p:attrNameLst>
                                          <p:attrName>ppt_h</p:attrName>
                                        </p:attrNameLst>
                                      </p:cBhvr>
                                      <p:tavLst>
                                        <p:tav tm="0">
                                          <p:val>
                                            <p:strVal val="ppt_h"/>
                                          </p:val>
                                        </p:tav>
                                        <p:tav tm="100000">
                                          <p:val>
                                            <p:fltVal val="0"/>
                                          </p:val>
                                        </p:tav>
                                      </p:tavLst>
                                    </p:anim>
                                    <p:anim calcmode="lin" valueType="num">
                                      <p:cBhvr>
                                        <p:cTn id="517" dur="2000"/>
                                        <p:tgtEl>
                                          <p:spTgt spid="25"/>
                                        </p:tgtEl>
                                        <p:attrNameLst>
                                          <p:attrName>ppt_x</p:attrName>
                                        </p:attrNameLst>
                                      </p:cBhvr>
                                      <p:tavLst>
                                        <p:tav tm="0">
                                          <p:val>
                                            <p:strVal val="ppt_x"/>
                                          </p:val>
                                        </p:tav>
                                        <p:tav tm="100000">
                                          <p:val>
                                            <p:fltVal val="0.5"/>
                                          </p:val>
                                        </p:tav>
                                      </p:tavLst>
                                    </p:anim>
                                    <p:anim calcmode="lin" valueType="num">
                                      <p:cBhvr>
                                        <p:cTn id="518" dur="2000"/>
                                        <p:tgtEl>
                                          <p:spTgt spid="25"/>
                                        </p:tgtEl>
                                        <p:attrNameLst>
                                          <p:attrName>ppt_y</p:attrName>
                                        </p:attrNameLst>
                                      </p:cBhvr>
                                      <p:tavLst>
                                        <p:tav tm="0">
                                          <p:val>
                                            <p:strVal val="ppt_y"/>
                                          </p:val>
                                        </p:tav>
                                        <p:tav tm="100000">
                                          <p:val>
                                            <p:fltVal val="0.5"/>
                                          </p:val>
                                        </p:tav>
                                      </p:tavLst>
                                    </p:anim>
                                    <p:set>
                                      <p:cBhvr>
                                        <p:cTn id="519" dur="1" fill="hold">
                                          <p:stCondLst>
                                            <p:cond delay="1999"/>
                                          </p:stCondLst>
                                        </p:cTn>
                                        <p:tgtEl>
                                          <p:spTgt spid="25"/>
                                        </p:tgtEl>
                                        <p:attrNameLst>
                                          <p:attrName>style.visibility</p:attrName>
                                        </p:attrNameLst>
                                      </p:cBhvr>
                                      <p:to>
                                        <p:strVal val="hidden"/>
                                      </p:to>
                                    </p:set>
                                  </p:childTnLst>
                                </p:cTn>
                              </p:par>
                              <p:par>
                                <p:cTn id="520" presetID="23" presetClass="exit" presetSubtype="544" fill="hold" grpId="3" nodeType="withEffect">
                                  <p:stCondLst>
                                    <p:cond delay="0"/>
                                  </p:stCondLst>
                                  <p:childTnLst>
                                    <p:anim calcmode="lin" valueType="num">
                                      <p:cBhvr>
                                        <p:cTn id="521" dur="2000"/>
                                        <p:tgtEl>
                                          <p:spTgt spid="26"/>
                                        </p:tgtEl>
                                        <p:attrNameLst>
                                          <p:attrName>ppt_w</p:attrName>
                                        </p:attrNameLst>
                                      </p:cBhvr>
                                      <p:tavLst>
                                        <p:tav tm="0">
                                          <p:val>
                                            <p:strVal val="ppt_w"/>
                                          </p:val>
                                        </p:tav>
                                        <p:tav tm="100000">
                                          <p:val>
                                            <p:fltVal val="0"/>
                                          </p:val>
                                        </p:tav>
                                      </p:tavLst>
                                    </p:anim>
                                    <p:anim calcmode="lin" valueType="num">
                                      <p:cBhvr>
                                        <p:cTn id="522" dur="2000"/>
                                        <p:tgtEl>
                                          <p:spTgt spid="26"/>
                                        </p:tgtEl>
                                        <p:attrNameLst>
                                          <p:attrName>ppt_h</p:attrName>
                                        </p:attrNameLst>
                                      </p:cBhvr>
                                      <p:tavLst>
                                        <p:tav tm="0">
                                          <p:val>
                                            <p:strVal val="ppt_h"/>
                                          </p:val>
                                        </p:tav>
                                        <p:tav tm="100000">
                                          <p:val>
                                            <p:fltVal val="0"/>
                                          </p:val>
                                        </p:tav>
                                      </p:tavLst>
                                    </p:anim>
                                    <p:anim calcmode="lin" valueType="num">
                                      <p:cBhvr>
                                        <p:cTn id="523" dur="2000"/>
                                        <p:tgtEl>
                                          <p:spTgt spid="26"/>
                                        </p:tgtEl>
                                        <p:attrNameLst>
                                          <p:attrName>ppt_x</p:attrName>
                                        </p:attrNameLst>
                                      </p:cBhvr>
                                      <p:tavLst>
                                        <p:tav tm="0">
                                          <p:val>
                                            <p:strVal val="ppt_x"/>
                                          </p:val>
                                        </p:tav>
                                        <p:tav tm="100000">
                                          <p:val>
                                            <p:fltVal val="0.5"/>
                                          </p:val>
                                        </p:tav>
                                      </p:tavLst>
                                    </p:anim>
                                    <p:anim calcmode="lin" valueType="num">
                                      <p:cBhvr>
                                        <p:cTn id="524" dur="2000"/>
                                        <p:tgtEl>
                                          <p:spTgt spid="26"/>
                                        </p:tgtEl>
                                        <p:attrNameLst>
                                          <p:attrName>ppt_y</p:attrName>
                                        </p:attrNameLst>
                                      </p:cBhvr>
                                      <p:tavLst>
                                        <p:tav tm="0">
                                          <p:val>
                                            <p:strVal val="ppt_y"/>
                                          </p:val>
                                        </p:tav>
                                        <p:tav tm="100000">
                                          <p:val>
                                            <p:fltVal val="0.5"/>
                                          </p:val>
                                        </p:tav>
                                      </p:tavLst>
                                    </p:anim>
                                    <p:set>
                                      <p:cBhvr>
                                        <p:cTn id="525" dur="1" fill="hold">
                                          <p:stCondLst>
                                            <p:cond delay="1999"/>
                                          </p:stCondLst>
                                        </p:cTn>
                                        <p:tgtEl>
                                          <p:spTgt spid="26"/>
                                        </p:tgtEl>
                                        <p:attrNameLst>
                                          <p:attrName>style.visibility</p:attrName>
                                        </p:attrNameLst>
                                      </p:cBhvr>
                                      <p:to>
                                        <p:strVal val="hidden"/>
                                      </p:to>
                                    </p:set>
                                  </p:childTnLst>
                                </p:cTn>
                              </p:par>
                              <p:par>
                                <p:cTn id="526" presetID="23" presetClass="exit" presetSubtype="544" fill="hold" grpId="3" nodeType="withEffect">
                                  <p:stCondLst>
                                    <p:cond delay="0"/>
                                  </p:stCondLst>
                                  <p:childTnLst>
                                    <p:anim calcmode="lin" valueType="num">
                                      <p:cBhvr>
                                        <p:cTn id="527" dur="2000"/>
                                        <p:tgtEl>
                                          <p:spTgt spid="27"/>
                                        </p:tgtEl>
                                        <p:attrNameLst>
                                          <p:attrName>ppt_w</p:attrName>
                                        </p:attrNameLst>
                                      </p:cBhvr>
                                      <p:tavLst>
                                        <p:tav tm="0">
                                          <p:val>
                                            <p:strVal val="ppt_w"/>
                                          </p:val>
                                        </p:tav>
                                        <p:tav tm="100000">
                                          <p:val>
                                            <p:fltVal val="0"/>
                                          </p:val>
                                        </p:tav>
                                      </p:tavLst>
                                    </p:anim>
                                    <p:anim calcmode="lin" valueType="num">
                                      <p:cBhvr>
                                        <p:cTn id="528" dur="2000"/>
                                        <p:tgtEl>
                                          <p:spTgt spid="27"/>
                                        </p:tgtEl>
                                        <p:attrNameLst>
                                          <p:attrName>ppt_h</p:attrName>
                                        </p:attrNameLst>
                                      </p:cBhvr>
                                      <p:tavLst>
                                        <p:tav tm="0">
                                          <p:val>
                                            <p:strVal val="ppt_h"/>
                                          </p:val>
                                        </p:tav>
                                        <p:tav tm="100000">
                                          <p:val>
                                            <p:fltVal val="0"/>
                                          </p:val>
                                        </p:tav>
                                      </p:tavLst>
                                    </p:anim>
                                    <p:anim calcmode="lin" valueType="num">
                                      <p:cBhvr>
                                        <p:cTn id="529" dur="2000"/>
                                        <p:tgtEl>
                                          <p:spTgt spid="27"/>
                                        </p:tgtEl>
                                        <p:attrNameLst>
                                          <p:attrName>ppt_x</p:attrName>
                                        </p:attrNameLst>
                                      </p:cBhvr>
                                      <p:tavLst>
                                        <p:tav tm="0">
                                          <p:val>
                                            <p:strVal val="ppt_x"/>
                                          </p:val>
                                        </p:tav>
                                        <p:tav tm="100000">
                                          <p:val>
                                            <p:fltVal val="0.5"/>
                                          </p:val>
                                        </p:tav>
                                      </p:tavLst>
                                    </p:anim>
                                    <p:anim calcmode="lin" valueType="num">
                                      <p:cBhvr>
                                        <p:cTn id="530" dur="2000"/>
                                        <p:tgtEl>
                                          <p:spTgt spid="27"/>
                                        </p:tgtEl>
                                        <p:attrNameLst>
                                          <p:attrName>ppt_y</p:attrName>
                                        </p:attrNameLst>
                                      </p:cBhvr>
                                      <p:tavLst>
                                        <p:tav tm="0">
                                          <p:val>
                                            <p:strVal val="ppt_y"/>
                                          </p:val>
                                        </p:tav>
                                        <p:tav tm="100000">
                                          <p:val>
                                            <p:fltVal val="0.5"/>
                                          </p:val>
                                        </p:tav>
                                      </p:tavLst>
                                    </p:anim>
                                    <p:set>
                                      <p:cBhvr>
                                        <p:cTn id="531" dur="1" fill="hold">
                                          <p:stCondLst>
                                            <p:cond delay="1999"/>
                                          </p:stCondLst>
                                        </p:cTn>
                                        <p:tgtEl>
                                          <p:spTgt spid="27"/>
                                        </p:tgtEl>
                                        <p:attrNameLst>
                                          <p:attrName>style.visibility</p:attrName>
                                        </p:attrNameLst>
                                      </p:cBhvr>
                                      <p:to>
                                        <p:strVal val="hidden"/>
                                      </p:to>
                                    </p:set>
                                  </p:childTnLst>
                                </p:cTn>
                              </p:par>
                              <p:par>
                                <p:cTn id="532" presetID="23" presetClass="exit" presetSubtype="544" fill="hold" grpId="3" nodeType="withEffect">
                                  <p:stCondLst>
                                    <p:cond delay="0"/>
                                  </p:stCondLst>
                                  <p:childTnLst>
                                    <p:anim calcmode="lin" valueType="num">
                                      <p:cBhvr>
                                        <p:cTn id="533" dur="2000"/>
                                        <p:tgtEl>
                                          <p:spTgt spid="28"/>
                                        </p:tgtEl>
                                        <p:attrNameLst>
                                          <p:attrName>ppt_w</p:attrName>
                                        </p:attrNameLst>
                                      </p:cBhvr>
                                      <p:tavLst>
                                        <p:tav tm="0">
                                          <p:val>
                                            <p:strVal val="ppt_w"/>
                                          </p:val>
                                        </p:tav>
                                        <p:tav tm="100000">
                                          <p:val>
                                            <p:fltVal val="0"/>
                                          </p:val>
                                        </p:tav>
                                      </p:tavLst>
                                    </p:anim>
                                    <p:anim calcmode="lin" valueType="num">
                                      <p:cBhvr>
                                        <p:cTn id="534" dur="2000"/>
                                        <p:tgtEl>
                                          <p:spTgt spid="28"/>
                                        </p:tgtEl>
                                        <p:attrNameLst>
                                          <p:attrName>ppt_h</p:attrName>
                                        </p:attrNameLst>
                                      </p:cBhvr>
                                      <p:tavLst>
                                        <p:tav tm="0">
                                          <p:val>
                                            <p:strVal val="ppt_h"/>
                                          </p:val>
                                        </p:tav>
                                        <p:tav tm="100000">
                                          <p:val>
                                            <p:fltVal val="0"/>
                                          </p:val>
                                        </p:tav>
                                      </p:tavLst>
                                    </p:anim>
                                    <p:anim calcmode="lin" valueType="num">
                                      <p:cBhvr>
                                        <p:cTn id="535" dur="2000"/>
                                        <p:tgtEl>
                                          <p:spTgt spid="28"/>
                                        </p:tgtEl>
                                        <p:attrNameLst>
                                          <p:attrName>ppt_x</p:attrName>
                                        </p:attrNameLst>
                                      </p:cBhvr>
                                      <p:tavLst>
                                        <p:tav tm="0">
                                          <p:val>
                                            <p:strVal val="ppt_x"/>
                                          </p:val>
                                        </p:tav>
                                        <p:tav tm="100000">
                                          <p:val>
                                            <p:fltVal val="0.5"/>
                                          </p:val>
                                        </p:tav>
                                      </p:tavLst>
                                    </p:anim>
                                    <p:anim calcmode="lin" valueType="num">
                                      <p:cBhvr>
                                        <p:cTn id="536" dur="2000"/>
                                        <p:tgtEl>
                                          <p:spTgt spid="28"/>
                                        </p:tgtEl>
                                        <p:attrNameLst>
                                          <p:attrName>ppt_y</p:attrName>
                                        </p:attrNameLst>
                                      </p:cBhvr>
                                      <p:tavLst>
                                        <p:tav tm="0">
                                          <p:val>
                                            <p:strVal val="ppt_y"/>
                                          </p:val>
                                        </p:tav>
                                        <p:tav tm="100000">
                                          <p:val>
                                            <p:fltVal val="0.5"/>
                                          </p:val>
                                        </p:tav>
                                      </p:tavLst>
                                    </p:anim>
                                    <p:set>
                                      <p:cBhvr>
                                        <p:cTn id="537" dur="1" fill="hold">
                                          <p:stCondLst>
                                            <p:cond delay="1999"/>
                                          </p:stCondLst>
                                        </p:cTn>
                                        <p:tgtEl>
                                          <p:spTgt spid="28"/>
                                        </p:tgtEl>
                                        <p:attrNameLst>
                                          <p:attrName>style.visibility</p:attrName>
                                        </p:attrNameLst>
                                      </p:cBhvr>
                                      <p:to>
                                        <p:strVal val="hidden"/>
                                      </p:to>
                                    </p:set>
                                  </p:childTnLst>
                                </p:cTn>
                              </p:par>
                              <p:par>
                                <p:cTn id="538" presetID="23" presetClass="exit" presetSubtype="544" fill="hold" grpId="3" nodeType="withEffect">
                                  <p:stCondLst>
                                    <p:cond delay="0"/>
                                  </p:stCondLst>
                                  <p:childTnLst>
                                    <p:anim calcmode="lin" valueType="num">
                                      <p:cBhvr>
                                        <p:cTn id="539" dur="2000"/>
                                        <p:tgtEl>
                                          <p:spTgt spid="29"/>
                                        </p:tgtEl>
                                        <p:attrNameLst>
                                          <p:attrName>ppt_w</p:attrName>
                                        </p:attrNameLst>
                                      </p:cBhvr>
                                      <p:tavLst>
                                        <p:tav tm="0">
                                          <p:val>
                                            <p:strVal val="ppt_w"/>
                                          </p:val>
                                        </p:tav>
                                        <p:tav tm="100000">
                                          <p:val>
                                            <p:fltVal val="0"/>
                                          </p:val>
                                        </p:tav>
                                      </p:tavLst>
                                    </p:anim>
                                    <p:anim calcmode="lin" valueType="num">
                                      <p:cBhvr>
                                        <p:cTn id="540" dur="2000"/>
                                        <p:tgtEl>
                                          <p:spTgt spid="29"/>
                                        </p:tgtEl>
                                        <p:attrNameLst>
                                          <p:attrName>ppt_h</p:attrName>
                                        </p:attrNameLst>
                                      </p:cBhvr>
                                      <p:tavLst>
                                        <p:tav tm="0">
                                          <p:val>
                                            <p:strVal val="ppt_h"/>
                                          </p:val>
                                        </p:tav>
                                        <p:tav tm="100000">
                                          <p:val>
                                            <p:fltVal val="0"/>
                                          </p:val>
                                        </p:tav>
                                      </p:tavLst>
                                    </p:anim>
                                    <p:anim calcmode="lin" valueType="num">
                                      <p:cBhvr>
                                        <p:cTn id="541" dur="2000"/>
                                        <p:tgtEl>
                                          <p:spTgt spid="29"/>
                                        </p:tgtEl>
                                        <p:attrNameLst>
                                          <p:attrName>ppt_x</p:attrName>
                                        </p:attrNameLst>
                                      </p:cBhvr>
                                      <p:tavLst>
                                        <p:tav tm="0">
                                          <p:val>
                                            <p:strVal val="ppt_x"/>
                                          </p:val>
                                        </p:tav>
                                        <p:tav tm="100000">
                                          <p:val>
                                            <p:fltVal val="0.5"/>
                                          </p:val>
                                        </p:tav>
                                      </p:tavLst>
                                    </p:anim>
                                    <p:anim calcmode="lin" valueType="num">
                                      <p:cBhvr>
                                        <p:cTn id="542" dur="2000"/>
                                        <p:tgtEl>
                                          <p:spTgt spid="29"/>
                                        </p:tgtEl>
                                        <p:attrNameLst>
                                          <p:attrName>ppt_y</p:attrName>
                                        </p:attrNameLst>
                                      </p:cBhvr>
                                      <p:tavLst>
                                        <p:tav tm="0">
                                          <p:val>
                                            <p:strVal val="ppt_y"/>
                                          </p:val>
                                        </p:tav>
                                        <p:tav tm="100000">
                                          <p:val>
                                            <p:fltVal val="0.5"/>
                                          </p:val>
                                        </p:tav>
                                      </p:tavLst>
                                    </p:anim>
                                    <p:set>
                                      <p:cBhvr>
                                        <p:cTn id="543" dur="1" fill="hold">
                                          <p:stCondLst>
                                            <p:cond delay="1999"/>
                                          </p:stCondLst>
                                        </p:cTn>
                                        <p:tgtEl>
                                          <p:spTgt spid="29"/>
                                        </p:tgtEl>
                                        <p:attrNameLst>
                                          <p:attrName>style.visibility</p:attrName>
                                        </p:attrNameLst>
                                      </p:cBhvr>
                                      <p:to>
                                        <p:strVal val="hidden"/>
                                      </p:to>
                                    </p:set>
                                  </p:childTnLst>
                                </p:cTn>
                              </p:par>
                              <p:par>
                                <p:cTn id="544" presetID="23" presetClass="exit" presetSubtype="544" fill="hold" grpId="3" nodeType="withEffect">
                                  <p:stCondLst>
                                    <p:cond delay="0"/>
                                  </p:stCondLst>
                                  <p:childTnLst>
                                    <p:anim calcmode="lin" valueType="num">
                                      <p:cBhvr>
                                        <p:cTn id="545" dur="2000"/>
                                        <p:tgtEl>
                                          <p:spTgt spid="30"/>
                                        </p:tgtEl>
                                        <p:attrNameLst>
                                          <p:attrName>ppt_w</p:attrName>
                                        </p:attrNameLst>
                                      </p:cBhvr>
                                      <p:tavLst>
                                        <p:tav tm="0">
                                          <p:val>
                                            <p:strVal val="ppt_w"/>
                                          </p:val>
                                        </p:tav>
                                        <p:tav tm="100000">
                                          <p:val>
                                            <p:fltVal val="0"/>
                                          </p:val>
                                        </p:tav>
                                      </p:tavLst>
                                    </p:anim>
                                    <p:anim calcmode="lin" valueType="num">
                                      <p:cBhvr>
                                        <p:cTn id="546" dur="2000"/>
                                        <p:tgtEl>
                                          <p:spTgt spid="30"/>
                                        </p:tgtEl>
                                        <p:attrNameLst>
                                          <p:attrName>ppt_h</p:attrName>
                                        </p:attrNameLst>
                                      </p:cBhvr>
                                      <p:tavLst>
                                        <p:tav tm="0">
                                          <p:val>
                                            <p:strVal val="ppt_h"/>
                                          </p:val>
                                        </p:tav>
                                        <p:tav tm="100000">
                                          <p:val>
                                            <p:fltVal val="0"/>
                                          </p:val>
                                        </p:tav>
                                      </p:tavLst>
                                    </p:anim>
                                    <p:anim calcmode="lin" valueType="num">
                                      <p:cBhvr>
                                        <p:cTn id="547" dur="2000"/>
                                        <p:tgtEl>
                                          <p:spTgt spid="30"/>
                                        </p:tgtEl>
                                        <p:attrNameLst>
                                          <p:attrName>ppt_x</p:attrName>
                                        </p:attrNameLst>
                                      </p:cBhvr>
                                      <p:tavLst>
                                        <p:tav tm="0">
                                          <p:val>
                                            <p:strVal val="ppt_x"/>
                                          </p:val>
                                        </p:tav>
                                        <p:tav tm="100000">
                                          <p:val>
                                            <p:fltVal val="0.5"/>
                                          </p:val>
                                        </p:tav>
                                      </p:tavLst>
                                    </p:anim>
                                    <p:anim calcmode="lin" valueType="num">
                                      <p:cBhvr>
                                        <p:cTn id="548" dur="2000"/>
                                        <p:tgtEl>
                                          <p:spTgt spid="30"/>
                                        </p:tgtEl>
                                        <p:attrNameLst>
                                          <p:attrName>ppt_y</p:attrName>
                                        </p:attrNameLst>
                                      </p:cBhvr>
                                      <p:tavLst>
                                        <p:tav tm="0">
                                          <p:val>
                                            <p:strVal val="ppt_y"/>
                                          </p:val>
                                        </p:tav>
                                        <p:tav tm="100000">
                                          <p:val>
                                            <p:fltVal val="0.5"/>
                                          </p:val>
                                        </p:tav>
                                      </p:tavLst>
                                    </p:anim>
                                    <p:set>
                                      <p:cBhvr>
                                        <p:cTn id="549" dur="1" fill="hold">
                                          <p:stCondLst>
                                            <p:cond delay="1999"/>
                                          </p:stCondLst>
                                        </p:cTn>
                                        <p:tgtEl>
                                          <p:spTgt spid="30"/>
                                        </p:tgtEl>
                                        <p:attrNameLst>
                                          <p:attrName>style.visibility</p:attrName>
                                        </p:attrNameLst>
                                      </p:cBhvr>
                                      <p:to>
                                        <p:strVal val="hidden"/>
                                      </p:to>
                                    </p:set>
                                  </p:childTnLst>
                                </p:cTn>
                              </p:par>
                              <p:par>
                                <p:cTn id="550" presetID="23" presetClass="exit" presetSubtype="544" fill="hold" grpId="3" nodeType="withEffect">
                                  <p:stCondLst>
                                    <p:cond delay="0"/>
                                  </p:stCondLst>
                                  <p:childTnLst>
                                    <p:anim calcmode="lin" valueType="num">
                                      <p:cBhvr>
                                        <p:cTn id="551" dur="2000"/>
                                        <p:tgtEl>
                                          <p:spTgt spid="31"/>
                                        </p:tgtEl>
                                        <p:attrNameLst>
                                          <p:attrName>ppt_w</p:attrName>
                                        </p:attrNameLst>
                                      </p:cBhvr>
                                      <p:tavLst>
                                        <p:tav tm="0">
                                          <p:val>
                                            <p:strVal val="ppt_w"/>
                                          </p:val>
                                        </p:tav>
                                        <p:tav tm="100000">
                                          <p:val>
                                            <p:fltVal val="0"/>
                                          </p:val>
                                        </p:tav>
                                      </p:tavLst>
                                    </p:anim>
                                    <p:anim calcmode="lin" valueType="num">
                                      <p:cBhvr>
                                        <p:cTn id="552" dur="2000"/>
                                        <p:tgtEl>
                                          <p:spTgt spid="31"/>
                                        </p:tgtEl>
                                        <p:attrNameLst>
                                          <p:attrName>ppt_h</p:attrName>
                                        </p:attrNameLst>
                                      </p:cBhvr>
                                      <p:tavLst>
                                        <p:tav tm="0">
                                          <p:val>
                                            <p:strVal val="ppt_h"/>
                                          </p:val>
                                        </p:tav>
                                        <p:tav tm="100000">
                                          <p:val>
                                            <p:fltVal val="0"/>
                                          </p:val>
                                        </p:tav>
                                      </p:tavLst>
                                    </p:anim>
                                    <p:anim calcmode="lin" valueType="num">
                                      <p:cBhvr>
                                        <p:cTn id="553" dur="2000"/>
                                        <p:tgtEl>
                                          <p:spTgt spid="31"/>
                                        </p:tgtEl>
                                        <p:attrNameLst>
                                          <p:attrName>ppt_x</p:attrName>
                                        </p:attrNameLst>
                                      </p:cBhvr>
                                      <p:tavLst>
                                        <p:tav tm="0">
                                          <p:val>
                                            <p:strVal val="ppt_x"/>
                                          </p:val>
                                        </p:tav>
                                        <p:tav tm="100000">
                                          <p:val>
                                            <p:fltVal val="0.5"/>
                                          </p:val>
                                        </p:tav>
                                      </p:tavLst>
                                    </p:anim>
                                    <p:anim calcmode="lin" valueType="num">
                                      <p:cBhvr>
                                        <p:cTn id="554" dur="2000"/>
                                        <p:tgtEl>
                                          <p:spTgt spid="31"/>
                                        </p:tgtEl>
                                        <p:attrNameLst>
                                          <p:attrName>ppt_y</p:attrName>
                                        </p:attrNameLst>
                                      </p:cBhvr>
                                      <p:tavLst>
                                        <p:tav tm="0">
                                          <p:val>
                                            <p:strVal val="ppt_y"/>
                                          </p:val>
                                        </p:tav>
                                        <p:tav tm="100000">
                                          <p:val>
                                            <p:fltVal val="0.5"/>
                                          </p:val>
                                        </p:tav>
                                      </p:tavLst>
                                    </p:anim>
                                    <p:set>
                                      <p:cBhvr>
                                        <p:cTn id="555" dur="1" fill="hold">
                                          <p:stCondLst>
                                            <p:cond delay="1999"/>
                                          </p:stCondLst>
                                        </p:cTn>
                                        <p:tgtEl>
                                          <p:spTgt spid="31"/>
                                        </p:tgtEl>
                                        <p:attrNameLst>
                                          <p:attrName>style.visibility</p:attrName>
                                        </p:attrNameLst>
                                      </p:cBhvr>
                                      <p:to>
                                        <p:strVal val="hidden"/>
                                      </p:to>
                                    </p:set>
                                  </p:childTnLst>
                                </p:cTn>
                              </p:par>
                              <p:par>
                                <p:cTn id="556" presetID="23" presetClass="exit" presetSubtype="544" fill="hold" grpId="3" nodeType="withEffect">
                                  <p:stCondLst>
                                    <p:cond delay="0"/>
                                  </p:stCondLst>
                                  <p:childTnLst>
                                    <p:anim calcmode="lin" valueType="num">
                                      <p:cBhvr>
                                        <p:cTn id="557" dur="2000"/>
                                        <p:tgtEl>
                                          <p:spTgt spid="32"/>
                                        </p:tgtEl>
                                        <p:attrNameLst>
                                          <p:attrName>ppt_w</p:attrName>
                                        </p:attrNameLst>
                                      </p:cBhvr>
                                      <p:tavLst>
                                        <p:tav tm="0">
                                          <p:val>
                                            <p:strVal val="ppt_w"/>
                                          </p:val>
                                        </p:tav>
                                        <p:tav tm="100000">
                                          <p:val>
                                            <p:fltVal val="0"/>
                                          </p:val>
                                        </p:tav>
                                      </p:tavLst>
                                    </p:anim>
                                    <p:anim calcmode="lin" valueType="num">
                                      <p:cBhvr>
                                        <p:cTn id="558" dur="2000"/>
                                        <p:tgtEl>
                                          <p:spTgt spid="32"/>
                                        </p:tgtEl>
                                        <p:attrNameLst>
                                          <p:attrName>ppt_h</p:attrName>
                                        </p:attrNameLst>
                                      </p:cBhvr>
                                      <p:tavLst>
                                        <p:tav tm="0">
                                          <p:val>
                                            <p:strVal val="ppt_h"/>
                                          </p:val>
                                        </p:tav>
                                        <p:tav tm="100000">
                                          <p:val>
                                            <p:fltVal val="0"/>
                                          </p:val>
                                        </p:tav>
                                      </p:tavLst>
                                    </p:anim>
                                    <p:anim calcmode="lin" valueType="num">
                                      <p:cBhvr>
                                        <p:cTn id="559" dur="2000"/>
                                        <p:tgtEl>
                                          <p:spTgt spid="32"/>
                                        </p:tgtEl>
                                        <p:attrNameLst>
                                          <p:attrName>ppt_x</p:attrName>
                                        </p:attrNameLst>
                                      </p:cBhvr>
                                      <p:tavLst>
                                        <p:tav tm="0">
                                          <p:val>
                                            <p:strVal val="ppt_x"/>
                                          </p:val>
                                        </p:tav>
                                        <p:tav tm="100000">
                                          <p:val>
                                            <p:fltVal val="0.5"/>
                                          </p:val>
                                        </p:tav>
                                      </p:tavLst>
                                    </p:anim>
                                    <p:anim calcmode="lin" valueType="num">
                                      <p:cBhvr>
                                        <p:cTn id="560" dur="2000"/>
                                        <p:tgtEl>
                                          <p:spTgt spid="32"/>
                                        </p:tgtEl>
                                        <p:attrNameLst>
                                          <p:attrName>ppt_y</p:attrName>
                                        </p:attrNameLst>
                                      </p:cBhvr>
                                      <p:tavLst>
                                        <p:tav tm="0">
                                          <p:val>
                                            <p:strVal val="ppt_y"/>
                                          </p:val>
                                        </p:tav>
                                        <p:tav tm="100000">
                                          <p:val>
                                            <p:fltVal val="0.5"/>
                                          </p:val>
                                        </p:tav>
                                      </p:tavLst>
                                    </p:anim>
                                    <p:set>
                                      <p:cBhvr>
                                        <p:cTn id="561" dur="1" fill="hold">
                                          <p:stCondLst>
                                            <p:cond delay="1999"/>
                                          </p:stCondLst>
                                        </p:cTn>
                                        <p:tgtEl>
                                          <p:spTgt spid="32"/>
                                        </p:tgtEl>
                                        <p:attrNameLst>
                                          <p:attrName>style.visibility</p:attrName>
                                        </p:attrNameLst>
                                      </p:cBhvr>
                                      <p:to>
                                        <p:strVal val="hidden"/>
                                      </p:to>
                                    </p:set>
                                  </p:childTnLst>
                                </p:cTn>
                              </p:par>
                              <p:par>
                                <p:cTn id="562" presetID="23" presetClass="exit" presetSubtype="544" fill="hold" grpId="3" nodeType="withEffect">
                                  <p:stCondLst>
                                    <p:cond delay="0"/>
                                  </p:stCondLst>
                                  <p:childTnLst>
                                    <p:anim calcmode="lin" valueType="num">
                                      <p:cBhvr>
                                        <p:cTn id="563" dur="2000"/>
                                        <p:tgtEl>
                                          <p:spTgt spid="33"/>
                                        </p:tgtEl>
                                        <p:attrNameLst>
                                          <p:attrName>ppt_w</p:attrName>
                                        </p:attrNameLst>
                                      </p:cBhvr>
                                      <p:tavLst>
                                        <p:tav tm="0">
                                          <p:val>
                                            <p:strVal val="ppt_w"/>
                                          </p:val>
                                        </p:tav>
                                        <p:tav tm="100000">
                                          <p:val>
                                            <p:fltVal val="0"/>
                                          </p:val>
                                        </p:tav>
                                      </p:tavLst>
                                    </p:anim>
                                    <p:anim calcmode="lin" valueType="num">
                                      <p:cBhvr>
                                        <p:cTn id="564" dur="2000"/>
                                        <p:tgtEl>
                                          <p:spTgt spid="33"/>
                                        </p:tgtEl>
                                        <p:attrNameLst>
                                          <p:attrName>ppt_h</p:attrName>
                                        </p:attrNameLst>
                                      </p:cBhvr>
                                      <p:tavLst>
                                        <p:tav tm="0">
                                          <p:val>
                                            <p:strVal val="ppt_h"/>
                                          </p:val>
                                        </p:tav>
                                        <p:tav tm="100000">
                                          <p:val>
                                            <p:fltVal val="0"/>
                                          </p:val>
                                        </p:tav>
                                      </p:tavLst>
                                    </p:anim>
                                    <p:anim calcmode="lin" valueType="num">
                                      <p:cBhvr>
                                        <p:cTn id="565" dur="2000"/>
                                        <p:tgtEl>
                                          <p:spTgt spid="33"/>
                                        </p:tgtEl>
                                        <p:attrNameLst>
                                          <p:attrName>ppt_x</p:attrName>
                                        </p:attrNameLst>
                                      </p:cBhvr>
                                      <p:tavLst>
                                        <p:tav tm="0">
                                          <p:val>
                                            <p:strVal val="ppt_x"/>
                                          </p:val>
                                        </p:tav>
                                        <p:tav tm="100000">
                                          <p:val>
                                            <p:fltVal val="0.5"/>
                                          </p:val>
                                        </p:tav>
                                      </p:tavLst>
                                    </p:anim>
                                    <p:anim calcmode="lin" valueType="num">
                                      <p:cBhvr>
                                        <p:cTn id="566" dur="2000"/>
                                        <p:tgtEl>
                                          <p:spTgt spid="33"/>
                                        </p:tgtEl>
                                        <p:attrNameLst>
                                          <p:attrName>ppt_y</p:attrName>
                                        </p:attrNameLst>
                                      </p:cBhvr>
                                      <p:tavLst>
                                        <p:tav tm="0">
                                          <p:val>
                                            <p:strVal val="ppt_y"/>
                                          </p:val>
                                        </p:tav>
                                        <p:tav tm="100000">
                                          <p:val>
                                            <p:fltVal val="0.5"/>
                                          </p:val>
                                        </p:tav>
                                      </p:tavLst>
                                    </p:anim>
                                    <p:set>
                                      <p:cBhvr>
                                        <p:cTn id="567" dur="1" fill="hold">
                                          <p:stCondLst>
                                            <p:cond delay="1999"/>
                                          </p:stCondLst>
                                        </p:cTn>
                                        <p:tgtEl>
                                          <p:spTgt spid="33"/>
                                        </p:tgtEl>
                                        <p:attrNameLst>
                                          <p:attrName>style.visibility</p:attrName>
                                        </p:attrNameLst>
                                      </p:cBhvr>
                                      <p:to>
                                        <p:strVal val="hidden"/>
                                      </p:to>
                                    </p:set>
                                  </p:childTnLst>
                                </p:cTn>
                              </p:par>
                              <p:par>
                                <p:cTn id="568" presetID="23" presetClass="exit" presetSubtype="544" fill="hold" grpId="3" nodeType="withEffect">
                                  <p:stCondLst>
                                    <p:cond delay="0"/>
                                  </p:stCondLst>
                                  <p:childTnLst>
                                    <p:anim calcmode="lin" valueType="num">
                                      <p:cBhvr>
                                        <p:cTn id="569" dur="2000"/>
                                        <p:tgtEl>
                                          <p:spTgt spid="34"/>
                                        </p:tgtEl>
                                        <p:attrNameLst>
                                          <p:attrName>ppt_w</p:attrName>
                                        </p:attrNameLst>
                                      </p:cBhvr>
                                      <p:tavLst>
                                        <p:tav tm="0">
                                          <p:val>
                                            <p:strVal val="ppt_w"/>
                                          </p:val>
                                        </p:tav>
                                        <p:tav tm="100000">
                                          <p:val>
                                            <p:fltVal val="0"/>
                                          </p:val>
                                        </p:tav>
                                      </p:tavLst>
                                    </p:anim>
                                    <p:anim calcmode="lin" valueType="num">
                                      <p:cBhvr>
                                        <p:cTn id="570" dur="2000"/>
                                        <p:tgtEl>
                                          <p:spTgt spid="34"/>
                                        </p:tgtEl>
                                        <p:attrNameLst>
                                          <p:attrName>ppt_h</p:attrName>
                                        </p:attrNameLst>
                                      </p:cBhvr>
                                      <p:tavLst>
                                        <p:tav tm="0">
                                          <p:val>
                                            <p:strVal val="ppt_h"/>
                                          </p:val>
                                        </p:tav>
                                        <p:tav tm="100000">
                                          <p:val>
                                            <p:fltVal val="0"/>
                                          </p:val>
                                        </p:tav>
                                      </p:tavLst>
                                    </p:anim>
                                    <p:anim calcmode="lin" valueType="num">
                                      <p:cBhvr>
                                        <p:cTn id="571" dur="2000"/>
                                        <p:tgtEl>
                                          <p:spTgt spid="34"/>
                                        </p:tgtEl>
                                        <p:attrNameLst>
                                          <p:attrName>ppt_x</p:attrName>
                                        </p:attrNameLst>
                                      </p:cBhvr>
                                      <p:tavLst>
                                        <p:tav tm="0">
                                          <p:val>
                                            <p:strVal val="ppt_x"/>
                                          </p:val>
                                        </p:tav>
                                        <p:tav tm="100000">
                                          <p:val>
                                            <p:fltVal val="0.5"/>
                                          </p:val>
                                        </p:tav>
                                      </p:tavLst>
                                    </p:anim>
                                    <p:anim calcmode="lin" valueType="num">
                                      <p:cBhvr>
                                        <p:cTn id="572" dur="2000"/>
                                        <p:tgtEl>
                                          <p:spTgt spid="34"/>
                                        </p:tgtEl>
                                        <p:attrNameLst>
                                          <p:attrName>ppt_y</p:attrName>
                                        </p:attrNameLst>
                                      </p:cBhvr>
                                      <p:tavLst>
                                        <p:tav tm="0">
                                          <p:val>
                                            <p:strVal val="ppt_y"/>
                                          </p:val>
                                        </p:tav>
                                        <p:tav tm="100000">
                                          <p:val>
                                            <p:fltVal val="0.5"/>
                                          </p:val>
                                        </p:tav>
                                      </p:tavLst>
                                    </p:anim>
                                    <p:set>
                                      <p:cBhvr>
                                        <p:cTn id="573" dur="1" fill="hold">
                                          <p:stCondLst>
                                            <p:cond delay="1999"/>
                                          </p:stCondLst>
                                        </p:cTn>
                                        <p:tgtEl>
                                          <p:spTgt spid="34"/>
                                        </p:tgtEl>
                                        <p:attrNameLst>
                                          <p:attrName>style.visibility</p:attrName>
                                        </p:attrNameLst>
                                      </p:cBhvr>
                                      <p:to>
                                        <p:strVal val="hidden"/>
                                      </p:to>
                                    </p:set>
                                  </p:childTnLst>
                                </p:cTn>
                              </p:par>
                              <p:par>
                                <p:cTn id="574" presetID="23" presetClass="exit" presetSubtype="544" fill="hold" grpId="3" nodeType="withEffect">
                                  <p:stCondLst>
                                    <p:cond delay="0"/>
                                  </p:stCondLst>
                                  <p:childTnLst>
                                    <p:anim calcmode="lin" valueType="num">
                                      <p:cBhvr>
                                        <p:cTn id="575" dur="2000"/>
                                        <p:tgtEl>
                                          <p:spTgt spid="35"/>
                                        </p:tgtEl>
                                        <p:attrNameLst>
                                          <p:attrName>ppt_w</p:attrName>
                                        </p:attrNameLst>
                                      </p:cBhvr>
                                      <p:tavLst>
                                        <p:tav tm="0">
                                          <p:val>
                                            <p:strVal val="ppt_w"/>
                                          </p:val>
                                        </p:tav>
                                        <p:tav tm="100000">
                                          <p:val>
                                            <p:fltVal val="0"/>
                                          </p:val>
                                        </p:tav>
                                      </p:tavLst>
                                    </p:anim>
                                    <p:anim calcmode="lin" valueType="num">
                                      <p:cBhvr>
                                        <p:cTn id="576" dur="2000"/>
                                        <p:tgtEl>
                                          <p:spTgt spid="35"/>
                                        </p:tgtEl>
                                        <p:attrNameLst>
                                          <p:attrName>ppt_h</p:attrName>
                                        </p:attrNameLst>
                                      </p:cBhvr>
                                      <p:tavLst>
                                        <p:tav tm="0">
                                          <p:val>
                                            <p:strVal val="ppt_h"/>
                                          </p:val>
                                        </p:tav>
                                        <p:tav tm="100000">
                                          <p:val>
                                            <p:fltVal val="0"/>
                                          </p:val>
                                        </p:tav>
                                      </p:tavLst>
                                    </p:anim>
                                    <p:anim calcmode="lin" valueType="num">
                                      <p:cBhvr>
                                        <p:cTn id="577" dur="2000"/>
                                        <p:tgtEl>
                                          <p:spTgt spid="35"/>
                                        </p:tgtEl>
                                        <p:attrNameLst>
                                          <p:attrName>ppt_x</p:attrName>
                                        </p:attrNameLst>
                                      </p:cBhvr>
                                      <p:tavLst>
                                        <p:tav tm="0">
                                          <p:val>
                                            <p:strVal val="ppt_x"/>
                                          </p:val>
                                        </p:tav>
                                        <p:tav tm="100000">
                                          <p:val>
                                            <p:fltVal val="0.5"/>
                                          </p:val>
                                        </p:tav>
                                      </p:tavLst>
                                    </p:anim>
                                    <p:anim calcmode="lin" valueType="num">
                                      <p:cBhvr>
                                        <p:cTn id="578" dur="2000"/>
                                        <p:tgtEl>
                                          <p:spTgt spid="35"/>
                                        </p:tgtEl>
                                        <p:attrNameLst>
                                          <p:attrName>ppt_y</p:attrName>
                                        </p:attrNameLst>
                                      </p:cBhvr>
                                      <p:tavLst>
                                        <p:tav tm="0">
                                          <p:val>
                                            <p:strVal val="ppt_y"/>
                                          </p:val>
                                        </p:tav>
                                        <p:tav tm="100000">
                                          <p:val>
                                            <p:fltVal val="0.5"/>
                                          </p:val>
                                        </p:tav>
                                      </p:tavLst>
                                    </p:anim>
                                    <p:set>
                                      <p:cBhvr>
                                        <p:cTn id="579" dur="1" fill="hold">
                                          <p:stCondLst>
                                            <p:cond delay="1999"/>
                                          </p:stCondLst>
                                        </p:cTn>
                                        <p:tgtEl>
                                          <p:spTgt spid="35"/>
                                        </p:tgtEl>
                                        <p:attrNameLst>
                                          <p:attrName>style.visibility</p:attrName>
                                        </p:attrNameLst>
                                      </p:cBhvr>
                                      <p:to>
                                        <p:strVal val="hidden"/>
                                      </p:to>
                                    </p:set>
                                  </p:childTnLst>
                                </p:cTn>
                              </p:par>
                              <p:par>
                                <p:cTn id="580" presetID="23" presetClass="exit" presetSubtype="544" fill="hold" grpId="3" nodeType="withEffect">
                                  <p:stCondLst>
                                    <p:cond delay="0"/>
                                  </p:stCondLst>
                                  <p:childTnLst>
                                    <p:anim calcmode="lin" valueType="num">
                                      <p:cBhvr>
                                        <p:cTn id="581" dur="2000"/>
                                        <p:tgtEl>
                                          <p:spTgt spid="36"/>
                                        </p:tgtEl>
                                        <p:attrNameLst>
                                          <p:attrName>ppt_w</p:attrName>
                                        </p:attrNameLst>
                                      </p:cBhvr>
                                      <p:tavLst>
                                        <p:tav tm="0">
                                          <p:val>
                                            <p:strVal val="ppt_w"/>
                                          </p:val>
                                        </p:tav>
                                        <p:tav tm="100000">
                                          <p:val>
                                            <p:fltVal val="0"/>
                                          </p:val>
                                        </p:tav>
                                      </p:tavLst>
                                    </p:anim>
                                    <p:anim calcmode="lin" valueType="num">
                                      <p:cBhvr>
                                        <p:cTn id="582" dur="2000"/>
                                        <p:tgtEl>
                                          <p:spTgt spid="36"/>
                                        </p:tgtEl>
                                        <p:attrNameLst>
                                          <p:attrName>ppt_h</p:attrName>
                                        </p:attrNameLst>
                                      </p:cBhvr>
                                      <p:tavLst>
                                        <p:tav tm="0">
                                          <p:val>
                                            <p:strVal val="ppt_h"/>
                                          </p:val>
                                        </p:tav>
                                        <p:tav tm="100000">
                                          <p:val>
                                            <p:fltVal val="0"/>
                                          </p:val>
                                        </p:tav>
                                      </p:tavLst>
                                    </p:anim>
                                    <p:anim calcmode="lin" valueType="num">
                                      <p:cBhvr>
                                        <p:cTn id="583" dur="2000"/>
                                        <p:tgtEl>
                                          <p:spTgt spid="36"/>
                                        </p:tgtEl>
                                        <p:attrNameLst>
                                          <p:attrName>ppt_x</p:attrName>
                                        </p:attrNameLst>
                                      </p:cBhvr>
                                      <p:tavLst>
                                        <p:tav tm="0">
                                          <p:val>
                                            <p:strVal val="ppt_x"/>
                                          </p:val>
                                        </p:tav>
                                        <p:tav tm="100000">
                                          <p:val>
                                            <p:fltVal val="0.5"/>
                                          </p:val>
                                        </p:tav>
                                      </p:tavLst>
                                    </p:anim>
                                    <p:anim calcmode="lin" valueType="num">
                                      <p:cBhvr>
                                        <p:cTn id="584" dur="2000"/>
                                        <p:tgtEl>
                                          <p:spTgt spid="36"/>
                                        </p:tgtEl>
                                        <p:attrNameLst>
                                          <p:attrName>ppt_y</p:attrName>
                                        </p:attrNameLst>
                                      </p:cBhvr>
                                      <p:tavLst>
                                        <p:tav tm="0">
                                          <p:val>
                                            <p:strVal val="ppt_y"/>
                                          </p:val>
                                        </p:tav>
                                        <p:tav tm="100000">
                                          <p:val>
                                            <p:fltVal val="0.5"/>
                                          </p:val>
                                        </p:tav>
                                      </p:tavLst>
                                    </p:anim>
                                    <p:set>
                                      <p:cBhvr>
                                        <p:cTn id="585" dur="1" fill="hold">
                                          <p:stCondLst>
                                            <p:cond delay="1999"/>
                                          </p:stCondLst>
                                        </p:cTn>
                                        <p:tgtEl>
                                          <p:spTgt spid="36"/>
                                        </p:tgtEl>
                                        <p:attrNameLst>
                                          <p:attrName>style.visibility</p:attrName>
                                        </p:attrNameLst>
                                      </p:cBhvr>
                                      <p:to>
                                        <p:strVal val="hidden"/>
                                      </p:to>
                                    </p:set>
                                  </p:childTnLst>
                                </p:cTn>
                              </p:par>
                              <p:par>
                                <p:cTn id="586" presetID="13" presetClass="exit" presetSubtype="32" fill="hold" grpId="4" nodeType="withEffect">
                                  <p:stCondLst>
                                    <p:cond delay="0"/>
                                  </p:stCondLst>
                                  <p:childTnLst>
                                    <p:animEffect transition="out" filter="plus(out)">
                                      <p:cBhvr>
                                        <p:cTn id="587" dur="2000"/>
                                        <p:tgtEl>
                                          <p:spTgt spid="3"/>
                                        </p:tgtEl>
                                      </p:cBhvr>
                                    </p:animEffect>
                                    <p:set>
                                      <p:cBhvr>
                                        <p:cTn id="588" dur="1" fill="hold">
                                          <p:stCondLst>
                                            <p:cond delay="1999"/>
                                          </p:stCondLst>
                                        </p:cTn>
                                        <p:tgtEl>
                                          <p:spTgt spid="3"/>
                                        </p:tgtEl>
                                        <p:attrNameLst>
                                          <p:attrName>style.visibility</p:attrName>
                                        </p:attrNameLst>
                                      </p:cBhvr>
                                      <p:to>
                                        <p:strVal val="hidden"/>
                                      </p:to>
                                    </p:set>
                                  </p:childTnLst>
                                </p:cTn>
                              </p:par>
                              <p:par>
                                <p:cTn id="589" presetID="13" presetClass="exit" presetSubtype="32" fill="hold" grpId="4" nodeType="withEffect">
                                  <p:stCondLst>
                                    <p:cond delay="0"/>
                                  </p:stCondLst>
                                  <p:childTnLst>
                                    <p:animEffect transition="out" filter="plus(out)">
                                      <p:cBhvr>
                                        <p:cTn id="590" dur="2000"/>
                                        <p:tgtEl>
                                          <p:spTgt spid="4"/>
                                        </p:tgtEl>
                                      </p:cBhvr>
                                    </p:animEffect>
                                    <p:set>
                                      <p:cBhvr>
                                        <p:cTn id="591" dur="1" fill="hold">
                                          <p:stCondLst>
                                            <p:cond delay="1999"/>
                                          </p:stCondLst>
                                        </p:cTn>
                                        <p:tgtEl>
                                          <p:spTgt spid="4"/>
                                        </p:tgtEl>
                                        <p:attrNameLst>
                                          <p:attrName>style.visibility</p:attrName>
                                        </p:attrNameLst>
                                      </p:cBhvr>
                                      <p:to>
                                        <p:strVal val="hidden"/>
                                      </p:to>
                                    </p:set>
                                  </p:childTnLst>
                                </p:cTn>
                              </p:par>
                              <p:par>
                                <p:cTn id="592" presetID="13" presetClass="exit" presetSubtype="32" fill="hold" grpId="4" nodeType="withEffect">
                                  <p:stCondLst>
                                    <p:cond delay="0"/>
                                  </p:stCondLst>
                                  <p:childTnLst>
                                    <p:animEffect transition="out" filter="plus(out)">
                                      <p:cBhvr>
                                        <p:cTn id="593" dur="2000"/>
                                        <p:tgtEl>
                                          <p:spTgt spid="5"/>
                                        </p:tgtEl>
                                      </p:cBhvr>
                                    </p:animEffect>
                                    <p:set>
                                      <p:cBhvr>
                                        <p:cTn id="594" dur="1" fill="hold">
                                          <p:stCondLst>
                                            <p:cond delay="1999"/>
                                          </p:stCondLst>
                                        </p:cTn>
                                        <p:tgtEl>
                                          <p:spTgt spid="5"/>
                                        </p:tgtEl>
                                        <p:attrNameLst>
                                          <p:attrName>style.visibility</p:attrName>
                                        </p:attrNameLst>
                                      </p:cBhvr>
                                      <p:to>
                                        <p:strVal val="hidden"/>
                                      </p:to>
                                    </p:set>
                                  </p:childTnLst>
                                </p:cTn>
                              </p:par>
                              <p:par>
                                <p:cTn id="595" presetID="13" presetClass="exit" presetSubtype="32" fill="hold" grpId="4" nodeType="withEffect">
                                  <p:stCondLst>
                                    <p:cond delay="0"/>
                                  </p:stCondLst>
                                  <p:childTnLst>
                                    <p:animEffect transition="out" filter="plus(out)">
                                      <p:cBhvr>
                                        <p:cTn id="596" dur="2000"/>
                                        <p:tgtEl>
                                          <p:spTgt spid="6"/>
                                        </p:tgtEl>
                                      </p:cBhvr>
                                    </p:animEffect>
                                    <p:set>
                                      <p:cBhvr>
                                        <p:cTn id="597" dur="1" fill="hold">
                                          <p:stCondLst>
                                            <p:cond delay="1999"/>
                                          </p:stCondLst>
                                        </p:cTn>
                                        <p:tgtEl>
                                          <p:spTgt spid="6"/>
                                        </p:tgtEl>
                                        <p:attrNameLst>
                                          <p:attrName>style.visibility</p:attrName>
                                        </p:attrNameLst>
                                      </p:cBhvr>
                                      <p:to>
                                        <p:strVal val="hidden"/>
                                      </p:to>
                                    </p:set>
                                  </p:childTnLst>
                                </p:cTn>
                              </p:par>
                              <p:par>
                                <p:cTn id="598" presetID="13" presetClass="exit" presetSubtype="32" fill="hold" grpId="4" nodeType="withEffect">
                                  <p:stCondLst>
                                    <p:cond delay="0"/>
                                  </p:stCondLst>
                                  <p:childTnLst>
                                    <p:animEffect transition="out" filter="plus(out)">
                                      <p:cBhvr>
                                        <p:cTn id="599" dur="2000"/>
                                        <p:tgtEl>
                                          <p:spTgt spid="7"/>
                                        </p:tgtEl>
                                      </p:cBhvr>
                                    </p:animEffect>
                                    <p:set>
                                      <p:cBhvr>
                                        <p:cTn id="600" dur="1" fill="hold">
                                          <p:stCondLst>
                                            <p:cond delay="1999"/>
                                          </p:stCondLst>
                                        </p:cTn>
                                        <p:tgtEl>
                                          <p:spTgt spid="7"/>
                                        </p:tgtEl>
                                        <p:attrNameLst>
                                          <p:attrName>style.visibility</p:attrName>
                                        </p:attrNameLst>
                                      </p:cBhvr>
                                      <p:to>
                                        <p:strVal val="hidden"/>
                                      </p:to>
                                    </p:set>
                                  </p:childTnLst>
                                </p:cTn>
                              </p:par>
                              <p:par>
                                <p:cTn id="601" presetID="13" presetClass="exit" presetSubtype="32" fill="hold" grpId="4" nodeType="withEffect">
                                  <p:stCondLst>
                                    <p:cond delay="0"/>
                                  </p:stCondLst>
                                  <p:childTnLst>
                                    <p:animEffect transition="out" filter="plus(out)">
                                      <p:cBhvr>
                                        <p:cTn id="602" dur="2000"/>
                                        <p:tgtEl>
                                          <p:spTgt spid="8"/>
                                        </p:tgtEl>
                                      </p:cBhvr>
                                    </p:animEffect>
                                    <p:set>
                                      <p:cBhvr>
                                        <p:cTn id="603" dur="1" fill="hold">
                                          <p:stCondLst>
                                            <p:cond delay="1999"/>
                                          </p:stCondLst>
                                        </p:cTn>
                                        <p:tgtEl>
                                          <p:spTgt spid="8"/>
                                        </p:tgtEl>
                                        <p:attrNameLst>
                                          <p:attrName>style.visibility</p:attrName>
                                        </p:attrNameLst>
                                      </p:cBhvr>
                                      <p:to>
                                        <p:strVal val="hidden"/>
                                      </p:to>
                                    </p:set>
                                  </p:childTnLst>
                                </p:cTn>
                              </p:par>
                              <p:par>
                                <p:cTn id="604" presetID="13" presetClass="exit" presetSubtype="32" fill="hold" grpId="4" nodeType="withEffect">
                                  <p:stCondLst>
                                    <p:cond delay="0"/>
                                  </p:stCondLst>
                                  <p:childTnLst>
                                    <p:animEffect transition="out" filter="plus(out)">
                                      <p:cBhvr>
                                        <p:cTn id="605" dur="2000"/>
                                        <p:tgtEl>
                                          <p:spTgt spid="9"/>
                                        </p:tgtEl>
                                      </p:cBhvr>
                                    </p:animEffect>
                                    <p:set>
                                      <p:cBhvr>
                                        <p:cTn id="606" dur="1" fill="hold">
                                          <p:stCondLst>
                                            <p:cond delay="1999"/>
                                          </p:stCondLst>
                                        </p:cTn>
                                        <p:tgtEl>
                                          <p:spTgt spid="9"/>
                                        </p:tgtEl>
                                        <p:attrNameLst>
                                          <p:attrName>style.visibility</p:attrName>
                                        </p:attrNameLst>
                                      </p:cBhvr>
                                      <p:to>
                                        <p:strVal val="hidden"/>
                                      </p:to>
                                    </p:set>
                                  </p:childTnLst>
                                </p:cTn>
                              </p:par>
                              <p:par>
                                <p:cTn id="607" presetID="13" presetClass="exit" presetSubtype="32" fill="hold" grpId="4" nodeType="withEffect">
                                  <p:stCondLst>
                                    <p:cond delay="0"/>
                                  </p:stCondLst>
                                  <p:childTnLst>
                                    <p:animEffect transition="out" filter="plus(out)">
                                      <p:cBhvr>
                                        <p:cTn id="608" dur="2000"/>
                                        <p:tgtEl>
                                          <p:spTgt spid="10"/>
                                        </p:tgtEl>
                                      </p:cBhvr>
                                    </p:animEffect>
                                    <p:set>
                                      <p:cBhvr>
                                        <p:cTn id="609" dur="1" fill="hold">
                                          <p:stCondLst>
                                            <p:cond delay="1999"/>
                                          </p:stCondLst>
                                        </p:cTn>
                                        <p:tgtEl>
                                          <p:spTgt spid="10"/>
                                        </p:tgtEl>
                                        <p:attrNameLst>
                                          <p:attrName>style.visibility</p:attrName>
                                        </p:attrNameLst>
                                      </p:cBhvr>
                                      <p:to>
                                        <p:strVal val="hidden"/>
                                      </p:to>
                                    </p:set>
                                  </p:childTnLst>
                                </p:cTn>
                              </p:par>
                              <p:par>
                                <p:cTn id="610" presetID="13" presetClass="exit" presetSubtype="32" fill="hold" grpId="4" nodeType="withEffect">
                                  <p:stCondLst>
                                    <p:cond delay="0"/>
                                  </p:stCondLst>
                                  <p:childTnLst>
                                    <p:animEffect transition="out" filter="plus(out)">
                                      <p:cBhvr>
                                        <p:cTn id="611" dur="2000"/>
                                        <p:tgtEl>
                                          <p:spTgt spid="11"/>
                                        </p:tgtEl>
                                      </p:cBhvr>
                                    </p:animEffect>
                                    <p:set>
                                      <p:cBhvr>
                                        <p:cTn id="612" dur="1" fill="hold">
                                          <p:stCondLst>
                                            <p:cond delay="1999"/>
                                          </p:stCondLst>
                                        </p:cTn>
                                        <p:tgtEl>
                                          <p:spTgt spid="11"/>
                                        </p:tgtEl>
                                        <p:attrNameLst>
                                          <p:attrName>style.visibility</p:attrName>
                                        </p:attrNameLst>
                                      </p:cBhvr>
                                      <p:to>
                                        <p:strVal val="hidden"/>
                                      </p:to>
                                    </p:set>
                                  </p:childTnLst>
                                </p:cTn>
                              </p:par>
                              <p:par>
                                <p:cTn id="613" presetID="13" presetClass="exit" presetSubtype="32" fill="hold" grpId="4" nodeType="withEffect">
                                  <p:stCondLst>
                                    <p:cond delay="0"/>
                                  </p:stCondLst>
                                  <p:childTnLst>
                                    <p:animEffect transition="out" filter="plus(out)">
                                      <p:cBhvr>
                                        <p:cTn id="614" dur="2000"/>
                                        <p:tgtEl>
                                          <p:spTgt spid="12"/>
                                        </p:tgtEl>
                                      </p:cBhvr>
                                    </p:animEffect>
                                    <p:set>
                                      <p:cBhvr>
                                        <p:cTn id="615" dur="1" fill="hold">
                                          <p:stCondLst>
                                            <p:cond delay="1999"/>
                                          </p:stCondLst>
                                        </p:cTn>
                                        <p:tgtEl>
                                          <p:spTgt spid="12"/>
                                        </p:tgtEl>
                                        <p:attrNameLst>
                                          <p:attrName>style.visibility</p:attrName>
                                        </p:attrNameLst>
                                      </p:cBhvr>
                                      <p:to>
                                        <p:strVal val="hidden"/>
                                      </p:to>
                                    </p:set>
                                  </p:childTnLst>
                                </p:cTn>
                              </p:par>
                              <p:par>
                                <p:cTn id="616" presetID="13" presetClass="exit" presetSubtype="32" fill="hold" grpId="4" nodeType="withEffect">
                                  <p:stCondLst>
                                    <p:cond delay="0"/>
                                  </p:stCondLst>
                                  <p:childTnLst>
                                    <p:animEffect transition="out" filter="plus(out)">
                                      <p:cBhvr>
                                        <p:cTn id="617" dur="2000"/>
                                        <p:tgtEl>
                                          <p:spTgt spid="13"/>
                                        </p:tgtEl>
                                      </p:cBhvr>
                                    </p:animEffect>
                                    <p:set>
                                      <p:cBhvr>
                                        <p:cTn id="618" dur="1" fill="hold">
                                          <p:stCondLst>
                                            <p:cond delay="1999"/>
                                          </p:stCondLst>
                                        </p:cTn>
                                        <p:tgtEl>
                                          <p:spTgt spid="13"/>
                                        </p:tgtEl>
                                        <p:attrNameLst>
                                          <p:attrName>style.visibility</p:attrName>
                                        </p:attrNameLst>
                                      </p:cBhvr>
                                      <p:to>
                                        <p:strVal val="hidden"/>
                                      </p:to>
                                    </p:set>
                                  </p:childTnLst>
                                </p:cTn>
                              </p:par>
                              <p:par>
                                <p:cTn id="619" presetID="13" presetClass="exit" presetSubtype="32" fill="hold" grpId="4" nodeType="withEffect">
                                  <p:stCondLst>
                                    <p:cond delay="0"/>
                                  </p:stCondLst>
                                  <p:childTnLst>
                                    <p:animEffect transition="out" filter="plus(out)">
                                      <p:cBhvr>
                                        <p:cTn id="620" dur="2000"/>
                                        <p:tgtEl>
                                          <p:spTgt spid="14"/>
                                        </p:tgtEl>
                                      </p:cBhvr>
                                    </p:animEffect>
                                    <p:set>
                                      <p:cBhvr>
                                        <p:cTn id="621" dur="1" fill="hold">
                                          <p:stCondLst>
                                            <p:cond delay="1999"/>
                                          </p:stCondLst>
                                        </p:cTn>
                                        <p:tgtEl>
                                          <p:spTgt spid="14"/>
                                        </p:tgtEl>
                                        <p:attrNameLst>
                                          <p:attrName>style.visibility</p:attrName>
                                        </p:attrNameLst>
                                      </p:cBhvr>
                                      <p:to>
                                        <p:strVal val="hidden"/>
                                      </p:to>
                                    </p:set>
                                  </p:childTnLst>
                                </p:cTn>
                              </p:par>
                              <p:par>
                                <p:cTn id="622" presetID="13" presetClass="exit" presetSubtype="32" fill="hold" grpId="4" nodeType="withEffect">
                                  <p:stCondLst>
                                    <p:cond delay="0"/>
                                  </p:stCondLst>
                                  <p:childTnLst>
                                    <p:animEffect transition="out" filter="plus(out)">
                                      <p:cBhvr>
                                        <p:cTn id="623" dur="2000"/>
                                        <p:tgtEl>
                                          <p:spTgt spid="15"/>
                                        </p:tgtEl>
                                      </p:cBhvr>
                                    </p:animEffect>
                                    <p:set>
                                      <p:cBhvr>
                                        <p:cTn id="624" dur="1" fill="hold">
                                          <p:stCondLst>
                                            <p:cond delay="1999"/>
                                          </p:stCondLst>
                                        </p:cTn>
                                        <p:tgtEl>
                                          <p:spTgt spid="15"/>
                                        </p:tgtEl>
                                        <p:attrNameLst>
                                          <p:attrName>style.visibility</p:attrName>
                                        </p:attrNameLst>
                                      </p:cBhvr>
                                      <p:to>
                                        <p:strVal val="hidden"/>
                                      </p:to>
                                    </p:set>
                                  </p:childTnLst>
                                </p:cTn>
                              </p:par>
                              <p:par>
                                <p:cTn id="625" presetID="13" presetClass="exit" presetSubtype="32" fill="hold" grpId="4" nodeType="withEffect">
                                  <p:stCondLst>
                                    <p:cond delay="0"/>
                                  </p:stCondLst>
                                  <p:childTnLst>
                                    <p:animEffect transition="out" filter="plus(out)">
                                      <p:cBhvr>
                                        <p:cTn id="626" dur="2000"/>
                                        <p:tgtEl>
                                          <p:spTgt spid="16"/>
                                        </p:tgtEl>
                                      </p:cBhvr>
                                    </p:animEffect>
                                    <p:set>
                                      <p:cBhvr>
                                        <p:cTn id="627" dur="1" fill="hold">
                                          <p:stCondLst>
                                            <p:cond delay="1999"/>
                                          </p:stCondLst>
                                        </p:cTn>
                                        <p:tgtEl>
                                          <p:spTgt spid="16"/>
                                        </p:tgtEl>
                                        <p:attrNameLst>
                                          <p:attrName>style.visibility</p:attrName>
                                        </p:attrNameLst>
                                      </p:cBhvr>
                                      <p:to>
                                        <p:strVal val="hidden"/>
                                      </p:to>
                                    </p:set>
                                  </p:childTnLst>
                                </p:cTn>
                              </p:par>
                              <p:par>
                                <p:cTn id="628" presetID="13" presetClass="exit" presetSubtype="32" fill="hold" grpId="4" nodeType="withEffect">
                                  <p:stCondLst>
                                    <p:cond delay="0"/>
                                  </p:stCondLst>
                                  <p:childTnLst>
                                    <p:animEffect transition="out" filter="plus(out)">
                                      <p:cBhvr>
                                        <p:cTn id="629" dur="2000"/>
                                        <p:tgtEl>
                                          <p:spTgt spid="17"/>
                                        </p:tgtEl>
                                      </p:cBhvr>
                                    </p:animEffect>
                                    <p:set>
                                      <p:cBhvr>
                                        <p:cTn id="630" dur="1" fill="hold">
                                          <p:stCondLst>
                                            <p:cond delay="1999"/>
                                          </p:stCondLst>
                                        </p:cTn>
                                        <p:tgtEl>
                                          <p:spTgt spid="17"/>
                                        </p:tgtEl>
                                        <p:attrNameLst>
                                          <p:attrName>style.visibility</p:attrName>
                                        </p:attrNameLst>
                                      </p:cBhvr>
                                      <p:to>
                                        <p:strVal val="hidden"/>
                                      </p:to>
                                    </p:set>
                                  </p:childTnLst>
                                </p:cTn>
                              </p:par>
                              <p:par>
                                <p:cTn id="631" presetID="13" presetClass="exit" presetSubtype="32" fill="hold" grpId="4" nodeType="withEffect">
                                  <p:stCondLst>
                                    <p:cond delay="0"/>
                                  </p:stCondLst>
                                  <p:childTnLst>
                                    <p:animEffect transition="out" filter="plus(out)">
                                      <p:cBhvr>
                                        <p:cTn id="632" dur="2000"/>
                                        <p:tgtEl>
                                          <p:spTgt spid="18"/>
                                        </p:tgtEl>
                                      </p:cBhvr>
                                    </p:animEffect>
                                    <p:set>
                                      <p:cBhvr>
                                        <p:cTn id="633" dur="1" fill="hold">
                                          <p:stCondLst>
                                            <p:cond delay="1999"/>
                                          </p:stCondLst>
                                        </p:cTn>
                                        <p:tgtEl>
                                          <p:spTgt spid="18"/>
                                        </p:tgtEl>
                                        <p:attrNameLst>
                                          <p:attrName>style.visibility</p:attrName>
                                        </p:attrNameLst>
                                      </p:cBhvr>
                                      <p:to>
                                        <p:strVal val="hidden"/>
                                      </p:to>
                                    </p:set>
                                  </p:childTnLst>
                                </p:cTn>
                              </p:par>
                              <p:par>
                                <p:cTn id="634" presetID="13" presetClass="exit" presetSubtype="32" fill="hold" grpId="4" nodeType="withEffect">
                                  <p:stCondLst>
                                    <p:cond delay="0"/>
                                  </p:stCondLst>
                                  <p:childTnLst>
                                    <p:animEffect transition="out" filter="plus(out)">
                                      <p:cBhvr>
                                        <p:cTn id="635" dur="2000"/>
                                        <p:tgtEl>
                                          <p:spTgt spid="19"/>
                                        </p:tgtEl>
                                      </p:cBhvr>
                                    </p:animEffect>
                                    <p:set>
                                      <p:cBhvr>
                                        <p:cTn id="636" dur="1" fill="hold">
                                          <p:stCondLst>
                                            <p:cond delay="1999"/>
                                          </p:stCondLst>
                                        </p:cTn>
                                        <p:tgtEl>
                                          <p:spTgt spid="19"/>
                                        </p:tgtEl>
                                        <p:attrNameLst>
                                          <p:attrName>style.visibility</p:attrName>
                                        </p:attrNameLst>
                                      </p:cBhvr>
                                      <p:to>
                                        <p:strVal val="hidden"/>
                                      </p:to>
                                    </p:set>
                                  </p:childTnLst>
                                </p:cTn>
                              </p:par>
                              <p:par>
                                <p:cTn id="637" presetID="13" presetClass="exit" presetSubtype="32" fill="hold" grpId="4" nodeType="withEffect">
                                  <p:stCondLst>
                                    <p:cond delay="0"/>
                                  </p:stCondLst>
                                  <p:childTnLst>
                                    <p:animEffect transition="out" filter="plus(out)">
                                      <p:cBhvr>
                                        <p:cTn id="638" dur="2000"/>
                                        <p:tgtEl>
                                          <p:spTgt spid="20"/>
                                        </p:tgtEl>
                                      </p:cBhvr>
                                    </p:animEffect>
                                    <p:set>
                                      <p:cBhvr>
                                        <p:cTn id="639" dur="1" fill="hold">
                                          <p:stCondLst>
                                            <p:cond delay="1999"/>
                                          </p:stCondLst>
                                        </p:cTn>
                                        <p:tgtEl>
                                          <p:spTgt spid="20"/>
                                        </p:tgtEl>
                                        <p:attrNameLst>
                                          <p:attrName>style.visibility</p:attrName>
                                        </p:attrNameLst>
                                      </p:cBhvr>
                                      <p:to>
                                        <p:strVal val="hidden"/>
                                      </p:to>
                                    </p:set>
                                  </p:childTnLst>
                                </p:cTn>
                              </p:par>
                              <p:par>
                                <p:cTn id="640" presetID="13" presetClass="exit" presetSubtype="32" fill="hold" grpId="4" nodeType="withEffect">
                                  <p:stCondLst>
                                    <p:cond delay="0"/>
                                  </p:stCondLst>
                                  <p:childTnLst>
                                    <p:animEffect transition="out" filter="plus(out)">
                                      <p:cBhvr>
                                        <p:cTn id="641" dur="2000"/>
                                        <p:tgtEl>
                                          <p:spTgt spid="21"/>
                                        </p:tgtEl>
                                      </p:cBhvr>
                                    </p:animEffect>
                                    <p:set>
                                      <p:cBhvr>
                                        <p:cTn id="642" dur="1" fill="hold">
                                          <p:stCondLst>
                                            <p:cond delay="1999"/>
                                          </p:stCondLst>
                                        </p:cTn>
                                        <p:tgtEl>
                                          <p:spTgt spid="21"/>
                                        </p:tgtEl>
                                        <p:attrNameLst>
                                          <p:attrName>style.visibility</p:attrName>
                                        </p:attrNameLst>
                                      </p:cBhvr>
                                      <p:to>
                                        <p:strVal val="hidden"/>
                                      </p:to>
                                    </p:set>
                                  </p:childTnLst>
                                </p:cTn>
                              </p:par>
                              <p:par>
                                <p:cTn id="643" presetID="13" presetClass="exit" presetSubtype="32" fill="hold" grpId="4" nodeType="withEffect">
                                  <p:stCondLst>
                                    <p:cond delay="0"/>
                                  </p:stCondLst>
                                  <p:childTnLst>
                                    <p:animEffect transition="out" filter="plus(out)">
                                      <p:cBhvr>
                                        <p:cTn id="644" dur="2000"/>
                                        <p:tgtEl>
                                          <p:spTgt spid="22"/>
                                        </p:tgtEl>
                                      </p:cBhvr>
                                    </p:animEffect>
                                    <p:set>
                                      <p:cBhvr>
                                        <p:cTn id="645" dur="1" fill="hold">
                                          <p:stCondLst>
                                            <p:cond delay="1999"/>
                                          </p:stCondLst>
                                        </p:cTn>
                                        <p:tgtEl>
                                          <p:spTgt spid="22"/>
                                        </p:tgtEl>
                                        <p:attrNameLst>
                                          <p:attrName>style.visibility</p:attrName>
                                        </p:attrNameLst>
                                      </p:cBhvr>
                                      <p:to>
                                        <p:strVal val="hidden"/>
                                      </p:to>
                                    </p:set>
                                  </p:childTnLst>
                                </p:cTn>
                              </p:par>
                              <p:par>
                                <p:cTn id="646" presetID="13" presetClass="exit" presetSubtype="32" fill="hold" grpId="4" nodeType="withEffect">
                                  <p:stCondLst>
                                    <p:cond delay="0"/>
                                  </p:stCondLst>
                                  <p:childTnLst>
                                    <p:animEffect transition="out" filter="plus(out)">
                                      <p:cBhvr>
                                        <p:cTn id="647" dur="2000"/>
                                        <p:tgtEl>
                                          <p:spTgt spid="23"/>
                                        </p:tgtEl>
                                      </p:cBhvr>
                                    </p:animEffect>
                                    <p:set>
                                      <p:cBhvr>
                                        <p:cTn id="648" dur="1" fill="hold">
                                          <p:stCondLst>
                                            <p:cond delay="1999"/>
                                          </p:stCondLst>
                                        </p:cTn>
                                        <p:tgtEl>
                                          <p:spTgt spid="23"/>
                                        </p:tgtEl>
                                        <p:attrNameLst>
                                          <p:attrName>style.visibility</p:attrName>
                                        </p:attrNameLst>
                                      </p:cBhvr>
                                      <p:to>
                                        <p:strVal val="hidden"/>
                                      </p:to>
                                    </p:set>
                                  </p:childTnLst>
                                </p:cTn>
                              </p:par>
                              <p:par>
                                <p:cTn id="649" presetID="13" presetClass="exit" presetSubtype="32" fill="hold" grpId="4" nodeType="withEffect">
                                  <p:stCondLst>
                                    <p:cond delay="0"/>
                                  </p:stCondLst>
                                  <p:childTnLst>
                                    <p:animEffect transition="out" filter="plus(out)">
                                      <p:cBhvr>
                                        <p:cTn id="650" dur="2000"/>
                                        <p:tgtEl>
                                          <p:spTgt spid="24"/>
                                        </p:tgtEl>
                                      </p:cBhvr>
                                    </p:animEffect>
                                    <p:set>
                                      <p:cBhvr>
                                        <p:cTn id="651" dur="1" fill="hold">
                                          <p:stCondLst>
                                            <p:cond delay="1999"/>
                                          </p:stCondLst>
                                        </p:cTn>
                                        <p:tgtEl>
                                          <p:spTgt spid="24"/>
                                        </p:tgtEl>
                                        <p:attrNameLst>
                                          <p:attrName>style.visibility</p:attrName>
                                        </p:attrNameLst>
                                      </p:cBhvr>
                                      <p:to>
                                        <p:strVal val="hidden"/>
                                      </p:to>
                                    </p:set>
                                  </p:childTnLst>
                                </p:cTn>
                              </p:par>
                              <p:par>
                                <p:cTn id="652" presetID="13" presetClass="exit" presetSubtype="32" fill="hold" grpId="4" nodeType="withEffect">
                                  <p:stCondLst>
                                    <p:cond delay="0"/>
                                  </p:stCondLst>
                                  <p:childTnLst>
                                    <p:animEffect transition="out" filter="plus(out)">
                                      <p:cBhvr>
                                        <p:cTn id="653" dur="2000"/>
                                        <p:tgtEl>
                                          <p:spTgt spid="25"/>
                                        </p:tgtEl>
                                      </p:cBhvr>
                                    </p:animEffect>
                                    <p:set>
                                      <p:cBhvr>
                                        <p:cTn id="654" dur="1" fill="hold">
                                          <p:stCondLst>
                                            <p:cond delay="1999"/>
                                          </p:stCondLst>
                                        </p:cTn>
                                        <p:tgtEl>
                                          <p:spTgt spid="25"/>
                                        </p:tgtEl>
                                        <p:attrNameLst>
                                          <p:attrName>style.visibility</p:attrName>
                                        </p:attrNameLst>
                                      </p:cBhvr>
                                      <p:to>
                                        <p:strVal val="hidden"/>
                                      </p:to>
                                    </p:set>
                                  </p:childTnLst>
                                </p:cTn>
                              </p:par>
                              <p:par>
                                <p:cTn id="655" presetID="13" presetClass="exit" presetSubtype="32" fill="hold" grpId="4" nodeType="withEffect">
                                  <p:stCondLst>
                                    <p:cond delay="0"/>
                                  </p:stCondLst>
                                  <p:childTnLst>
                                    <p:animEffect transition="out" filter="plus(out)">
                                      <p:cBhvr>
                                        <p:cTn id="656" dur="2000"/>
                                        <p:tgtEl>
                                          <p:spTgt spid="26"/>
                                        </p:tgtEl>
                                      </p:cBhvr>
                                    </p:animEffect>
                                    <p:set>
                                      <p:cBhvr>
                                        <p:cTn id="657" dur="1" fill="hold">
                                          <p:stCondLst>
                                            <p:cond delay="1999"/>
                                          </p:stCondLst>
                                        </p:cTn>
                                        <p:tgtEl>
                                          <p:spTgt spid="26"/>
                                        </p:tgtEl>
                                        <p:attrNameLst>
                                          <p:attrName>style.visibility</p:attrName>
                                        </p:attrNameLst>
                                      </p:cBhvr>
                                      <p:to>
                                        <p:strVal val="hidden"/>
                                      </p:to>
                                    </p:set>
                                  </p:childTnLst>
                                </p:cTn>
                              </p:par>
                              <p:par>
                                <p:cTn id="658" presetID="13" presetClass="exit" presetSubtype="32" fill="hold" grpId="4" nodeType="withEffect">
                                  <p:stCondLst>
                                    <p:cond delay="0"/>
                                  </p:stCondLst>
                                  <p:childTnLst>
                                    <p:animEffect transition="out" filter="plus(out)">
                                      <p:cBhvr>
                                        <p:cTn id="659" dur="2000"/>
                                        <p:tgtEl>
                                          <p:spTgt spid="27"/>
                                        </p:tgtEl>
                                      </p:cBhvr>
                                    </p:animEffect>
                                    <p:set>
                                      <p:cBhvr>
                                        <p:cTn id="660" dur="1" fill="hold">
                                          <p:stCondLst>
                                            <p:cond delay="1999"/>
                                          </p:stCondLst>
                                        </p:cTn>
                                        <p:tgtEl>
                                          <p:spTgt spid="27"/>
                                        </p:tgtEl>
                                        <p:attrNameLst>
                                          <p:attrName>style.visibility</p:attrName>
                                        </p:attrNameLst>
                                      </p:cBhvr>
                                      <p:to>
                                        <p:strVal val="hidden"/>
                                      </p:to>
                                    </p:set>
                                  </p:childTnLst>
                                </p:cTn>
                              </p:par>
                              <p:par>
                                <p:cTn id="661" presetID="13" presetClass="exit" presetSubtype="32" fill="hold" grpId="4" nodeType="withEffect">
                                  <p:stCondLst>
                                    <p:cond delay="0"/>
                                  </p:stCondLst>
                                  <p:childTnLst>
                                    <p:animEffect transition="out" filter="plus(out)">
                                      <p:cBhvr>
                                        <p:cTn id="662" dur="2000"/>
                                        <p:tgtEl>
                                          <p:spTgt spid="28"/>
                                        </p:tgtEl>
                                      </p:cBhvr>
                                    </p:animEffect>
                                    <p:set>
                                      <p:cBhvr>
                                        <p:cTn id="663" dur="1" fill="hold">
                                          <p:stCondLst>
                                            <p:cond delay="1999"/>
                                          </p:stCondLst>
                                        </p:cTn>
                                        <p:tgtEl>
                                          <p:spTgt spid="28"/>
                                        </p:tgtEl>
                                        <p:attrNameLst>
                                          <p:attrName>style.visibility</p:attrName>
                                        </p:attrNameLst>
                                      </p:cBhvr>
                                      <p:to>
                                        <p:strVal val="hidden"/>
                                      </p:to>
                                    </p:set>
                                  </p:childTnLst>
                                </p:cTn>
                              </p:par>
                              <p:par>
                                <p:cTn id="664" presetID="13" presetClass="exit" presetSubtype="32" fill="hold" grpId="4" nodeType="withEffect">
                                  <p:stCondLst>
                                    <p:cond delay="0"/>
                                  </p:stCondLst>
                                  <p:childTnLst>
                                    <p:animEffect transition="out" filter="plus(out)">
                                      <p:cBhvr>
                                        <p:cTn id="665" dur="2000"/>
                                        <p:tgtEl>
                                          <p:spTgt spid="29"/>
                                        </p:tgtEl>
                                      </p:cBhvr>
                                    </p:animEffect>
                                    <p:set>
                                      <p:cBhvr>
                                        <p:cTn id="666" dur="1" fill="hold">
                                          <p:stCondLst>
                                            <p:cond delay="1999"/>
                                          </p:stCondLst>
                                        </p:cTn>
                                        <p:tgtEl>
                                          <p:spTgt spid="29"/>
                                        </p:tgtEl>
                                        <p:attrNameLst>
                                          <p:attrName>style.visibility</p:attrName>
                                        </p:attrNameLst>
                                      </p:cBhvr>
                                      <p:to>
                                        <p:strVal val="hidden"/>
                                      </p:to>
                                    </p:set>
                                  </p:childTnLst>
                                </p:cTn>
                              </p:par>
                              <p:par>
                                <p:cTn id="667" presetID="13" presetClass="exit" presetSubtype="32" fill="hold" grpId="4" nodeType="withEffect">
                                  <p:stCondLst>
                                    <p:cond delay="0"/>
                                  </p:stCondLst>
                                  <p:childTnLst>
                                    <p:animEffect transition="out" filter="plus(out)">
                                      <p:cBhvr>
                                        <p:cTn id="668" dur="2000"/>
                                        <p:tgtEl>
                                          <p:spTgt spid="30"/>
                                        </p:tgtEl>
                                      </p:cBhvr>
                                    </p:animEffect>
                                    <p:set>
                                      <p:cBhvr>
                                        <p:cTn id="669" dur="1" fill="hold">
                                          <p:stCondLst>
                                            <p:cond delay="1999"/>
                                          </p:stCondLst>
                                        </p:cTn>
                                        <p:tgtEl>
                                          <p:spTgt spid="30"/>
                                        </p:tgtEl>
                                        <p:attrNameLst>
                                          <p:attrName>style.visibility</p:attrName>
                                        </p:attrNameLst>
                                      </p:cBhvr>
                                      <p:to>
                                        <p:strVal val="hidden"/>
                                      </p:to>
                                    </p:set>
                                  </p:childTnLst>
                                </p:cTn>
                              </p:par>
                              <p:par>
                                <p:cTn id="670" presetID="13" presetClass="exit" presetSubtype="32" fill="hold" grpId="4" nodeType="withEffect">
                                  <p:stCondLst>
                                    <p:cond delay="0"/>
                                  </p:stCondLst>
                                  <p:childTnLst>
                                    <p:animEffect transition="out" filter="plus(out)">
                                      <p:cBhvr>
                                        <p:cTn id="671" dur="2000"/>
                                        <p:tgtEl>
                                          <p:spTgt spid="31"/>
                                        </p:tgtEl>
                                      </p:cBhvr>
                                    </p:animEffect>
                                    <p:set>
                                      <p:cBhvr>
                                        <p:cTn id="672" dur="1" fill="hold">
                                          <p:stCondLst>
                                            <p:cond delay="1999"/>
                                          </p:stCondLst>
                                        </p:cTn>
                                        <p:tgtEl>
                                          <p:spTgt spid="31"/>
                                        </p:tgtEl>
                                        <p:attrNameLst>
                                          <p:attrName>style.visibility</p:attrName>
                                        </p:attrNameLst>
                                      </p:cBhvr>
                                      <p:to>
                                        <p:strVal val="hidden"/>
                                      </p:to>
                                    </p:set>
                                  </p:childTnLst>
                                </p:cTn>
                              </p:par>
                              <p:par>
                                <p:cTn id="673" presetID="13" presetClass="exit" presetSubtype="32" fill="hold" grpId="4" nodeType="withEffect">
                                  <p:stCondLst>
                                    <p:cond delay="0"/>
                                  </p:stCondLst>
                                  <p:childTnLst>
                                    <p:animEffect transition="out" filter="plus(out)">
                                      <p:cBhvr>
                                        <p:cTn id="674" dur="2000"/>
                                        <p:tgtEl>
                                          <p:spTgt spid="32"/>
                                        </p:tgtEl>
                                      </p:cBhvr>
                                    </p:animEffect>
                                    <p:set>
                                      <p:cBhvr>
                                        <p:cTn id="675" dur="1" fill="hold">
                                          <p:stCondLst>
                                            <p:cond delay="1999"/>
                                          </p:stCondLst>
                                        </p:cTn>
                                        <p:tgtEl>
                                          <p:spTgt spid="32"/>
                                        </p:tgtEl>
                                        <p:attrNameLst>
                                          <p:attrName>style.visibility</p:attrName>
                                        </p:attrNameLst>
                                      </p:cBhvr>
                                      <p:to>
                                        <p:strVal val="hidden"/>
                                      </p:to>
                                    </p:set>
                                  </p:childTnLst>
                                </p:cTn>
                              </p:par>
                              <p:par>
                                <p:cTn id="676" presetID="13" presetClass="exit" presetSubtype="32" fill="hold" grpId="4" nodeType="withEffect">
                                  <p:stCondLst>
                                    <p:cond delay="0"/>
                                  </p:stCondLst>
                                  <p:childTnLst>
                                    <p:animEffect transition="out" filter="plus(out)">
                                      <p:cBhvr>
                                        <p:cTn id="677" dur="2000"/>
                                        <p:tgtEl>
                                          <p:spTgt spid="33"/>
                                        </p:tgtEl>
                                      </p:cBhvr>
                                    </p:animEffect>
                                    <p:set>
                                      <p:cBhvr>
                                        <p:cTn id="678" dur="1" fill="hold">
                                          <p:stCondLst>
                                            <p:cond delay="1999"/>
                                          </p:stCondLst>
                                        </p:cTn>
                                        <p:tgtEl>
                                          <p:spTgt spid="33"/>
                                        </p:tgtEl>
                                        <p:attrNameLst>
                                          <p:attrName>style.visibility</p:attrName>
                                        </p:attrNameLst>
                                      </p:cBhvr>
                                      <p:to>
                                        <p:strVal val="hidden"/>
                                      </p:to>
                                    </p:set>
                                  </p:childTnLst>
                                </p:cTn>
                              </p:par>
                              <p:par>
                                <p:cTn id="679" presetID="13" presetClass="exit" presetSubtype="32" fill="hold" grpId="4" nodeType="withEffect">
                                  <p:stCondLst>
                                    <p:cond delay="0"/>
                                  </p:stCondLst>
                                  <p:childTnLst>
                                    <p:animEffect transition="out" filter="plus(out)">
                                      <p:cBhvr>
                                        <p:cTn id="680" dur="2000"/>
                                        <p:tgtEl>
                                          <p:spTgt spid="34"/>
                                        </p:tgtEl>
                                      </p:cBhvr>
                                    </p:animEffect>
                                    <p:set>
                                      <p:cBhvr>
                                        <p:cTn id="681" dur="1" fill="hold">
                                          <p:stCondLst>
                                            <p:cond delay="1999"/>
                                          </p:stCondLst>
                                        </p:cTn>
                                        <p:tgtEl>
                                          <p:spTgt spid="34"/>
                                        </p:tgtEl>
                                        <p:attrNameLst>
                                          <p:attrName>style.visibility</p:attrName>
                                        </p:attrNameLst>
                                      </p:cBhvr>
                                      <p:to>
                                        <p:strVal val="hidden"/>
                                      </p:to>
                                    </p:set>
                                  </p:childTnLst>
                                </p:cTn>
                              </p:par>
                              <p:par>
                                <p:cTn id="682" presetID="13" presetClass="exit" presetSubtype="32" fill="hold" grpId="4" nodeType="withEffect">
                                  <p:stCondLst>
                                    <p:cond delay="0"/>
                                  </p:stCondLst>
                                  <p:childTnLst>
                                    <p:animEffect transition="out" filter="plus(out)">
                                      <p:cBhvr>
                                        <p:cTn id="683" dur="2000"/>
                                        <p:tgtEl>
                                          <p:spTgt spid="35"/>
                                        </p:tgtEl>
                                      </p:cBhvr>
                                    </p:animEffect>
                                    <p:set>
                                      <p:cBhvr>
                                        <p:cTn id="684" dur="1" fill="hold">
                                          <p:stCondLst>
                                            <p:cond delay="1999"/>
                                          </p:stCondLst>
                                        </p:cTn>
                                        <p:tgtEl>
                                          <p:spTgt spid="35"/>
                                        </p:tgtEl>
                                        <p:attrNameLst>
                                          <p:attrName>style.visibility</p:attrName>
                                        </p:attrNameLst>
                                      </p:cBhvr>
                                      <p:to>
                                        <p:strVal val="hidden"/>
                                      </p:to>
                                    </p:set>
                                  </p:childTnLst>
                                </p:cTn>
                              </p:par>
                              <p:par>
                                <p:cTn id="685" presetID="13" presetClass="exit" presetSubtype="32" fill="hold" grpId="4" nodeType="withEffect">
                                  <p:stCondLst>
                                    <p:cond delay="0"/>
                                  </p:stCondLst>
                                  <p:childTnLst>
                                    <p:animEffect transition="out" filter="plus(out)">
                                      <p:cBhvr>
                                        <p:cTn id="686" dur="2000"/>
                                        <p:tgtEl>
                                          <p:spTgt spid="36"/>
                                        </p:tgtEl>
                                      </p:cBhvr>
                                    </p:animEffect>
                                    <p:set>
                                      <p:cBhvr>
                                        <p:cTn id="687" dur="1" fill="hold">
                                          <p:stCondLst>
                                            <p:cond delay="1999"/>
                                          </p:stCondLst>
                                        </p:cTn>
                                        <p:tgtEl>
                                          <p:spTgt spid="36"/>
                                        </p:tgtEl>
                                        <p:attrNameLst>
                                          <p:attrName>style.visibility</p:attrName>
                                        </p:attrNameLst>
                                      </p:cBhvr>
                                      <p:to>
                                        <p:strVal val="hidden"/>
                                      </p:to>
                                    </p:set>
                                  </p:childTnLst>
                                </p:cTn>
                              </p:par>
                              <p:par>
                                <p:cTn id="688" presetID="8" presetClass="emph" presetSubtype="0" fill="hold" grpId="5" nodeType="withEffect">
                                  <p:stCondLst>
                                    <p:cond delay="0"/>
                                  </p:stCondLst>
                                  <p:childTnLst>
                                    <p:animRot by="-21600000">
                                      <p:cBhvr>
                                        <p:cTn id="689" dur="2000" fill="hold"/>
                                        <p:tgtEl>
                                          <p:spTgt spid="3"/>
                                        </p:tgtEl>
                                        <p:attrNameLst>
                                          <p:attrName>r</p:attrName>
                                        </p:attrNameLst>
                                      </p:cBhvr>
                                    </p:animRot>
                                  </p:childTnLst>
                                </p:cTn>
                              </p:par>
                              <p:par>
                                <p:cTn id="690" presetID="8" presetClass="emph" presetSubtype="0" fill="hold" grpId="5" nodeType="withEffect">
                                  <p:stCondLst>
                                    <p:cond delay="0"/>
                                  </p:stCondLst>
                                  <p:childTnLst>
                                    <p:animRot by="-21600000">
                                      <p:cBhvr>
                                        <p:cTn id="691" dur="2000" fill="hold"/>
                                        <p:tgtEl>
                                          <p:spTgt spid="4"/>
                                        </p:tgtEl>
                                        <p:attrNameLst>
                                          <p:attrName>r</p:attrName>
                                        </p:attrNameLst>
                                      </p:cBhvr>
                                    </p:animRot>
                                  </p:childTnLst>
                                </p:cTn>
                              </p:par>
                              <p:par>
                                <p:cTn id="692" presetID="8" presetClass="emph" presetSubtype="0" fill="hold" grpId="5" nodeType="withEffect">
                                  <p:stCondLst>
                                    <p:cond delay="0"/>
                                  </p:stCondLst>
                                  <p:childTnLst>
                                    <p:animRot by="-21600000">
                                      <p:cBhvr>
                                        <p:cTn id="693" dur="2000" fill="hold"/>
                                        <p:tgtEl>
                                          <p:spTgt spid="5"/>
                                        </p:tgtEl>
                                        <p:attrNameLst>
                                          <p:attrName>r</p:attrName>
                                        </p:attrNameLst>
                                      </p:cBhvr>
                                    </p:animRot>
                                  </p:childTnLst>
                                </p:cTn>
                              </p:par>
                              <p:par>
                                <p:cTn id="694" presetID="8" presetClass="emph" presetSubtype="0" fill="hold" grpId="5" nodeType="withEffect">
                                  <p:stCondLst>
                                    <p:cond delay="0"/>
                                  </p:stCondLst>
                                  <p:childTnLst>
                                    <p:animRot by="-21600000">
                                      <p:cBhvr>
                                        <p:cTn id="695" dur="2000" fill="hold"/>
                                        <p:tgtEl>
                                          <p:spTgt spid="6"/>
                                        </p:tgtEl>
                                        <p:attrNameLst>
                                          <p:attrName>r</p:attrName>
                                        </p:attrNameLst>
                                      </p:cBhvr>
                                    </p:animRot>
                                  </p:childTnLst>
                                </p:cTn>
                              </p:par>
                              <p:par>
                                <p:cTn id="696" presetID="8" presetClass="emph" presetSubtype="0" fill="hold" grpId="5" nodeType="withEffect">
                                  <p:stCondLst>
                                    <p:cond delay="0"/>
                                  </p:stCondLst>
                                  <p:childTnLst>
                                    <p:animRot by="-21600000">
                                      <p:cBhvr>
                                        <p:cTn id="697" dur="2000" fill="hold"/>
                                        <p:tgtEl>
                                          <p:spTgt spid="7"/>
                                        </p:tgtEl>
                                        <p:attrNameLst>
                                          <p:attrName>r</p:attrName>
                                        </p:attrNameLst>
                                      </p:cBhvr>
                                    </p:animRot>
                                  </p:childTnLst>
                                </p:cTn>
                              </p:par>
                              <p:par>
                                <p:cTn id="698" presetID="8" presetClass="emph" presetSubtype="0" fill="hold" grpId="5" nodeType="withEffect">
                                  <p:stCondLst>
                                    <p:cond delay="0"/>
                                  </p:stCondLst>
                                  <p:childTnLst>
                                    <p:animRot by="-21600000">
                                      <p:cBhvr>
                                        <p:cTn id="699" dur="2000" fill="hold"/>
                                        <p:tgtEl>
                                          <p:spTgt spid="8"/>
                                        </p:tgtEl>
                                        <p:attrNameLst>
                                          <p:attrName>r</p:attrName>
                                        </p:attrNameLst>
                                      </p:cBhvr>
                                    </p:animRot>
                                  </p:childTnLst>
                                </p:cTn>
                              </p:par>
                              <p:par>
                                <p:cTn id="700" presetID="8" presetClass="emph" presetSubtype="0" fill="hold" grpId="5" nodeType="withEffect">
                                  <p:stCondLst>
                                    <p:cond delay="0"/>
                                  </p:stCondLst>
                                  <p:childTnLst>
                                    <p:animRot by="-21600000">
                                      <p:cBhvr>
                                        <p:cTn id="701" dur="2000" fill="hold"/>
                                        <p:tgtEl>
                                          <p:spTgt spid="9"/>
                                        </p:tgtEl>
                                        <p:attrNameLst>
                                          <p:attrName>r</p:attrName>
                                        </p:attrNameLst>
                                      </p:cBhvr>
                                    </p:animRot>
                                  </p:childTnLst>
                                </p:cTn>
                              </p:par>
                              <p:par>
                                <p:cTn id="702" presetID="8" presetClass="emph" presetSubtype="0" fill="hold" grpId="5" nodeType="withEffect">
                                  <p:stCondLst>
                                    <p:cond delay="0"/>
                                  </p:stCondLst>
                                  <p:childTnLst>
                                    <p:animRot by="-21600000">
                                      <p:cBhvr>
                                        <p:cTn id="703" dur="2000" fill="hold"/>
                                        <p:tgtEl>
                                          <p:spTgt spid="10"/>
                                        </p:tgtEl>
                                        <p:attrNameLst>
                                          <p:attrName>r</p:attrName>
                                        </p:attrNameLst>
                                      </p:cBhvr>
                                    </p:animRot>
                                  </p:childTnLst>
                                </p:cTn>
                              </p:par>
                              <p:par>
                                <p:cTn id="704" presetID="8" presetClass="emph" presetSubtype="0" fill="hold" grpId="5" nodeType="withEffect">
                                  <p:stCondLst>
                                    <p:cond delay="0"/>
                                  </p:stCondLst>
                                  <p:childTnLst>
                                    <p:animRot by="-21600000">
                                      <p:cBhvr>
                                        <p:cTn id="705" dur="2000" fill="hold"/>
                                        <p:tgtEl>
                                          <p:spTgt spid="11"/>
                                        </p:tgtEl>
                                        <p:attrNameLst>
                                          <p:attrName>r</p:attrName>
                                        </p:attrNameLst>
                                      </p:cBhvr>
                                    </p:animRot>
                                  </p:childTnLst>
                                </p:cTn>
                              </p:par>
                              <p:par>
                                <p:cTn id="706" presetID="8" presetClass="emph" presetSubtype="0" fill="hold" grpId="5" nodeType="withEffect">
                                  <p:stCondLst>
                                    <p:cond delay="0"/>
                                  </p:stCondLst>
                                  <p:childTnLst>
                                    <p:animRot by="-21600000">
                                      <p:cBhvr>
                                        <p:cTn id="707" dur="2000" fill="hold"/>
                                        <p:tgtEl>
                                          <p:spTgt spid="12"/>
                                        </p:tgtEl>
                                        <p:attrNameLst>
                                          <p:attrName>r</p:attrName>
                                        </p:attrNameLst>
                                      </p:cBhvr>
                                    </p:animRot>
                                  </p:childTnLst>
                                </p:cTn>
                              </p:par>
                              <p:par>
                                <p:cTn id="708" presetID="8" presetClass="emph" presetSubtype="0" fill="hold" grpId="5" nodeType="withEffect">
                                  <p:stCondLst>
                                    <p:cond delay="0"/>
                                  </p:stCondLst>
                                  <p:childTnLst>
                                    <p:animRot by="-21600000">
                                      <p:cBhvr>
                                        <p:cTn id="709" dur="2000" fill="hold"/>
                                        <p:tgtEl>
                                          <p:spTgt spid="13"/>
                                        </p:tgtEl>
                                        <p:attrNameLst>
                                          <p:attrName>r</p:attrName>
                                        </p:attrNameLst>
                                      </p:cBhvr>
                                    </p:animRot>
                                  </p:childTnLst>
                                </p:cTn>
                              </p:par>
                              <p:par>
                                <p:cTn id="710" presetID="8" presetClass="emph" presetSubtype="0" fill="hold" grpId="5" nodeType="withEffect">
                                  <p:stCondLst>
                                    <p:cond delay="0"/>
                                  </p:stCondLst>
                                  <p:childTnLst>
                                    <p:animRot by="-21600000">
                                      <p:cBhvr>
                                        <p:cTn id="711" dur="2000" fill="hold"/>
                                        <p:tgtEl>
                                          <p:spTgt spid="14"/>
                                        </p:tgtEl>
                                        <p:attrNameLst>
                                          <p:attrName>r</p:attrName>
                                        </p:attrNameLst>
                                      </p:cBhvr>
                                    </p:animRot>
                                  </p:childTnLst>
                                </p:cTn>
                              </p:par>
                              <p:par>
                                <p:cTn id="712" presetID="8" presetClass="emph" presetSubtype="0" fill="hold" grpId="5" nodeType="withEffect">
                                  <p:stCondLst>
                                    <p:cond delay="0"/>
                                  </p:stCondLst>
                                  <p:childTnLst>
                                    <p:animRot by="-21600000">
                                      <p:cBhvr>
                                        <p:cTn id="713" dur="2000" fill="hold"/>
                                        <p:tgtEl>
                                          <p:spTgt spid="15"/>
                                        </p:tgtEl>
                                        <p:attrNameLst>
                                          <p:attrName>r</p:attrName>
                                        </p:attrNameLst>
                                      </p:cBhvr>
                                    </p:animRot>
                                  </p:childTnLst>
                                </p:cTn>
                              </p:par>
                              <p:par>
                                <p:cTn id="714" presetID="8" presetClass="emph" presetSubtype="0" fill="hold" grpId="5" nodeType="withEffect">
                                  <p:stCondLst>
                                    <p:cond delay="0"/>
                                  </p:stCondLst>
                                  <p:childTnLst>
                                    <p:animRot by="-21600000">
                                      <p:cBhvr>
                                        <p:cTn id="715" dur="2000" fill="hold"/>
                                        <p:tgtEl>
                                          <p:spTgt spid="16"/>
                                        </p:tgtEl>
                                        <p:attrNameLst>
                                          <p:attrName>r</p:attrName>
                                        </p:attrNameLst>
                                      </p:cBhvr>
                                    </p:animRot>
                                  </p:childTnLst>
                                </p:cTn>
                              </p:par>
                              <p:par>
                                <p:cTn id="716" presetID="8" presetClass="emph" presetSubtype="0" fill="hold" grpId="5" nodeType="withEffect">
                                  <p:stCondLst>
                                    <p:cond delay="0"/>
                                  </p:stCondLst>
                                  <p:childTnLst>
                                    <p:animRot by="-21600000">
                                      <p:cBhvr>
                                        <p:cTn id="717" dur="2000" fill="hold"/>
                                        <p:tgtEl>
                                          <p:spTgt spid="17"/>
                                        </p:tgtEl>
                                        <p:attrNameLst>
                                          <p:attrName>r</p:attrName>
                                        </p:attrNameLst>
                                      </p:cBhvr>
                                    </p:animRot>
                                  </p:childTnLst>
                                </p:cTn>
                              </p:par>
                              <p:par>
                                <p:cTn id="718" presetID="8" presetClass="emph" presetSubtype="0" fill="hold" grpId="5" nodeType="withEffect">
                                  <p:stCondLst>
                                    <p:cond delay="0"/>
                                  </p:stCondLst>
                                  <p:childTnLst>
                                    <p:animRot by="-21600000">
                                      <p:cBhvr>
                                        <p:cTn id="719" dur="2000" fill="hold"/>
                                        <p:tgtEl>
                                          <p:spTgt spid="18"/>
                                        </p:tgtEl>
                                        <p:attrNameLst>
                                          <p:attrName>r</p:attrName>
                                        </p:attrNameLst>
                                      </p:cBhvr>
                                    </p:animRot>
                                  </p:childTnLst>
                                </p:cTn>
                              </p:par>
                              <p:par>
                                <p:cTn id="720" presetID="8" presetClass="emph" presetSubtype="0" fill="hold" grpId="5" nodeType="withEffect">
                                  <p:stCondLst>
                                    <p:cond delay="0"/>
                                  </p:stCondLst>
                                  <p:childTnLst>
                                    <p:animRot by="-21600000">
                                      <p:cBhvr>
                                        <p:cTn id="721" dur="2000" fill="hold"/>
                                        <p:tgtEl>
                                          <p:spTgt spid="19"/>
                                        </p:tgtEl>
                                        <p:attrNameLst>
                                          <p:attrName>r</p:attrName>
                                        </p:attrNameLst>
                                      </p:cBhvr>
                                    </p:animRot>
                                  </p:childTnLst>
                                </p:cTn>
                              </p:par>
                              <p:par>
                                <p:cTn id="722" presetID="8" presetClass="emph" presetSubtype="0" fill="hold" grpId="5" nodeType="withEffect">
                                  <p:stCondLst>
                                    <p:cond delay="0"/>
                                  </p:stCondLst>
                                  <p:childTnLst>
                                    <p:animRot by="-21600000">
                                      <p:cBhvr>
                                        <p:cTn id="723" dur="2000" fill="hold"/>
                                        <p:tgtEl>
                                          <p:spTgt spid="20"/>
                                        </p:tgtEl>
                                        <p:attrNameLst>
                                          <p:attrName>r</p:attrName>
                                        </p:attrNameLst>
                                      </p:cBhvr>
                                    </p:animRot>
                                  </p:childTnLst>
                                </p:cTn>
                              </p:par>
                              <p:par>
                                <p:cTn id="724" presetID="8" presetClass="emph" presetSubtype="0" fill="hold" grpId="5" nodeType="withEffect">
                                  <p:stCondLst>
                                    <p:cond delay="0"/>
                                  </p:stCondLst>
                                  <p:childTnLst>
                                    <p:animRot by="-21600000">
                                      <p:cBhvr>
                                        <p:cTn id="725" dur="2000" fill="hold"/>
                                        <p:tgtEl>
                                          <p:spTgt spid="21"/>
                                        </p:tgtEl>
                                        <p:attrNameLst>
                                          <p:attrName>r</p:attrName>
                                        </p:attrNameLst>
                                      </p:cBhvr>
                                    </p:animRot>
                                  </p:childTnLst>
                                </p:cTn>
                              </p:par>
                              <p:par>
                                <p:cTn id="726" presetID="8" presetClass="emph" presetSubtype="0" fill="hold" grpId="5" nodeType="withEffect">
                                  <p:stCondLst>
                                    <p:cond delay="0"/>
                                  </p:stCondLst>
                                  <p:childTnLst>
                                    <p:animRot by="-21600000">
                                      <p:cBhvr>
                                        <p:cTn id="727" dur="2000" fill="hold"/>
                                        <p:tgtEl>
                                          <p:spTgt spid="22"/>
                                        </p:tgtEl>
                                        <p:attrNameLst>
                                          <p:attrName>r</p:attrName>
                                        </p:attrNameLst>
                                      </p:cBhvr>
                                    </p:animRot>
                                  </p:childTnLst>
                                </p:cTn>
                              </p:par>
                              <p:par>
                                <p:cTn id="728" presetID="8" presetClass="emph" presetSubtype="0" fill="hold" grpId="5" nodeType="withEffect">
                                  <p:stCondLst>
                                    <p:cond delay="0"/>
                                  </p:stCondLst>
                                  <p:childTnLst>
                                    <p:animRot by="-21600000">
                                      <p:cBhvr>
                                        <p:cTn id="729" dur="2000" fill="hold"/>
                                        <p:tgtEl>
                                          <p:spTgt spid="23"/>
                                        </p:tgtEl>
                                        <p:attrNameLst>
                                          <p:attrName>r</p:attrName>
                                        </p:attrNameLst>
                                      </p:cBhvr>
                                    </p:animRot>
                                  </p:childTnLst>
                                </p:cTn>
                              </p:par>
                              <p:par>
                                <p:cTn id="730" presetID="8" presetClass="emph" presetSubtype="0" fill="hold" grpId="5" nodeType="withEffect">
                                  <p:stCondLst>
                                    <p:cond delay="0"/>
                                  </p:stCondLst>
                                  <p:childTnLst>
                                    <p:animRot by="-21600000">
                                      <p:cBhvr>
                                        <p:cTn id="731" dur="2000" fill="hold"/>
                                        <p:tgtEl>
                                          <p:spTgt spid="24"/>
                                        </p:tgtEl>
                                        <p:attrNameLst>
                                          <p:attrName>r</p:attrName>
                                        </p:attrNameLst>
                                      </p:cBhvr>
                                    </p:animRot>
                                  </p:childTnLst>
                                </p:cTn>
                              </p:par>
                              <p:par>
                                <p:cTn id="732" presetID="8" presetClass="emph" presetSubtype="0" fill="hold" grpId="5" nodeType="withEffect">
                                  <p:stCondLst>
                                    <p:cond delay="0"/>
                                  </p:stCondLst>
                                  <p:childTnLst>
                                    <p:animRot by="-21600000">
                                      <p:cBhvr>
                                        <p:cTn id="733" dur="2000" fill="hold"/>
                                        <p:tgtEl>
                                          <p:spTgt spid="25"/>
                                        </p:tgtEl>
                                        <p:attrNameLst>
                                          <p:attrName>r</p:attrName>
                                        </p:attrNameLst>
                                      </p:cBhvr>
                                    </p:animRot>
                                  </p:childTnLst>
                                </p:cTn>
                              </p:par>
                              <p:par>
                                <p:cTn id="734" presetID="8" presetClass="emph" presetSubtype="0" fill="hold" grpId="5" nodeType="withEffect">
                                  <p:stCondLst>
                                    <p:cond delay="0"/>
                                  </p:stCondLst>
                                  <p:childTnLst>
                                    <p:animRot by="-21600000">
                                      <p:cBhvr>
                                        <p:cTn id="735" dur="2000" fill="hold"/>
                                        <p:tgtEl>
                                          <p:spTgt spid="26"/>
                                        </p:tgtEl>
                                        <p:attrNameLst>
                                          <p:attrName>r</p:attrName>
                                        </p:attrNameLst>
                                      </p:cBhvr>
                                    </p:animRot>
                                  </p:childTnLst>
                                </p:cTn>
                              </p:par>
                              <p:par>
                                <p:cTn id="736" presetID="8" presetClass="emph" presetSubtype="0" fill="hold" grpId="5" nodeType="withEffect">
                                  <p:stCondLst>
                                    <p:cond delay="0"/>
                                  </p:stCondLst>
                                  <p:childTnLst>
                                    <p:animRot by="-21600000">
                                      <p:cBhvr>
                                        <p:cTn id="737" dur="2000" fill="hold"/>
                                        <p:tgtEl>
                                          <p:spTgt spid="27"/>
                                        </p:tgtEl>
                                        <p:attrNameLst>
                                          <p:attrName>r</p:attrName>
                                        </p:attrNameLst>
                                      </p:cBhvr>
                                    </p:animRot>
                                  </p:childTnLst>
                                </p:cTn>
                              </p:par>
                              <p:par>
                                <p:cTn id="738" presetID="8" presetClass="emph" presetSubtype="0" fill="hold" grpId="5" nodeType="withEffect">
                                  <p:stCondLst>
                                    <p:cond delay="0"/>
                                  </p:stCondLst>
                                  <p:childTnLst>
                                    <p:animRot by="-21600000">
                                      <p:cBhvr>
                                        <p:cTn id="739" dur="2000" fill="hold"/>
                                        <p:tgtEl>
                                          <p:spTgt spid="28"/>
                                        </p:tgtEl>
                                        <p:attrNameLst>
                                          <p:attrName>r</p:attrName>
                                        </p:attrNameLst>
                                      </p:cBhvr>
                                    </p:animRot>
                                  </p:childTnLst>
                                </p:cTn>
                              </p:par>
                              <p:par>
                                <p:cTn id="740" presetID="8" presetClass="emph" presetSubtype="0" fill="hold" grpId="5" nodeType="withEffect">
                                  <p:stCondLst>
                                    <p:cond delay="0"/>
                                  </p:stCondLst>
                                  <p:childTnLst>
                                    <p:animRot by="-21600000">
                                      <p:cBhvr>
                                        <p:cTn id="741" dur="2000" fill="hold"/>
                                        <p:tgtEl>
                                          <p:spTgt spid="29"/>
                                        </p:tgtEl>
                                        <p:attrNameLst>
                                          <p:attrName>r</p:attrName>
                                        </p:attrNameLst>
                                      </p:cBhvr>
                                    </p:animRot>
                                  </p:childTnLst>
                                </p:cTn>
                              </p:par>
                              <p:par>
                                <p:cTn id="742" presetID="8" presetClass="emph" presetSubtype="0" fill="hold" grpId="5" nodeType="withEffect">
                                  <p:stCondLst>
                                    <p:cond delay="0"/>
                                  </p:stCondLst>
                                  <p:childTnLst>
                                    <p:animRot by="-21600000">
                                      <p:cBhvr>
                                        <p:cTn id="743" dur="2000" fill="hold"/>
                                        <p:tgtEl>
                                          <p:spTgt spid="30"/>
                                        </p:tgtEl>
                                        <p:attrNameLst>
                                          <p:attrName>r</p:attrName>
                                        </p:attrNameLst>
                                      </p:cBhvr>
                                    </p:animRot>
                                  </p:childTnLst>
                                </p:cTn>
                              </p:par>
                              <p:par>
                                <p:cTn id="744" presetID="8" presetClass="emph" presetSubtype="0" fill="hold" grpId="5" nodeType="withEffect">
                                  <p:stCondLst>
                                    <p:cond delay="0"/>
                                  </p:stCondLst>
                                  <p:childTnLst>
                                    <p:animRot by="-21600000">
                                      <p:cBhvr>
                                        <p:cTn id="745" dur="2000" fill="hold"/>
                                        <p:tgtEl>
                                          <p:spTgt spid="31"/>
                                        </p:tgtEl>
                                        <p:attrNameLst>
                                          <p:attrName>r</p:attrName>
                                        </p:attrNameLst>
                                      </p:cBhvr>
                                    </p:animRot>
                                  </p:childTnLst>
                                </p:cTn>
                              </p:par>
                              <p:par>
                                <p:cTn id="746" presetID="8" presetClass="emph" presetSubtype="0" fill="hold" grpId="5" nodeType="withEffect">
                                  <p:stCondLst>
                                    <p:cond delay="0"/>
                                  </p:stCondLst>
                                  <p:childTnLst>
                                    <p:animRot by="-21600000">
                                      <p:cBhvr>
                                        <p:cTn id="747" dur="2000" fill="hold"/>
                                        <p:tgtEl>
                                          <p:spTgt spid="32"/>
                                        </p:tgtEl>
                                        <p:attrNameLst>
                                          <p:attrName>r</p:attrName>
                                        </p:attrNameLst>
                                      </p:cBhvr>
                                    </p:animRot>
                                  </p:childTnLst>
                                </p:cTn>
                              </p:par>
                              <p:par>
                                <p:cTn id="748" presetID="8" presetClass="emph" presetSubtype="0" fill="hold" grpId="5" nodeType="withEffect">
                                  <p:stCondLst>
                                    <p:cond delay="0"/>
                                  </p:stCondLst>
                                  <p:childTnLst>
                                    <p:animRot by="-21600000">
                                      <p:cBhvr>
                                        <p:cTn id="749" dur="2000" fill="hold"/>
                                        <p:tgtEl>
                                          <p:spTgt spid="33"/>
                                        </p:tgtEl>
                                        <p:attrNameLst>
                                          <p:attrName>r</p:attrName>
                                        </p:attrNameLst>
                                      </p:cBhvr>
                                    </p:animRot>
                                  </p:childTnLst>
                                </p:cTn>
                              </p:par>
                              <p:par>
                                <p:cTn id="750" presetID="8" presetClass="emph" presetSubtype="0" fill="hold" grpId="5" nodeType="withEffect">
                                  <p:stCondLst>
                                    <p:cond delay="0"/>
                                  </p:stCondLst>
                                  <p:childTnLst>
                                    <p:animRot by="-21600000">
                                      <p:cBhvr>
                                        <p:cTn id="751" dur="2000" fill="hold"/>
                                        <p:tgtEl>
                                          <p:spTgt spid="34"/>
                                        </p:tgtEl>
                                        <p:attrNameLst>
                                          <p:attrName>r</p:attrName>
                                        </p:attrNameLst>
                                      </p:cBhvr>
                                    </p:animRot>
                                  </p:childTnLst>
                                </p:cTn>
                              </p:par>
                              <p:par>
                                <p:cTn id="752" presetID="8" presetClass="emph" presetSubtype="0" fill="hold" grpId="5" nodeType="withEffect">
                                  <p:stCondLst>
                                    <p:cond delay="0"/>
                                  </p:stCondLst>
                                  <p:childTnLst>
                                    <p:animRot by="-21600000">
                                      <p:cBhvr>
                                        <p:cTn id="753" dur="2000" fill="hold"/>
                                        <p:tgtEl>
                                          <p:spTgt spid="35"/>
                                        </p:tgtEl>
                                        <p:attrNameLst>
                                          <p:attrName>r</p:attrName>
                                        </p:attrNameLst>
                                      </p:cBhvr>
                                    </p:animRot>
                                  </p:childTnLst>
                                </p:cTn>
                              </p:par>
                              <p:par>
                                <p:cTn id="754" presetID="8" presetClass="emph" presetSubtype="0" fill="hold" grpId="5" nodeType="withEffect">
                                  <p:stCondLst>
                                    <p:cond delay="0"/>
                                  </p:stCondLst>
                                  <p:childTnLst>
                                    <p:animRot by="-21600000">
                                      <p:cBhvr>
                                        <p:cTn id="755" dur="2000" fill="hold"/>
                                        <p:tgtEl>
                                          <p:spTgt spid="36"/>
                                        </p:tgtEl>
                                        <p:attrNameLst>
                                          <p:attrName>r</p:attrName>
                                        </p:attrNameLst>
                                      </p:cBhvr>
                                    </p:animRot>
                                  </p:childTnLst>
                                </p:cTn>
                              </p:par>
                              <p:par>
                                <p:cTn id="756" presetID="23" presetClass="entr" presetSubtype="288" fill="hold" nodeType="withEffect">
                                  <p:stCondLst>
                                    <p:cond delay="0"/>
                                  </p:stCondLst>
                                  <p:childTnLst>
                                    <p:set>
                                      <p:cBhvr>
                                        <p:cTn id="757" dur="1" fill="hold">
                                          <p:stCondLst>
                                            <p:cond delay="0"/>
                                          </p:stCondLst>
                                        </p:cTn>
                                        <p:tgtEl>
                                          <p:spTgt spid="2"/>
                                        </p:tgtEl>
                                        <p:attrNameLst>
                                          <p:attrName>style.visibility</p:attrName>
                                        </p:attrNameLst>
                                      </p:cBhvr>
                                      <p:to>
                                        <p:strVal val="visible"/>
                                      </p:to>
                                    </p:set>
                                    <p:anim calcmode="lin" valueType="num">
                                      <p:cBhvr>
                                        <p:cTn id="758" dur="2000" fill="hold"/>
                                        <p:tgtEl>
                                          <p:spTgt spid="2"/>
                                        </p:tgtEl>
                                        <p:attrNameLst>
                                          <p:attrName>ppt_w</p:attrName>
                                        </p:attrNameLst>
                                      </p:cBhvr>
                                      <p:tavLst>
                                        <p:tav tm="0">
                                          <p:val>
                                            <p:strVal val="4/3*#ppt_w"/>
                                          </p:val>
                                        </p:tav>
                                        <p:tav tm="100000">
                                          <p:val>
                                            <p:strVal val="#ppt_w"/>
                                          </p:val>
                                        </p:tav>
                                      </p:tavLst>
                                    </p:anim>
                                    <p:anim calcmode="lin" valueType="num">
                                      <p:cBhvr>
                                        <p:cTn id="759" dur="2000" fill="hold"/>
                                        <p:tgtEl>
                                          <p:spTgt spid="2"/>
                                        </p:tgtEl>
                                        <p:attrNameLst>
                                          <p:attrName>ppt_h</p:attrName>
                                        </p:attrNameLst>
                                      </p:cBhvr>
                                      <p:tavLst>
                                        <p:tav tm="0">
                                          <p:val>
                                            <p:strVal val="4/3*#ppt_h"/>
                                          </p:val>
                                        </p:tav>
                                        <p:tav tm="100000">
                                          <p:val>
                                            <p:strVal val="#ppt_h"/>
                                          </p:val>
                                        </p:tav>
                                      </p:tavLst>
                                    </p:anim>
                                  </p:childTnLst>
                                </p:cTn>
                              </p:par>
                              <p:par>
                                <p:cTn id="760" presetID="21" presetClass="entr" presetSubtype="8" fill="hold" nodeType="withEffect">
                                  <p:stCondLst>
                                    <p:cond delay="0"/>
                                  </p:stCondLst>
                                  <p:childTnLst>
                                    <p:set>
                                      <p:cBhvr>
                                        <p:cTn id="761" dur="1" fill="hold">
                                          <p:stCondLst>
                                            <p:cond delay="0"/>
                                          </p:stCondLst>
                                        </p:cTn>
                                        <p:tgtEl>
                                          <p:spTgt spid="2"/>
                                        </p:tgtEl>
                                        <p:attrNameLst>
                                          <p:attrName>style.visibility</p:attrName>
                                        </p:attrNameLst>
                                      </p:cBhvr>
                                      <p:to>
                                        <p:strVal val="visible"/>
                                      </p:to>
                                    </p:set>
                                    <p:animEffect transition="in" filter="wheel(8)">
                                      <p:cBhvr>
                                        <p:cTn id="76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P spid="33" grpId="1" animBg="1"/>
      <p:bldP spid="33" grpId="2" animBg="1"/>
      <p:bldP spid="33" grpId="3" animBg="1"/>
      <p:bldP spid="33" grpId="4" animBg="1"/>
      <p:bldP spid="33" grpId="5" animBg="1"/>
      <p:bldP spid="34" grpId="0" animBg="1"/>
      <p:bldP spid="34" grpId="1" animBg="1"/>
      <p:bldP spid="34" grpId="2" animBg="1"/>
      <p:bldP spid="34" grpId="3" animBg="1"/>
      <p:bldP spid="34" grpId="4" animBg="1"/>
      <p:bldP spid="34" grpId="5" animBg="1"/>
      <p:bldP spid="35" grpId="0" animBg="1"/>
      <p:bldP spid="35" grpId="1" animBg="1"/>
      <p:bldP spid="35" grpId="2" animBg="1"/>
      <p:bldP spid="35" grpId="3" animBg="1"/>
      <p:bldP spid="35" grpId="4" animBg="1"/>
      <p:bldP spid="35" grpId="5" animBg="1"/>
      <p:bldP spid="36" grpId="0" animBg="1"/>
      <p:bldP spid="36" grpId="1" animBg="1"/>
      <p:bldP spid="36" grpId="2" animBg="1"/>
      <p:bldP spid="36" grpId="3" animBg="1"/>
      <p:bldP spid="36" grpId="4" animBg="1"/>
      <p:bldP spid="36" grpId="5" animBg="1"/>
      <p:bldP spid="3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42381184c16fa06ee90011f9af33f29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9401781">
            <a:off x="4664849" y="1018039"/>
            <a:ext cx="1345987" cy="1714512"/>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rot="13094648">
            <a:off x="3315142" y="946971"/>
            <a:ext cx="1345987" cy="1714512"/>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rot="1883957">
            <a:off x="4491448" y="2368213"/>
            <a:ext cx="1345987" cy="1714512"/>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rot="8484281">
            <a:off x="3173819" y="2232822"/>
            <a:ext cx="1345987" cy="1714512"/>
          </a:xfrm>
          <a:prstGeom prst="moon">
            <a:avLst>
              <a:gd name="adj" fmla="val 28905"/>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9278119">
            <a:off x="5074386" y="944767"/>
            <a:ext cx="1209809" cy="1346338"/>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rot="2632224">
            <a:off x="4941141" y="2660216"/>
            <a:ext cx="1209809" cy="1346338"/>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rot="8673209">
            <a:off x="2921460" y="2654917"/>
            <a:ext cx="1209809" cy="1346338"/>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rot="13367335">
            <a:off x="3082346" y="874679"/>
            <a:ext cx="1209809" cy="1346338"/>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rot="2632224">
            <a:off x="5310715" y="3037623"/>
            <a:ext cx="951464" cy="1071875"/>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rot="18994542">
            <a:off x="5455801" y="890772"/>
            <a:ext cx="951464" cy="1071875"/>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una"/>
          <p:cNvSpPr/>
          <p:nvPr/>
        </p:nvSpPr>
        <p:spPr>
          <a:xfrm rot="13709470">
            <a:off x="2955504" y="818426"/>
            <a:ext cx="951464" cy="1071875"/>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una"/>
          <p:cNvSpPr/>
          <p:nvPr/>
        </p:nvSpPr>
        <p:spPr>
          <a:xfrm rot="8308952">
            <a:off x="2807457" y="2966750"/>
            <a:ext cx="951464" cy="1071875"/>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una"/>
          <p:cNvSpPr/>
          <p:nvPr/>
        </p:nvSpPr>
        <p:spPr>
          <a:xfrm rot="8308952">
            <a:off x="2689382" y="3286191"/>
            <a:ext cx="756168" cy="857137"/>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una"/>
          <p:cNvSpPr/>
          <p:nvPr/>
        </p:nvSpPr>
        <p:spPr>
          <a:xfrm rot="2709942">
            <a:off x="5621663" y="3356407"/>
            <a:ext cx="756168" cy="857137"/>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una"/>
          <p:cNvSpPr/>
          <p:nvPr/>
        </p:nvSpPr>
        <p:spPr>
          <a:xfrm rot="19183918">
            <a:off x="5750276" y="782607"/>
            <a:ext cx="756168" cy="857137"/>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una"/>
          <p:cNvSpPr/>
          <p:nvPr/>
        </p:nvSpPr>
        <p:spPr>
          <a:xfrm rot="13684536">
            <a:off x="2908013" y="710571"/>
            <a:ext cx="756168" cy="857137"/>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Luna"/>
          <p:cNvSpPr/>
          <p:nvPr/>
        </p:nvSpPr>
        <p:spPr>
          <a:xfrm rot="13684536">
            <a:off x="2874282" y="661219"/>
            <a:ext cx="540080" cy="670088"/>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Luna"/>
          <p:cNvSpPr/>
          <p:nvPr/>
        </p:nvSpPr>
        <p:spPr>
          <a:xfrm rot="8649991">
            <a:off x="2645332" y="3523680"/>
            <a:ext cx="540080" cy="670088"/>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Luna"/>
          <p:cNvSpPr/>
          <p:nvPr/>
        </p:nvSpPr>
        <p:spPr>
          <a:xfrm rot="19389628">
            <a:off x="6004847" y="737933"/>
            <a:ext cx="540080" cy="670088"/>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Luna"/>
          <p:cNvSpPr/>
          <p:nvPr/>
        </p:nvSpPr>
        <p:spPr>
          <a:xfrm rot="3036710">
            <a:off x="5875273" y="3586715"/>
            <a:ext cx="540080" cy="670088"/>
          </a:xfrm>
          <a:prstGeom prst="moon">
            <a:avLst>
              <a:gd name="adj" fmla="val 27883"/>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Luna"/>
          <p:cNvSpPr/>
          <p:nvPr/>
        </p:nvSpPr>
        <p:spPr>
          <a:xfrm rot="3036710">
            <a:off x="6103650" y="3808641"/>
            <a:ext cx="404812" cy="567814"/>
          </a:xfrm>
          <a:prstGeom prst="moon">
            <a:avLst>
              <a:gd name="adj" fmla="val 33130"/>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Luna"/>
          <p:cNvSpPr/>
          <p:nvPr/>
        </p:nvSpPr>
        <p:spPr>
          <a:xfrm rot="19299816">
            <a:off x="6276097" y="635821"/>
            <a:ext cx="404812" cy="567814"/>
          </a:xfrm>
          <a:prstGeom prst="moon">
            <a:avLst>
              <a:gd name="adj" fmla="val 33130"/>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Luna"/>
          <p:cNvSpPr/>
          <p:nvPr/>
        </p:nvSpPr>
        <p:spPr>
          <a:xfrm rot="13610802">
            <a:off x="2857761" y="557981"/>
            <a:ext cx="404812" cy="567814"/>
          </a:xfrm>
          <a:prstGeom prst="moon">
            <a:avLst>
              <a:gd name="adj" fmla="val 33130"/>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Luna"/>
          <p:cNvSpPr/>
          <p:nvPr/>
        </p:nvSpPr>
        <p:spPr>
          <a:xfrm rot="8621136">
            <a:off x="2543303" y="3700326"/>
            <a:ext cx="459496" cy="515179"/>
          </a:xfrm>
          <a:prstGeom prst="moon">
            <a:avLst>
              <a:gd name="adj" fmla="val 33130"/>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Luna"/>
          <p:cNvSpPr/>
          <p:nvPr/>
        </p:nvSpPr>
        <p:spPr>
          <a:xfrm rot="2898414">
            <a:off x="6298388" y="4059257"/>
            <a:ext cx="360943" cy="454012"/>
          </a:xfrm>
          <a:prstGeom prst="moon">
            <a:avLst>
              <a:gd name="adj" fmla="val 33130"/>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Luna"/>
          <p:cNvSpPr/>
          <p:nvPr/>
        </p:nvSpPr>
        <p:spPr>
          <a:xfrm rot="19214123">
            <a:off x="6454252" y="524051"/>
            <a:ext cx="468604" cy="470583"/>
          </a:xfrm>
          <a:prstGeom prst="moon">
            <a:avLst>
              <a:gd name="adj" fmla="val 33130"/>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Luna"/>
          <p:cNvSpPr/>
          <p:nvPr/>
        </p:nvSpPr>
        <p:spPr>
          <a:xfrm rot="13530883">
            <a:off x="2669482" y="382477"/>
            <a:ext cx="468604" cy="470583"/>
          </a:xfrm>
          <a:prstGeom prst="moon">
            <a:avLst>
              <a:gd name="adj" fmla="val 33130"/>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Luna"/>
          <p:cNvSpPr/>
          <p:nvPr/>
        </p:nvSpPr>
        <p:spPr>
          <a:xfrm rot="8487903">
            <a:off x="2310106" y="3880926"/>
            <a:ext cx="468604" cy="470583"/>
          </a:xfrm>
          <a:prstGeom prst="moon">
            <a:avLst>
              <a:gd name="adj" fmla="val 33130"/>
            </a:avLst>
          </a:prstGeom>
          <a:gradFill flip="none" rotWithShape="1">
            <a:gsLst>
              <a:gs pos="30000">
                <a:schemeClr val="bg2">
                  <a:lumMod val="40000"/>
                  <a:lumOff val="60000"/>
                </a:schemeClr>
              </a:gs>
              <a:gs pos="50000">
                <a:schemeClr val="tx1">
                  <a:shade val="67500"/>
                  <a:satMod val="115000"/>
                </a:schemeClr>
              </a:gs>
              <a:gs pos="100000">
                <a:schemeClr val="tx1">
                  <a:shade val="100000"/>
                  <a:satMod val="115000"/>
                </a:scheme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1+#ppt_w/2"/>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2000" fill="hold"/>
                                        <p:tgtEl>
                                          <p:spTgt spid="25"/>
                                        </p:tgtEl>
                                        <p:attrNameLst>
                                          <p:attrName>ppt_x</p:attrName>
                                        </p:attrNameLst>
                                      </p:cBhvr>
                                      <p:tavLst>
                                        <p:tav tm="0">
                                          <p:val>
                                            <p:strVal val="1+#ppt_w/2"/>
                                          </p:val>
                                        </p:tav>
                                        <p:tav tm="100000">
                                          <p:val>
                                            <p:strVal val="#ppt_x"/>
                                          </p:val>
                                        </p:tav>
                                      </p:tavLst>
                                    </p:anim>
                                    <p:anim calcmode="lin" valueType="num">
                                      <p:cBhvr additive="base">
                                        <p:cTn id="30" dur="2000" fill="hold"/>
                                        <p:tgtEl>
                                          <p:spTgt spid="25"/>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000" fill="hold"/>
                                        <p:tgtEl>
                                          <p:spTgt spid="29"/>
                                        </p:tgtEl>
                                        <p:attrNameLst>
                                          <p:attrName>ppt_x</p:attrName>
                                        </p:attrNameLst>
                                      </p:cBhvr>
                                      <p:tavLst>
                                        <p:tav tm="0">
                                          <p:val>
                                            <p:strVal val="1+#ppt_w/2"/>
                                          </p:val>
                                        </p:tav>
                                        <p:tav tm="100000">
                                          <p:val>
                                            <p:strVal val="#ppt_x"/>
                                          </p:val>
                                        </p:tav>
                                      </p:tavLst>
                                    </p:anim>
                                    <p:anim calcmode="lin" valueType="num">
                                      <p:cBhvr additive="base">
                                        <p:cTn id="34" dur="2000" fill="hold"/>
                                        <p:tgtEl>
                                          <p:spTgt spid="29"/>
                                        </p:tgtEl>
                                        <p:attrNameLst>
                                          <p:attrName>ppt_y</p:attrName>
                                        </p:attrNameLst>
                                      </p:cBhvr>
                                      <p:tavLst>
                                        <p:tav tm="0">
                                          <p:val>
                                            <p:strVal val="1+#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0-#ppt_w/2"/>
                                          </p:val>
                                        </p:tav>
                                        <p:tav tm="100000">
                                          <p:val>
                                            <p:strVal val="#ppt_x"/>
                                          </p:val>
                                        </p:tav>
                                      </p:tavLst>
                                    </p:anim>
                                    <p:anim calcmode="lin" valueType="num">
                                      <p:cBhvr additive="base">
                                        <p:cTn id="50" dur="2000" fill="hold"/>
                                        <p:tgtEl>
                                          <p:spTgt spid="16"/>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0-#ppt_w/2"/>
                                          </p:val>
                                        </p:tav>
                                        <p:tav tm="100000">
                                          <p:val>
                                            <p:strVal val="#ppt_x"/>
                                          </p:val>
                                        </p:tav>
                                      </p:tavLst>
                                    </p:anim>
                                    <p:anim calcmode="lin" valueType="num">
                                      <p:cBhvr additive="base">
                                        <p:cTn id="54" dur="2000" fill="hold"/>
                                        <p:tgtEl>
                                          <p:spTgt spid="22"/>
                                        </p:tgtEl>
                                        <p:attrNameLst>
                                          <p:attrName>ppt_y</p:attrName>
                                        </p:attrNameLst>
                                      </p:cBhvr>
                                      <p:tavLst>
                                        <p:tav tm="0">
                                          <p:val>
                                            <p:strVal val="0-#ppt_h/2"/>
                                          </p:val>
                                        </p:tav>
                                        <p:tav tm="100000">
                                          <p:val>
                                            <p:strVal val="#ppt_y"/>
                                          </p:val>
                                        </p:tav>
                                      </p:tavLst>
                                    </p:anim>
                                  </p:childTnLst>
                                </p:cTn>
                              </p:par>
                              <p:par>
                                <p:cTn id="55" presetID="2" presetClass="entr" presetSubtype="9"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2000" fill="hold"/>
                                        <p:tgtEl>
                                          <p:spTgt spid="23"/>
                                        </p:tgtEl>
                                        <p:attrNameLst>
                                          <p:attrName>ppt_x</p:attrName>
                                        </p:attrNameLst>
                                      </p:cBhvr>
                                      <p:tavLst>
                                        <p:tav tm="0">
                                          <p:val>
                                            <p:strVal val="0-#ppt_w/2"/>
                                          </p:val>
                                        </p:tav>
                                        <p:tav tm="100000">
                                          <p:val>
                                            <p:strVal val="#ppt_x"/>
                                          </p:val>
                                        </p:tav>
                                      </p:tavLst>
                                    </p:anim>
                                    <p:anim calcmode="lin" valueType="num">
                                      <p:cBhvr additive="base">
                                        <p:cTn id="58" dur="2000" fill="hold"/>
                                        <p:tgtEl>
                                          <p:spTgt spid="23"/>
                                        </p:tgtEl>
                                        <p:attrNameLst>
                                          <p:attrName>ppt_y</p:attrName>
                                        </p:attrNameLst>
                                      </p:cBhvr>
                                      <p:tavLst>
                                        <p:tav tm="0">
                                          <p:val>
                                            <p:strVal val="0-#ppt_h/2"/>
                                          </p:val>
                                        </p:tav>
                                        <p:tav tm="100000">
                                          <p:val>
                                            <p:strVal val="#ppt_y"/>
                                          </p:val>
                                        </p:tav>
                                      </p:tavLst>
                                    </p:anim>
                                  </p:childTnLst>
                                </p:cTn>
                              </p:par>
                              <p:par>
                                <p:cTn id="59" presetID="2" presetClass="entr" presetSubtype="9"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2000" fill="hold"/>
                                        <p:tgtEl>
                                          <p:spTgt spid="27"/>
                                        </p:tgtEl>
                                        <p:attrNameLst>
                                          <p:attrName>ppt_x</p:attrName>
                                        </p:attrNameLst>
                                      </p:cBhvr>
                                      <p:tavLst>
                                        <p:tav tm="0">
                                          <p:val>
                                            <p:strVal val="0-#ppt_w/2"/>
                                          </p:val>
                                        </p:tav>
                                        <p:tav tm="100000">
                                          <p:val>
                                            <p:strVal val="#ppt_x"/>
                                          </p:val>
                                        </p:tav>
                                      </p:tavLst>
                                    </p:anim>
                                    <p:anim calcmode="lin" valueType="num">
                                      <p:cBhvr additive="base">
                                        <p:cTn id="62" dur="2000" fill="hold"/>
                                        <p:tgtEl>
                                          <p:spTgt spid="27"/>
                                        </p:tgtEl>
                                        <p:attrNameLst>
                                          <p:attrName>ppt_y</p:attrName>
                                        </p:attrNameLst>
                                      </p:cBhvr>
                                      <p:tavLst>
                                        <p:tav tm="0">
                                          <p:val>
                                            <p:strVal val="0-#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
                                        </p:tgtEl>
                                        <p:attrNameLst>
                                          <p:attrName>style.visibility</p:attrName>
                                        </p:attrNameLst>
                                      </p:cBhvr>
                                      <p:to>
                                        <p:strVal val="visible"/>
                                      </p:to>
                                    </p:set>
                                    <p:anim calcmode="lin" valueType="num">
                                      <p:cBhvr additive="base">
                                        <p:cTn id="65" dur="2000" fill="hold"/>
                                        <p:tgtEl>
                                          <p:spTgt spid="3"/>
                                        </p:tgtEl>
                                        <p:attrNameLst>
                                          <p:attrName>ppt_x</p:attrName>
                                        </p:attrNameLst>
                                      </p:cBhvr>
                                      <p:tavLst>
                                        <p:tav tm="0">
                                          <p:val>
                                            <p:strVal val="0-#ppt_w/2"/>
                                          </p:val>
                                        </p:tav>
                                        <p:tav tm="100000">
                                          <p:val>
                                            <p:strVal val="#ppt_x"/>
                                          </p:val>
                                        </p:tav>
                                      </p:tavLst>
                                    </p:anim>
                                    <p:anim calcmode="lin" valueType="num">
                                      <p:cBhvr additive="base">
                                        <p:cTn id="66" dur="2000" fill="hold"/>
                                        <p:tgtEl>
                                          <p:spTgt spid="3"/>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0-#ppt_w/2"/>
                                          </p:val>
                                        </p:tav>
                                        <p:tav tm="100000">
                                          <p:val>
                                            <p:strVal val="#ppt_x"/>
                                          </p:val>
                                        </p:tav>
                                      </p:tavLst>
                                    </p:anim>
                                    <p:anim calcmode="lin" valueType="num">
                                      <p:cBhvr additive="base">
                                        <p:cTn id="70" dur="2000" fill="hold"/>
                                        <p:tgtEl>
                                          <p:spTgt spid="7"/>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0-#ppt_w/2"/>
                                          </p:val>
                                        </p:tav>
                                        <p:tav tm="100000">
                                          <p:val>
                                            <p:strVal val="#ppt_x"/>
                                          </p:val>
                                        </p:tav>
                                      </p:tavLst>
                                    </p:anim>
                                    <p:anim calcmode="lin" valueType="num">
                                      <p:cBhvr additive="base">
                                        <p:cTn id="74" dur="2000" fill="hold"/>
                                        <p:tgtEl>
                                          <p:spTgt spid="12"/>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0-#ppt_w/2"/>
                                          </p:val>
                                        </p:tav>
                                        <p:tav tm="100000">
                                          <p:val>
                                            <p:strVal val="#ppt_x"/>
                                          </p:val>
                                        </p:tav>
                                      </p:tavLst>
                                    </p:anim>
                                    <p:anim calcmode="lin" valueType="num">
                                      <p:cBhvr additive="base">
                                        <p:cTn id="78" dur="2000" fill="hold"/>
                                        <p:tgtEl>
                                          <p:spTgt spid="17"/>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0-#ppt_w/2"/>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12" fill="hold" grpId="0" nodeType="withEffect">
                                  <p:stCondLst>
                                    <p:cond delay="0"/>
                                  </p:stCondLst>
                                  <p:childTnLst>
                                    <p:set>
                                      <p:cBhvr>
                                        <p:cTn id="88" dur="1" fill="hold">
                                          <p:stCondLst>
                                            <p:cond delay="0"/>
                                          </p:stCondLst>
                                        </p:cTn>
                                        <p:tgtEl>
                                          <p:spTgt spid="28"/>
                                        </p:tgtEl>
                                        <p:attrNameLst>
                                          <p:attrName>style.visibility</p:attrName>
                                        </p:attrNameLst>
                                      </p:cBhvr>
                                      <p:to>
                                        <p:strVal val="visible"/>
                                      </p:to>
                                    </p:set>
                                    <p:anim calcmode="lin" valueType="num">
                                      <p:cBhvr additive="base">
                                        <p:cTn id="89" dur="2000" fill="hold"/>
                                        <p:tgtEl>
                                          <p:spTgt spid="28"/>
                                        </p:tgtEl>
                                        <p:attrNameLst>
                                          <p:attrName>ppt_x</p:attrName>
                                        </p:attrNameLst>
                                      </p:cBhvr>
                                      <p:tavLst>
                                        <p:tav tm="0">
                                          <p:val>
                                            <p:strVal val="0-#ppt_w/2"/>
                                          </p:val>
                                        </p:tav>
                                        <p:tav tm="100000">
                                          <p:val>
                                            <p:strVal val="#ppt_x"/>
                                          </p:val>
                                        </p:tav>
                                      </p:tavLst>
                                    </p:anim>
                                    <p:anim calcmode="lin" valueType="num">
                                      <p:cBhvr additive="base">
                                        <p:cTn id="90" dur="2000" fill="hold"/>
                                        <p:tgtEl>
                                          <p:spTgt spid="28"/>
                                        </p:tgtEl>
                                        <p:attrNameLst>
                                          <p:attrName>ppt_y</p:attrName>
                                        </p:attrNameLst>
                                      </p:cBhvr>
                                      <p:tavLst>
                                        <p:tav tm="0">
                                          <p:val>
                                            <p:strVal val="1+#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additive="base">
                                        <p:cTn id="93" dur="2000" fill="hold"/>
                                        <p:tgtEl>
                                          <p:spTgt spid="6"/>
                                        </p:tgtEl>
                                        <p:attrNameLst>
                                          <p:attrName>ppt_x</p:attrName>
                                        </p:attrNameLst>
                                      </p:cBhvr>
                                      <p:tavLst>
                                        <p:tav tm="0">
                                          <p:val>
                                            <p:strVal val="1+#ppt_w/2"/>
                                          </p:val>
                                        </p:tav>
                                        <p:tav tm="100000">
                                          <p:val>
                                            <p:strVal val="#ppt_x"/>
                                          </p:val>
                                        </p:tav>
                                      </p:tavLst>
                                    </p:anim>
                                    <p:anim calcmode="lin" valueType="num">
                                      <p:cBhvr additive="base">
                                        <p:cTn id="94" dur="2000" fill="hold"/>
                                        <p:tgtEl>
                                          <p:spTgt spid="6"/>
                                        </p:tgtEl>
                                        <p:attrNameLst>
                                          <p:attrName>ppt_y</p:attrName>
                                        </p:attrNameLst>
                                      </p:cBhvr>
                                      <p:tavLst>
                                        <p:tav tm="0">
                                          <p:val>
                                            <p:strVal val="0-#ppt_h/2"/>
                                          </p:val>
                                        </p:tav>
                                        <p:tav tm="100000">
                                          <p:val>
                                            <p:strVal val="#ppt_y"/>
                                          </p:val>
                                        </p:tav>
                                      </p:tavLst>
                                    </p:anim>
                                  </p:childTnLst>
                                </p:cTn>
                              </p:par>
                              <p:par>
                                <p:cTn id="95" presetID="2" presetClass="entr" presetSubtype="3" fill="hold" grpId="0" nodeType="withEffect">
                                  <p:stCondLst>
                                    <p:cond delay="0"/>
                                  </p:stCondLst>
                                  <p:childTnLst>
                                    <p:set>
                                      <p:cBhvr>
                                        <p:cTn id="96" dur="1" fill="hold">
                                          <p:stCondLst>
                                            <p:cond delay="0"/>
                                          </p:stCondLst>
                                        </p:cTn>
                                        <p:tgtEl>
                                          <p:spTgt spid="9"/>
                                        </p:tgtEl>
                                        <p:attrNameLst>
                                          <p:attrName>style.visibility</p:attrName>
                                        </p:attrNameLst>
                                      </p:cBhvr>
                                      <p:to>
                                        <p:strVal val="visible"/>
                                      </p:to>
                                    </p:set>
                                    <p:anim calcmode="lin" valueType="num">
                                      <p:cBhvr additive="base">
                                        <p:cTn id="97" dur="2000" fill="hold"/>
                                        <p:tgtEl>
                                          <p:spTgt spid="9"/>
                                        </p:tgtEl>
                                        <p:attrNameLst>
                                          <p:attrName>ppt_x</p:attrName>
                                        </p:attrNameLst>
                                      </p:cBhvr>
                                      <p:tavLst>
                                        <p:tav tm="0">
                                          <p:val>
                                            <p:strVal val="1+#ppt_w/2"/>
                                          </p:val>
                                        </p:tav>
                                        <p:tav tm="100000">
                                          <p:val>
                                            <p:strVal val="#ppt_x"/>
                                          </p:val>
                                        </p:tav>
                                      </p:tavLst>
                                    </p:anim>
                                    <p:anim calcmode="lin" valueType="num">
                                      <p:cBhvr additive="base">
                                        <p:cTn id="98" dur="2000" fill="hold"/>
                                        <p:tgtEl>
                                          <p:spTgt spid="9"/>
                                        </p:tgtEl>
                                        <p:attrNameLst>
                                          <p:attrName>ppt_y</p:attrName>
                                        </p:attrNameLst>
                                      </p:cBhvr>
                                      <p:tavLst>
                                        <p:tav tm="0">
                                          <p:val>
                                            <p:strVal val="0-#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1+#ppt_w/2"/>
                                          </p:val>
                                        </p:tav>
                                        <p:tav tm="100000">
                                          <p:val>
                                            <p:strVal val="#ppt_x"/>
                                          </p:val>
                                        </p:tav>
                                      </p:tavLst>
                                    </p:anim>
                                    <p:anim calcmode="lin" valueType="num">
                                      <p:cBhvr additive="base">
                                        <p:cTn id="102" dur="2000" fill="hold"/>
                                        <p:tgtEl>
                                          <p:spTgt spid="14"/>
                                        </p:tgtEl>
                                        <p:attrNameLst>
                                          <p:attrName>ppt_y</p:attrName>
                                        </p:attrNameLst>
                                      </p:cBhvr>
                                      <p:tavLst>
                                        <p:tav tm="0">
                                          <p:val>
                                            <p:strVal val="0-#ppt_h/2"/>
                                          </p:val>
                                        </p:tav>
                                        <p:tav tm="100000">
                                          <p:val>
                                            <p:strVal val="#ppt_y"/>
                                          </p:val>
                                        </p:tav>
                                      </p:tavLst>
                                    </p:anim>
                                  </p:childTnLst>
                                </p:cTn>
                              </p:par>
                              <p:par>
                                <p:cTn id="103" presetID="2" presetClass="entr" presetSubtype="3" fill="hold" grpId="0"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2000" fill="hold"/>
                                        <p:tgtEl>
                                          <p:spTgt spid="15"/>
                                        </p:tgtEl>
                                        <p:attrNameLst>
                                          <p:attrName>ppt_x</p:attrName>
                                        </p:attrNameLst>
                                      </p:cBhvr>
                                      <p:tavLst>
                                        <p:tav tm="0">
                                          <p:val>
                                            <p:strVal val="1+#ppt_w/2"/>
                                          </p:val>
                                        </p:tav>
                                        <p:tav tm="100000">
                                          <p:val>
                                            <p:strVal val="#ppt_x"/>
                                          </p:val>
                                        </p:tav>
                                      </p:tavLst>
                                    </p:anim>
                                    <p:anim calcmode="lin" valueType="num">
                                      <p:cBhvr additive="base">
                                        <p:cTn id="106" dur="2000" fill="hold"/>
                                        <p:tgtEl>
                                          <p:spTgt spid="15"/>
                                        </p:tgtEl>
                                        <p:attrNameLst>
                                          <p:attrName>ppt_y</p:attrName>
                                        </p:attrNameLst>
                                      </p:cBhvr>
                                      <p:tavLst>
                                        <p:tav tm="0">
                                          <p:val>
                                            <p:strVal val="0-#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2000" fill="hold"/>
                                        <p:tgtEl>
                                          <p:spTgt spid="20"/>
                                        </p:tgtEl>
                                        <p:attrNameLst>
                                          <p:attrName>ppt_x</p:attrName>
                                        </p:attrNameLst>
                                      </p:cBhvr>
                                      <p:tavLst>
                                        <p:tav tm="0">
                                          <p:val>
                                            <p:strVal val="1+#ppt_w/2"/>
                                          </p:val>
                                        </p:tav>
                                        <p:tav tm="100000">
                                          <p:val>
                                            <p:strVal val="#ppt_x"/>
                                          </p:val>
                                        </p:tav>
                                      </p:tavLst>
                                    </p:anim>
                                    <p:anim calcmode="lin" valueType="num">
                                      <p:cBhvr additive="base">
                                        <p:cTn id="110" dur="2000" fill="hold"/>
                                        <p:tgtEl>
                                          <p:spTgt spid="20"/>
                                        </p:tgtEl>
                                        <p:attrNameLst>
                                          <p:attrName>ppt_y</p:attrName>
                                        </p:attrNameLst>
                                      </p:cBhvr>
                                      <p:tavLst>
                                        <p:tav tm="0">
                                          <p:val>
                                            <p:strVal val="0-#ppt_h/2"/>
                                          </p:val>
                                        </p:tav>
                                        <p:tav tm="100000">
                                          <p:val>
                                            <p:strVal val="#ppt_y"/>
                                          </p:val>
                                        </p:tav>
                                      </p:tavLst>
                                    </p:anim>
                                  </p:childTnLst>
                                </p:cTn>
                              </p:par>
                              <p:par>
                                <p:cTn id="111" presetID="2" presetClass="entr" presetSubtype="3" fill="hold" grpId="0" nodeType="with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additive="base">
                                        <p:cTn id="113" dur="2000" fill="hold"/>
                                        <p:tgtEl>
                                          <p:spTgt spid="26"/>
                                        </p:tgtEl>
                                        <p:attrNameLst>
                                          <p:attrName>ppt_x</p:attrName>
                                        </p:attrNameLst>
                                      </p:cBhvr>
                                      <p:tavLst>
                                        <p:tav tm="0">
                                          <p:val>
                                            <p:strVal val="1+#ppt_w/2"/>
                                          </p:val>
                                        </p:tav>
                                        <p:tav tm="100000">
                                          <p:val>
                                            <p:strVal val="#ppt_x"/>
                                          </p:val>
                                        </p:tav>
                                      </p:tavLst>
                                    </p:anim>
                                    <p:anim calcmode="lin" valueType="num">
                                      <p:cBhvr additive="base">
                                        <p:cTn id="114" dur="2000" fill="hold"/>
                                        <p:tgtEl>
                                          <p:spTgt spid="26"/>
                                        </p:tgtEl>
                                        <p:attrNameLst>
                                          <p:attrName>ppt_y</p:attrName>
                                        </p:attrNameLst>
                                      </p:cBhvr>
                                      <p:tavLst>
                                        <p:tav tm="0">
                                          <p:val>
                                            <p:strVal val="0-#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1+#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35" presetClass="entr" presetSubtype="0" fill="hold" grpId="1" nodeType="withEffect">
                                  <p:stCondLst>
                                    <p:cond delay="0"/>
                                  </p:stCondLst>
                                  <p:childTnLst>
                                    <p:set>
                                      <p:cBhvr>
                                        <p:cTn id="120" dur="1" fill="hold">
                                          <p:stCondLst>
                                            <p:cond delay="0"/>
                                          </p:stCondLst>
                                        </p:cTn>
                                        <p:tgtEl>
                                          <p:spTgt spid="3"/>
                                        </p:tgtEl>
                                        <p:attrNameLst>
                                          <p:attrName>style.visibility</p:attrName>
                                        </p:attrNameLst>
                                      </p:cBhvr>
                                      <p:to>
                                        <p:strVal val="visible"/>
                                      </p:to>
                                    </p:set>
                                    <p:animEffect transition="in" filter="fade">
                                      <p:cBhvr>
                                        <p:cTn id="121" dur="2000"/>
                                        <p:tgtEl>
                                          <p:spTgt spid="3"/>
                                        </p:tgtEl>
                                      </p:cBhvr>
                                    </p:animEffect>
                                    <p:anim calcmode="lin" valueType="num">
                                      <p:cBhvr>
                                        <p:cTn id="122" dur="2000" fill="hold"/>
                                        <p:tgtEl>
                                          <p:spTgt spid="3"/>
                                        </p:tgtEl>
                                        <p:attrNameLst>
                                          <p:attrName>style.rotation</p:attrName>
                                        </p:attrNameLst>
                                      </p:cBhvr>
                                      <p:tavLst>
                                        <p:tav tm="0">
                                          <p:val>
                                            <p:fltVal val="720"/>
                                          </p:val>
                                        </p:tav>
                                        <p:tav tm="100000">
                                          <p:val>
                                            <p:fltVal val="0"/>
                                          </p:val>
                                        </p:tav>
                                      </p:tavLst>
                                    </p:anim>
                                    <p:anim calcmode="lin" valueType="num">
                                      <p:cBhvr>
                                        <p:cTn id="123" dur="2000" fill="hold"/>
                                        <p:tgtEl>
                                          <p:spTgt spid="3"/>
                                        </p:tgtEl>
                                        <p:attrNameLst>
                                          <p:attrName>ppt_h</p:attrName>
                                        </p:attrNameLst>
                                      </p:cBhvr>
                                      <p:tavLst>
                                        <p:tav tm="0">
                                          <p:val>
                                            <p:fltVal val="0"/>
                                          </p:val>
                                        </p:tav>
                                        <p:tav tm="100000">
                                          <p:val>
                                            <p:strVal val="#ppt_h"/>
                                          </p:val>
                                        </p:tav>
                                      </p:tavLst>
                                    </p:anim>
                                    <p:anim calcmode="lin" valueType="num">
                                      <p:cBhvr>
                                        <p:cTn id="124" dur="2000" fill="hold"/>
                                        <p:tgtEl>
                                          <p:spTgt spid="3"/>
                                        </p:tgtEl>
                                        <p:attrNameLst>
                                          <p:attrName>ppt_w</p:attrName>
                                        </p:attrNameLst>
                                      </p:cBhvr>
                                      <p:tavLst>
                                        <p:tav tm="0">
                                          <p:val>
                                            <p:fltVal val="0"/>
                                          </p:val>
                                        </p:tav>
                                        <p:tav tm="100000">
                                          <p:val>
                                            <p:strVal val="#ppt_w"/>
                                          </p:val>
                                        </p:tav>
                                      </p:tavLst>
                                    </p:anim>
                                  </p:childTnLst>
                                </p:cTn>
                              </p:par>
                              <p:par>
                                <p:cTn id="125" presetID="35" presetClass="entr" presetSubtype="0" fill="hold" grpId="1" nodeType="withEffect">
                                  <p:stCondLst>
                                    <p:cond delay="0"/>
                                  </p:stCondLst>
                                  <p:childTnLst>
                                    <p:set>
                                      <p:cBhvr>
                                        <p:cTn id="126" dur="1" fill="hold">
                                          <p:stCondLst>
                                            <p:cond delay="0"/>
                                          </p:stCondLst>
                                        </p:cTn>
                                        <p:tgtEl>
                                          <p:spTgt spid="4"/>
                                        </p:tgtEl>
                                        <p:attrNameLst>
                                          <p:attrName>style.visibility</p:attrName>
                                        </p:attrNameLst>
                                      </p:cBhvr>
                                      <p:to>
                                        <p:strVal val="visible"/>
                                      </p:to>
                                    </p:set>
                                    <p:animEffect transition="in" filter="fade">
                                      <p:cBhvr>
                                        <p:cTn id="127" dur="2000"/>
                                        <p:tgtEl>
                                          <p:spTgt spid="4"/>
                                        </p:tgtEl>
                                      </p:cBhvr>
                                    </p:animEffect>
                                    <p:anim calcmode="lin" valueType="num">
                                      <p:cBhvr>
                                        <p:cTn id="128" dur="2000" fill="hold"/>
                                        <p:tgtEl>
                                          <p:spTgt spid="4"/>
                                        </p:tgtEl>
                                        <p:attrNameLst>
                                          <p:attrName>style.rotation</p:attrName>
                                        </p:attrNameLst>
                                      </p:cBhvr>
                                      <p:tavLst>
                                        <p:tav tm="0">
                                          <p:val>
                                            <p:fltVal val="720"/>
                                          </p:val>
                                        </p:tav>
                                        <p:tav tm="100000">
                                          <p:val>
                                            <p:fltVal val="0"/>
                                          </p:val>
                                        </p:tav>
                                      </p:tavLst>
                                    </p:anim>
                                    <p:anim calcmode="lin" valueType="num">
                                      <p:cBhvr>
                                        <p:cTn id="129" dur="2000" fill="hold"/>
                                        <p:tgtEl>
                                          <p:spTgt spid="4"/>
                                        </p:tgtEl>
                                        <p:attrNameLst>
                                          <p:attrName>ppt_h</p:attrName>
                                        </p:attrNameLst>
                                      </p:cBhvr>
                                      <p:tavLst>
                                        <p:tav tm="0">
                                          <p:val>
                                            <p:fltVal val="0"/>
                                          </p:val>
                                        </p:tav>
                                        <p:tav tm="100000">
                                          <p:val>
                                            <p:strVal val="#ppt_h"/>
                                          </p:val>
                                        </p:tav>
                                      </p:tavLst>
                                    </p:anim>
                                    <p:anim calcmode="lin" valueType="num">
                                      <p:cBhvr>
                                        <p:cTn id="130" dur="2000" fill="hold"/>
                                        <p:tgtEl>
                                          <p:spTgt spid="4"/>
                                        </p:tgtEl>
                                        <p:attrNameLst>
                                          <p:attrName>ppt_w</p:attrName>
                                        </p:attrNameLst>
                                      </p:cBhvr>
                                      <p:tavLst>
                                        <p:tav tm="0">
                                          <p:val>
                                            <p:fltVal val="0"/>
                                          </p:val>
                                        </p:tav>
                                        <p:tav tm="100000">
                                          <p:val>
                                            <p:strVal val="#ppt_w"/>
                                          </p:val>
                                        </p:tav>
                                      </p:tavLst>
                                    </p:anim>
                                  </p:childTnLst>
                                </p:cTn>
                              </p:par>
                              <p:par>
                                <p:cTn id="131" presetID="35" presetClass="entr" presetSubtype="0" fill="hold" grpId="1" nodeType="withEffect">
                                  <p:stCondLst>
                                    <p:cond delay="0"/>
                                  </p:stCondLst>
                                  <p:childTnLst>
                                    <p:set>
                                      <p:cBhvr>
                                        <p:cTn id="132" dur="1" fill="hold">
                                          <p:stCondLst>
                                            <p:cond delay="0"/>
                                          </p:stCondLst>
                                        </p:cTn>
                                        <p:tgtEl>
                                          <p:spTgt spid="5"/>
                                        </p:tgtEl>
                                        <p:attrNameLst>
                                          <p:attrName>style.visibility</p:attrName>
                                        </p:attrNameLst>
                                      </p:cBhvr>
                                      <p:to>
                                        <p:strVal val="visible"/>
                                      </p:to>
                                    </p:set>
                                    <p:animEffect transition="in" filter="fade">
                                      <p:cBhvr>
                                        <p:cTn id="133" dur="2000"/>
                                        <p:tgtEl>
                                          <p:spTgt spid="5"/>
                                        </p:tgtEl>
                                      </p:cBhvr>
                                    </p:animEffect>
                                    <p:anim calcmode="lin" valueType="num">
                                      <p:cBhvr>
                                        <p:cTn id="134" dur="2000" fill="hold"/>
                                        <p:tgtEl>
                                          <p:spTgt spid="5"/>
                                        </p:tgtEl>
                                        <p:attrNameLst>
                                          <p:attrName>style.rotation</p:attrName>
                                        </p:attrNameLst>
                                      </p:cBhvr>
                                      <p:tavLst>
                                        <p:tav tm="0">
                                          <p:val>
                                            <p:fltVal val="720"/>
                                          </p:val>
                                        </p:tav>
                                        <p:tav tm="100000">
                                          <p:val>
                                            <p:fltVal val="0"/>
                                          </p:val>
                                        </p:tav>
                                      </p:tavLst>
                                    </p:anim>
                                    <p:anim calcmode="lin" valueType="num">
                                      <p:cBhvr>
                                        <p:cTn id="135" dur="2000" fill="hold"/>
                                        <p:tgtEl>
                                          <p:spTgt spid="5"/>
                                        </p:tgtEl>
                                        <p:attrNameLst>
                                          <p:attrName>ppt_h</p:attrName>
                                        </p:attrNameLst>
                                      </p:cBhvr>
                                      <p:tavLst>
                                        <p:tav tm="0">
                                          <p:val>
                                            <p:fltVal val="0"/>
                                          </p:val>
                                        </p:tav>
                                        <p:tav tm="100000">
                                          <p:val>
                                            <p:strVal val="#ppt_h"/>
                                          </p:val>
                                        </p:tav>
                                      </p:tavLst>
                                    </p:anim>
                                    <p:anim calcmode="lin" valueType="num">
                                      <p:cBhvr>
                                        <p:cTn id="136" dur="2000" fill="hold"/>
                                        <p:tgtEl>
                                          <p:spTgt spid="5"/>
                                        </p:tgtEl>
                                        <p:attrNameLst>
                                          <p:attrName>ppt_w</p:attrName>
                                        </p:attrNameLst>
                                      </p:cBhvr>
                                      <p:tavLst>
                                        <p:tav tm="0">
                                          <p:val>
                                            <p:fltVal val="0"/>
                                          </p:val>
                                        </p:tav>
                                        <p:tav tm="100000">
                                          <p:val>
                                            <p:strVal val="#ppt_w"/>
                                          </p:val>
                                        </p:tav>
                                      </p:tavLst>
                                    </p:anim>
                                  </p:childTnLst>
                                </p:cTn>
                              </p:par>
                              <p:par>
                                <p:cTn id="137" presetID="35" presetClass="entr" presetSubtype="0" fill="hold" grpId="1" nodeType="withEffect">
                                  <p:stCondLst>
                                    <p:cond delay="0"/>
                                  </p:stCondLst>
                                  <p:childTnLst>
                                    <p:set>
                                      <p:cBhvr>
                                        <p:cTn id="138" dur="1" fill="hold">
                                          <p:stCondLst>
                                            <p:cond delay="0"/>
                                          </p:stCondLst>
                                        </p:cTn>
                                        <p:tgtEl>
                                          <p:spTgt spid="6"/>
                                        </p:tgtEl>
                                        <p:attrNameLst>
                                          <p:attrName>style.visibility</p:attrName>
                                        </p:attrNameLst>
                                      </p:cBhvr>
                                      <p:to>
                                        <p:strVal val="visible"/>
                                      </p:to>
                                    </p:set>
                                    <p:animEffect transition="in" filter="fade">
                                      <p:cBhvr>
                                        <p:cTn id="139" dur="2000"/>
                                        <p:tgtEl>
                                          <p:spTgt spid="6"/>
                                        </p:tgtEl>
                                      </p:cBhvr>
                                    </p:animEffect>
                                    <p:anim calcmode="lin" valueType="num">
                                      <p:cBhvr>
                                        <p:cTn id="140" dur="2000" fill="hold"/>
                                        <p:tgtEl>
                                          <p:spTgt spid="6"/>
                                        </p:tgtEl>
                                        <p:attrNameLst>
                                          <p:attrName>style.rotation</p:attrName>
                                        </p:attrNameLst>
                                      </p:cBhvr>
                                      <p:tavLst>
                                        <p:tav tm="0">
                                          <p:val>
                                            <p:fltVal val="720"/>
                                          </p:val>
                                        </p:tav>
                                        <p:tav tm="100000">
                                          <p:val>
                                            <p:fltVal val="0"/>
                                          </p:val>
                                        </p:tav>
                                      </p:tavLst>
                                    </p:anim>
                                    <p:anim calcmode="lin" valueType="num">
                                      <p:cBhvr>
                                        <p:cTn id="141" dur="2000" fill="hold"/>
                                        <p:tgtEl>
                                          <p:spTgt spid="6"/>
                                        </p:tgtEl>
                                        <p:attrNameLst>
                                          <p:attrName>ppt_h</p:attrName>
                                        </p:attrNameLst>
                                      </p:cBhvr>
                                      <p:tavLst>
                                        <p:tav tm="0">
                                          <p:val>
                                            <p:fltVal val="0"/>
                                          </p:val>
                                        </p:tav>
                                        <p:tav tm="100000">
                                          <p:val>
                                            <p:strVal val="#ppt_h"/>
                                          </p:val>
                                        </p:tav>
                                      </p:tavLst>
                                    </p:anim>
                                    <p:anim calcmode="lin" valueType="num">
                                      <p:cBhvr>
                                        <p:cTn id="142" dur="2000" fill="hold"/>
                                        <p:tgtEl>
                                          <p:spTgt spid="6"/>
                                        </p:tgtEl>
                                        <p:attrNameLst>
                                          <p:attrName>ppt_w</p:attrName>
                                        </p:attrNameLst>
                                      </p:cBhvr>
                                      <p:tavLst>
                                        <p:tav tm="0">
                                          <p:val>
                                            <p:fltVal val="0"/>
                                          </p:val>
                                        </p:tav>
                                        <p:tav tm="100000">
                                          <p:val>
                                            <p:strVal val="#ppt_w"/>
                                          </p:val>
                                        </p:tav>
                                      </p:tavLst>
                                    </p:anim>
                                  </p:childTnLst>
                                </p:cTn>
                              </p:par>
                              <p:par>
                                <p:cTn id="143" presetID="35" presetClass="entr" presetSubtype="0" fill="hold" grpId="1" nodeType="withEffect">
                                  <p:stCondLst>
                                    <p:cond delay="0"/>
                                  </p:stCondLst>
                                  <p:childTnLst>
                                    <p:set>
                                      <p:cBhvr>
                                        <p:cTn id="144" dur="1" fill="hold">
                                          <p:stCondLst>
                                            <p:cond delay="0"/>
                                          </p:stCondLst>
                                        </p:cTn>
                                        <p:tgtEl>
                                          <p:spTgt spid="7"/>
                                        </p:tgtEl>
                                        <p:attrNameLst>
                                          <p:attrName>style.visibility</p:attrName>
                                        </p:attrNameLst>
                                      </p:cBhvr>
                                      <p:to>
                                        <p:strVal val="visible"/>
                                      </p:to>
                                    </p:set>
                                    <p:animEffect transition="in" filter="fade">
                                      <p:cBhvr>
                                        <p:cTn id="145" dur="2000"/>
                                        <p:tgtEl>
                                          <p:spTgt spid="7"/>
                                        </p:tgtEl>
                                      </p:cBhvr>
                                    </p:animEffect>
                                    <p:anim calcmode="lin" valueType="num">
                                      <p:cBhvr>
                                        <p:cTn id="146" dur="2000" fill="hold"/>
                                        <p:tgtEl>
                                          <p:spTgt spid="7"/>
                                        </p:tgtEl>
                                        <p:attrNameLst>
                                          <p:attrName>style.rotation</p:attrName>
                                        </p:attrNameLst>
                                      </p:cBhvr>
                                      <p:tavLst>
                                        <p:tav tm="0">
                                          <p:val>
                                            <p:fltVal val="720"/>
                                          </p:val>
                                        </p:tav>
                                        <p:tav tm="100000">
                                          <p:val>
                                            <p:fltVal val="0"/>
                                          </p:val>
                                        </p:tav>
                                      </p:tavLst>
                                    </p:anim>
                                    <p:anim calcmode="lin" valueType="num">
                                      <p:cBhvr>
                                        <p:cTn id="147" dur="2000" fill="hold"/>
                                        <p:tgtEl>
                                          <p:spTgt spid="7"/>
                                        </p:tgtEl>
                                        <p:attrNameLst>
                                          <p:attrName>ppt_h</p:attrName>
                                        </p:attrNameLst>
                                      </p:cBhvr>
                                      <p:tavLst>
                                        <p:tav tm="0">
                                          <p:val>
                                            <p:fltVal val="0"/>
                                          </p:val>
                                        </p:tav>
                                        <p:tav tm="100000">
                                          <p:val>
                                            <p:strVal val="#ppt_h"/>
                                          </p:val>
                                        </p:tav>
                                      </p:tavLst>
                                    </p:anim>
                                    <p:anim calcmode="lin" valueType="num">
                                      <p:cBhvr>
                                        <p:cTn id="148" dur="2000" fill="hold"/>
                                        <p:tgtEl>
                                          <p:spTgt spid="7"/>
                                        </p:tgtEl>
                                        <p:attrNameLst>
                                          <p:attrName>ppt_w</p:attrName>
                                        </p:attrNameLst>
                                      </p:cBhvr>
                                      <p:tavLst>
                                        <p:tav tm="0">
                                          <p:val>
                                            <p:fltVal val="0"/>
                                          </p:val>
                                        </p:tav>
                                        <p:tav tm="100000">
                                          <p:val>
                                            <p:strVal val="#ppt_w"/>
                                          </p:val>
                                        </p:tav>
                                      </p:tavLst>
                                    </p:anim>
                                  </p:childTnLst>
                                </p:cTn>
                              </p:par>
                              <p:par>
                                <p:cTn id="149" presetID="35" presetClass="entr" presetSubtype="0" fill="hold" grpId="1" nodeType="withEffect">
                                  <p:stCondLst>
                                    <p:cond delay="0"/>
                                  </p:stCondLst>
                                  <p:childTnLst>
                                    <p:set>
                                      <p:cBhvr>
                                        <p:cTn id="150" dur="1" fill="hold">
                                          <p:stCondLst>
                                            <p:cond delay="0"/>
                                          </p:stCondLst>
                                        </p:cTn>
                                        <p:tgtEl>
                                          <p:spTgt spid="8"/>
                                        </p:tgtEl>
                                        <p:attrNameLst>
                                          <p:attrName>style.visibility</p:attrName>
                                        </p:attrNameLst>
                                      </p:cBhvr>
                                      <p:to>
                                        <p:strVal val="visible"/>
                                      </p:to>
                                    </p:set>
                                    <p:animEffect transition="in" filter="fade">
                                      <p:cBhvr>
                                        <p:cTn id="151" dur="2000"/>
                                        <p:tgtEl>
                                          <p:spTgt spid="8"/>
                                        </p:tgtEl>
                                      </p:cBhvr>
                                    </p:animEffect>
                                    <p:anim calcmode="lin" valueType="num">
                                      <p:cBhvr>
                                        <p:cTn id="152" dur="2000" fill="hold"/>
                                        <p:tgtEl>
                                          <p:spTgt spid="8"/>
                                        </p:tgtEl>
                                        <p:attrNameLst>
                                          <p:attrName>style.rotation</p:attrName>
                                        </p:attrNameLst>
                                      </p:cBhvr>
                                      <p:tavLst>
                                        <p:tav tm="0">
                                          <p:val>
                                            <p:fltVal val="720"/>
                                          </p:val>
                                        </p:tav>
                                        <p:tav tm="100000">
                                          <p:val>
                                            <p:fltVal val="0"/>
                                          </p:val>
                                        </p:tav>
                                      </p:tavLst>
                                    </p:anim>
                                    <p:anim calcmode="lin" valueType="num">
                                      <p:cBhvr>
                                        <p:cTn id="153" dur="2000" fill="hold"/>
                                        <p:tgtEl>
                                          <p:spTgt spid="8"/>
                                        </p:tgtEl>
                                        <p:attrNameLst>
                                          <p:attrName>ppt_h</p:attrName>
                                        </p:attrNameLst>
                                      </p:cBhvr>
                                      <p:tavLst>
                                        <p:tav tm="0">
                                          <p:val>
                                            <p:fltVal val="0"/>
                                          </p:val>
                                        </p:tav>
                                        <p:tav tm="100000">
                                          <p:val>
                                            <p:strVal val="#ppt_h"/>
                                          </p:val>
                                        </p:tav>
                                      </p:tavLst>
                                    </p:anim>
                                    <p:anim calcmode="lin" valueType="num">
                                      <p:cBhvr>
                                        <p:cTn id="154" dur="2000" fill="hold"/>
                                        <p:tgtEl>
                                          <p:spTgt spid="8"/>
                                        </p:tgtEl>
                                        <p:attrNameLst>
                                          <p:attrName>ppt_w</p:attrName>
                                        </p:attrNameLst>
                                      </p:cBhvr>
                                      <p:tavLst>
                                        <p:tav tm="0">
                                          <p:val>
                                            <p:fltVal val="0"/>
                                          </p:val>
                                        </p:tav>
                                        <p:tav tm="100000">
                                          <p:val>
                                            <p:strVal val="#ppt_w"/>
                                          </p:val>
                                        </p:tav>
                                      </p:tavLst>
                                    </p:anim>
                                  </p:childTnLst>
                                </p:cTn>
                              </p:par>
                              <p:par>
                                <p:cTn id="155" presetID="35" presetClass="entr" presetSubtype="0" fill="hold" grpId="1" nodeType="withEffect">
                                  <p:stCondLst>
                                    <p:cond delay="0"/>
                                  </p:stCondLst>
                                  <p:childTnLst>
                                    <p:set>
                                      <p:cBhvr>
                                        <p:cTn id="156" dur="1" fill="hold">
                                          <p:stCondLst>
                                            <p:cond delay="0"/>
                                          </p:stCondLst>
                                        </p:cTn>
                                        <p:tgtEl>
                                          <p:spTgt spid="9"/>
                                        </p:tgtEl>
                                        <p:attrNameLst>
                                          <p:attrName>style.visibility</p:attrName>
                                        </p:attrNameLst>
                                      </p:cBhvr>
                                      <p:to>
                                        <p:strVal val="visible"/>
                                      </p:to>
                                    </p:set>
                                    <p:animEffect transition="in" filter="fade">
                                      <p:cBhvr>
                                        <p:cTn id="157" dur="2000"/>
                                        <p:tgtEl>
                                          <p:spTgt spid="9"/>
                                        </p:tgtEl>
                                      </p:cBhvr>
                                    </p:animEffect>
                                    <p:anim calcmode="lin" valueType="num">
                                      <p:cBhvr>
                                        <p:cTn id="158" dur="2000" fill="hold"/>
                                        <p:tgtEl>
                                          <p:spTgt spid="9"/>
                                        </p:tgtEl>
                                        <p:attrNameLst>
                                          <p:attrName>style.rotation</p:attrName>
                                        </p:attrNameLst>
                                      </p:cBhvr>
                                      <p:tavLst>
                                        <p:tav tm="0">
                                          <p:val>
                                            <p:fltVal val="720"/>
                                          </p:val>
                                        </p:tav>
                                        <p:tav tm="100000">
                                          <p:val>
                                            <p:fltVal val="0"/>
                                          </p:val>
                                        </p:tav>
                                      </p:tavLst>
                                    </p:anim>
                                    <p:anim calcmode="lin" valueType="num">
                                      <p:cBhvr>
                                        <p:cTn id="159" dur="2000" fill="hold"/>
                                        <p:tgtEl>
                                          <p:spTgt spid="9"/>
                                        </p:tgtEl>
                                        <p:attrNameLst>
                                          <p:attrName>ppt_h</p:attrName>
                                        </p:attrNameLst>
                                      </p:cBhvr>
                                      <p:tavLst>
                                        <p:tav tm="0">
                                          <p:val>
                                            <p:fltVal val="0"/>
                                          </p:val>
                                        </p:tav>
                                        <p:tav tm="100000">
                                          <p:val>
                                            <p:strVal val="#ppt_h"/>
                                          </p:val>
                                        </p:tav>
                                      </p:tavLst>
                                    </p:anim>
                                    <p:anim calcmode="lin" valueType="num">
                                      <p:cBhvr>
                                        <p:cTn id="160" dur="2000" fill="hold"/>
                                        <p:tgtEl>
                                          <p:spTgt spid="9"/>
                                        </p:tgtEl>
                                        <p:attrNameLst>
                                          <p:attrName>ppt_w</p:attrName>
                                        </p:attrNameLst>
                                      </p:cBhvr>
                                      <p:tavLst>
                                        <p:tav tm="0">
                                          <p:val>
                                            <p:fltVal val="0"/>
                                          </p:val>
                                        </p:tav>
                                        <p:tav tm="100000">
                                          <p:val>
                                            <p:strVal val="#ppt_w"/>
                                          </p:val>
                                        </p:tav>
                                      </p:tavLst>
                                    </p:anim>
                                  </p:childTnLst>
                                </p:cTn>
                              </p:par>
                              <p:par>
                                <p:cTn id="161" presetID="35" presetClass="entr" presetSubtype="0" fill="hold" grpId="1" nodeType="withEffect">
                                  <p:stCondLst>
                                    <p:cond delay="0"/>
                                  </p:stCondLst>
                                  <p:childTnLst>
                                    <p:set>
                                      <p:cBhvr>
                                        <p:cTn id="162" dur="1" fill="hold">
                                          <p:stCondLst>
                                            <p:cond delay="0"/>
                                          </p:stCondLst>
                                        </p:cTn>
                                        <p:tgtEl>
                                          <p:spTgt spid="10"/>
                                        </p:tgtEl>
                                        <p:attrNameLst>
                                          <p:attrName>style.visibility</p:attrName>
                                        </p:attrNameLst>
                                      </p:cBhvr>
                                      <p:to>
                                        <p:strVal val="visible"/>
                                      </p:to>
                                    </p:set>
                                    <p:animEffect transition="in" filter="fade">
                                      <p:cBhvr>
                                        <p:cTn id="163" dur="2000"/>
                                        <p:tgtEl>
                                          <p:spTgt spid="10"/>
                                        </p:tgtEl>
                                      </p:cBhvr>
                                    </p:animEffect>
                                    <p:anim calcmode="lin" valueType="num">
                                      <p:cBhvr>
                                        <p:cTn id="164" dur="2000" fill="hold"/>
                                        <p:tgtEl>
                                          <p:spTgt spid="10"/>
                                        </p:tgtEl>
                                        <p:attrNameLst>
                                          <p:attrName>style.rotation</p:attrName>
                                        </p:attrNameLst>
                                      </p:cBhvr>
                                      <p:tavLst>
                                        <p:tav tm="0">
                                          <p:val>
                                            <p:fltVal val="720"/>
                                          </p:val>
                                        </p:tav>
                                        <p:tav tm="100000">
                                          <p:val>
                                            <p:fltVal val="0"/>
                                          </p:val>
                                        </p:tav>
                                      </p:tavLst>
                                    </p:anim>
                                    <p:anim calcmode="lin" valueType="num">
                                      <p:cBhvr>
                                        <p:cTn id="165" dur="2000" fill="hold"/>
                                        <p:tgtEl>
                                          <p:spTgt spid="10"/>
                                        </p:tgtEl>
                                        <p:attrNameLst>
                                          <p:attrName>ppt_h</p:attrName>
                                        </p:attrNameLst>
                                      </p:cBhvr>
                                      <p:tavLst>
                                        <p:tav tm="0">
                                          <p:val>
                                            <p:fltVal val="0"/>
                                          </p:val>
                                        </p:tav>
                                        <p:tav tm="100000">
                                          <p:val>
                                            <p:strVal val="#ppt_h"/>
                                          </p:val>
                                        </p:tav>
                                      </p:tavLst>
                                    </p:anim>
                                    <p:anim calcmode="lin" valueType="num">
                                      <p:cBhvr>
                                        <p:cTn id="166" dur="2000" fill="hold"/>
                                        <p:tgtEl>
                                          <p:spTgt spid="10"/>
                                        </p:tgtEl>
                                        <p:attrNameLst>
                                          <p:attrName>ppt_w</p:attrName>
                                        </p:attrNameLst>
                                      </p:cBhvr>
                                      <p:tavLst>
                                        <p:tav tm="0">
                                          <p:val>
                                            <p:fltVal val="0"/>
                                          </p:val>
                                        </p:tav>
                                        <p:tav tm="100000">
                                          <p:val>
                                            <p:strVal val="#ppt_w"/>
                                          </p:val>
                                        </p:tav>
                                      </p:tavLst>
                                    </p:anim>
                                  </p:childTnLst>
                                </p:cTn>
                              </p:par>
                              <p:par>
                                <p:cTn id="167" presetID="35" presetClass="entr" presetSubtype="0" fill="hold" grpId="1" nodeType="withEffect">
                                  <p:stCondLst>
                                    <p:cond delay="0"/>
                                  </p:stCondLst>
                                  <p:childTnLst>
                                    <p:set>
                                      <p:cBhvr>
                                        <p:cTn id="168" dur="1" fill="hold">
                                          <p:stCondLst>
                                            <p:cond delay="0"/>
                                          </p:stCondLst>
                                        </p:cTn>
                                        <p:tgtEl>
                                          <p:spTgt spid="11"/>
                                        </p:tgtEl>
                                        <p:attrNameLst>
                                          <p:attrName>style.visibility</p:attrName>
                                        </p:attrNameLst>
                                      </p:cBhvr>
                                      <p:to>
                                        <p:strVal val="visible"/>
                                      </p:to>
                                    </p:set>
                                    <p:animEffect transition="in" filter="fade">
                                      <p:cBhvr>
                                        <p:cTn id="169" dur="2000"/>
                                        <p:tgtEl>
                                          <p:spTgt spid="11"/>
                                        </p:tgtEl>
                                      </p:cBhvr>
                                    </p:animEffect>
                                    <p:anim calcmode="lin" valueType="num">
                                      <p:cBhvr>
                                        <p:cTn id="170" dur="2000" fill="hold"/>
                                        <p:tgtEl>
                                          <p:spTgt spid="11"/>
                                        </p:tgtEl>
                                        <p:attrNameLst>
                                          <p:attrName>style.rotation</p:attrName>
                                        </p:attrNameLst>
                                      </p:cBhvr>
                                      <p:tavLst>
                                        <p:tav tm="0">
                                          <p:val>
                                            <p:fltVal val="720"/>
                                          </p:val>
                                        </p:tav>
                                        <p:tav tm="100000">
                                          <p:val>
                                            <p:fltVal val="0"/>
                                          </p:val>
                                        </p:tav>
                                      </p:tavLst>
                                    </p:anim>
                                    <p:anim calcmode="lin" valueType="num">
                                      <p:cBhvr>
                                        <p:cTn id="171" dur="2000" fill="hold"/>
                                        <p:tgtEl>
                                          <p:spTgt spid="11"/>
                                        </p:tgtEl>
                                        <p:attrNameLst>
                                          <p:attrName>ppt_h</p:attrName>
                                        </p:attrNameLst>
                                      </p:cBhvr>
                                      <p:tavLst>
                                        <p:tav tm="0">
                                          <p:val>
                                            <p:fltVal val="0"/>
                                          </p:val>
                                        </p:tav>
                                        <p:tav tm="100000">
                                          <p:val>
                                            <p:strVal val="#ppt_h"/>
                                          </p:val>
                                        </p:tav>
                                      </p:tavLst>
                                    </p:anim>
                                    <p:anim calcmode="lin" valueType="num">
                                      <p:cBhvr>
                                        <p:cTn id="172" dur="2000" fill="hold"/>
                                        <p:tgtEl>
                                          <p:spTgt spid="11"/>
                                        </p:tgtEl>
                                        <p:attrNameLst>
                                          <p:attrName>ppt_w</p:attrName>
                                        </p:attrNameLst>
                                      </p:cBhvr>
                                      <p:tavLst>
                                        <p:tav tm="0">
                                          <p:val>
                                            <p:fltVal val="0"/>
                                          </p:val>
                                        </p:tav>
                                        <p:tav tm="100000">
                                          <p:val>
                                            <p:strVal val="#ppt_w"/>
                                          </p:val>
                                        </p:tav>
                                      </p:tavLst>
                                    </p:anim>
                                  </p:childTnLst>
                                </p:cTn>
                              </p:par>
                              <p:par>
                                <p:cTn id="173" presetID="35" presetClass="entr" presetSubtype="0" fill="hold" grpId="1" nodeType="withEffect">
                                  <p:stCondLst>
                                    <p:cond delay="0"/>
                                  </p:stCondLst>
                                  <p:childTnLst>
                                    <p:set>
                                      <p:cBhvr>
                                        <p:cTn id="174" dur="1" fill="hold">
                                          <p:stCondLst>
                                            <p:cond delay="0"/>
                                          </p:stCondLst>
                                        </p:cTn>
                                        <p:tgtEl>
                                          <p:spTgt spid="12"/>
                                        </p:tgtEl>
                                        <p:attrNameLst>
                                          <p:attrName>style.visibility</p:attrName>
                                        </p:attrNameLst>
                                      </p:cBhvr>
                                      <p:to>
                                        <p:strVal val="visible"/>
                                      </p:to>
                                    </p:set>
                                    <p:animEffect transition="in" filter="fade">
                                      <p:cBhvr>
                                        <p:cTn id="175" dur="2000"/>
                                        <p:tgtEl>
                                          <p:spTgt spid="12"/>
                                        </p:tgtEl>
                                      </p:cBhvr>
                                    </p:animEffect>
                                    <p:anim calcmode="lin" valueType="num">
                                      <p:cBhvr>
                                        <p:cTn id="176" dur="2000" fill="hold"/>
                                        <p:tgtEl>
                                          <p:spTgt spid="12"/>
                                        </p:tgtEl>
                                        <p:attrNameLst>
                                          <p:attrName>style.rotation</p:attrName>
                                        </p:attrNameLst>
                                      </p:cBhvr>
                                      <p:tavLst>
                                        <p:tav tm="0">
                                          <p:val>
                                            <p:fltVal val="720"/>
                                          </p:val>
                                        </p:tav>
                                        <p:tav tm="100000">
                                          <p:val>
                                            <p:fltVal val="0"/>
                                          </p:val>
                                        </p:tav>
                                      </p:tavLst>
                                    </p:anim>
                                    <p:anim calcmode="lin" valueType="num">
                                      <p:cBhvr>
                                        <p:cTn id="177" dur="2000" fill="hold"/>
                                        <p:tgtEl>
                                          <p:spTgt spid="12"/>
                                        </p:tgtEl>
                                        <p:attrNameLst>
                                          <p:attrName>ppt_h</p:attrName>
                                        </p:attrNameLst>
                                      </p:cBhvr>
                                      <p:tavLst>
                                        <p:tav tm="0">
                                          <p:val>
                                            <p:fltVal val="0"/>
                                          </p:val>
                                        </p:tav>
                                        <p:tav tm="100000">
                                          <p:val>
                                            <p:strVal val="#ppt_h"/>
                                          </p:val>
                                        </p:tav>
                                      </p:tavLst>
                                    </p:anim>
                                    <p:anim calcmode="lin" valueType="num">
                                      <p:cBhvr>
                                        <p:cTn id="178" dur="2000" fill="hold"/>
                                        <p:tgtEl>
                                          <p:spTgt spid="12"/>
                                        </p:tgtEl>
                                        <p:attrNameLst>
                                          <p:attrName>ppt_w</p:attrName>
                                        </p:attrNameLst>
                                      </p:cBhvr>
                                      <p:tavLst>
                                        <p:tav tm="0">
                                          <p:val>
                                            <p:fltVal val="0"/>
                                          </p:val>
                                        </p:tav>
                                        <p:tav tm="100000">
                                          <p:val>
                                            <p:strVal val="#ppt_w"/>
                                          </p:val>
                                        </p:tav>
                                      </p:tavLst>
                                    </p:anim>
                                  </p:childTnLst>
                                </p:cTn>
                              </p:par>
                              <p:par>
                                <p:cTn id="179" presetID="35" presetClass="entr" presetSubtype="0" fill="hold" grpId="1" nodeType="withEffect">
                                  <p:stCondLst>
                                    <p:cond delay="0"/>
                                  </p:stCondLst>
                                  <p:childTnLst>
                                    <p:set>
                                      <p:cBhvr>
                                        <p:cTn id="180" dur="1" fill="hold">
                                          <p:stCondLst>
                                            <p:cond delay="0"/>
                                          </p:stCondLst>
                                        </p:cTn>
                                        <p:tgtEl>
                                          <p:spTgt spid="13"/>
                                        </p:tgtEl>
                                        <p:attrNameLst>
                                          <p:attrName>style.visibility</p:attrName>
                                        </p:attrNameLst>
                                      </p:cBhvr>
                                      <p:to>
                                        <p:strVal val="visible"/>
                                      </p:to>
                                    </p:set>
                                    <p:animEffect transition="in" filter="fade">
                                      <p:cBhvr>
                                        <p:cTn id="181" dur="2000"/>
                                        <p:tgtEl>
                                          <p:spTgt spid="13"/>
                                        </p:tgtEl>
                                      </p:cBhvr>
                                    </p:animEffect>
                                    <p:anim calcmode="lin" valueType="num">
                                      <p:cBhvr>
                                        <p:cTn id="182" dur="2000" fill="hold"/>
                                        <p:tgtEl>
                                          <p:spTgt spid="13"/>
                                        </p:tgtEl>
                                        <p:attrNameLst>
                                          <p:attrName>style.rotation</p:attrName>
                                        </p:attrNameLst>
                                      </p:cBhvr>
                                      <p:tavLst>
                                        <p:tav tm="0">
                                          <p:val>
                                            <p:fltVal val="720"/>
                                          </p:val>
                                        </p:tav>
                                        <p:tav tm="100000">
                                          <p:val>
                                            <p:fltVal val="0"/>
                                          </p:val>
                                        </p:tav>
                                      </p:tavLst>
                                    </p:anim>
                                    <p:anim calcmode="lin" valueType="num">
                                      <p:cBhvr>
                                        <p:cTn id="183" dur="2000" fill="hold"/>
                                        <p:tgtEl>
                                          <p:spTgt spid="13"/>
                                        </p:tgtEl>
                                        <p:attrNameLst>
                                          <p:attrName>ppt_h</p:attrName>
                                        </p:attrNameLst>
                                      </p:cBhvr>
                                      <p:tavLst>
                                        <p:tav tm="0">
                                          <p:val>
                                            <p:fltVal val="0"/>
                                          </p:val>
                                        </p:tav>
                                        <p:tav tm="100000">
                                          <p:val>
                                            <p:strVal val="#ppt_h"/>
                                          </p:val>
                                        </p:tav>
                                      </p:tavLst>
                                    </p:anim>
                                    <p:anim calcmode="lin" valueType="num">
                                      <p:cBhvr>
                                        <p:cTn id="184" dur="2000" fill="hold"/>
                                        <p:tgtEl>
                                          <p:spTgt spid="13"/>
                                        </p:tgtEl>
                                        <p:attrNameLst>
                                          <p:attrName>ppt_w</p:attrName>
                                        </p:attrNameLst>
                                      </p:cBhvr>
                                      <p:tavLst>
                                        <p:tav tm="0">
                                          <p:val>
                                            <p:fltVal val="0"/>
                                          </p:val>
                                        </p:tav>
                                        <p:tav tm="100000">
                                          <p:val>
                                            <p:strVal val="#ppt_w"/>
                                          </p:val>
                                        </p:tav>
                                      </p:tavLst>
                                    </p:anim>
                                  </p:childTnLst>
                                </p:cTn>
                              </p:par>
                              <p:par>
                                <p:cTn id="185" presetID="35" presetClass="entr" presetSubtype="0" fill="hold" grpId="1"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fade">
                                      <p:cBhvr>
                                        <p:cTn id="187" dur="2000"/>
                                        <p:tgtEl>
                                          <p:spTgt spid="14"/>
                                        </p:tgtEl>
                                      </p:cBhvr>
                                    </p:animEffect>
                                    <p:anim calcmode="lin" valueType="num">
                                      <p:cBhvr>
                                        <p:cTn id="188" dur="2000" fill="hold"/>
                                        <p:tgtEl>
                                          <p:spTgt spid="14"/>
                                        </p:tgtEl>
                                        <p:attrNameLst>
                                          <p:attrName>style.rotation</p:attrName>
                                        </p:attrNameLst>
                                      </p:cBhvr>
                                      <p:tavLst>
                                        <p:tav tm="0">
                                          <p:val>
                                            <p:fltVal val="720"/>
                                          </p:val>
                                        </p:tav>
                                        <p:tav tm="100000">
                                          <p:val>
                                            <p:fltVal val="0"/>
                                          </p:val>
                                        </p:tav>
                                      </p:tavLst>
                                    </p:anim>
                                    <p:anim calcmode="lin" valueType="num">
                                      <p:cBhvr>
                                        <p:cTn id="189" dur="2000" fill="hold"/>
                                        <p:tgtEl>
                                          <p:spTgt spid="14"/>
                                        </p:tgtEl>
                                        <p:attrNameLst>
                                          <p:attrName>ppt_h</p:attrName>
                                        </p:attrNameLst>
                                      </p:cBhvr>
                                      <p:tavLst>
                                        <p:tav tm="0">
                                          <p:val>
                                            <p:fltVal val="0"/>
                                          </p:val>
                                        </p:tav>
                                        <p:tav tm="100000">
                                          <p:val>
                                            <p:strVal val="#ppt_h"/>
                                          </p:val>
                                        </p:tav>
                                      </p:tavLst>
                                    </p:anim>
                                    <p:anim calcmode="lin" valueType="num">
                                      <p:cBhvr>
                                        <p:cTn id="190" dur="2000" fill="hold"/>
                                        <p:tgtEl>
                                          <p:spTgt spid="14"/>
                                        </p:tgtEl>
                                        <p:attrNameLst>
                                          <p:attrName>ppt_w</p:attrName>
                                        </p:attrNameLst>
                                      </p:cBhvr>
                                      <p:tavLst>
                                        <p:tav tm="0">
                                          <p:val>
                                            <p:fltVal val="0"/>
                                          </p:val>
                                        </p:tav>
                                        <p:tav tm="100000">
                                          <p:val>
                                            <p:strVal val="#ppt_w"/>
                                          </p:val>
                                        </p:tav>
                                      </p:tavLst>
                                    </p:anim>
                                  </p:childTnLst>
                                </p:cTn>
                              </p:par>
                              <p:par>
                                <p:cTn id="191" presetID="35" presetClass="entr" presetSubtype="0" fill="hold" grpId="1" nodeType="withEffect">
                                  <p:stCondLst>
                                    <p:cond delay="0"/>
                                  </p:stCondLst>
                                  <p:childTnLst>
                                    <p:set>
                                      <p:cBhvr>
                                        <p:cTn id="192" dur="1" fill="hold">
                                          <p:stCondLst>
                                            <p:cond delay="0"/>
                                          </p:stCondLst>
                                        </p:cTn>
                                        <p:tgtEl>
                                          <p:spTgt spid="15"/>
                                        </p:tgtEl>
                                        <p:attrNameLst>
                                          <p:attrName>style.visibility</p:attrName>
                                        </p:attrNameLst>
                                      </p:cBhvr>
                                      <p:to>
                                        <p:strVal val="visible"/>
                                      </p:to>
                                    </p:set>
                                    <p:animEffect transition="in" filter="fade">
                                      <p:cBhvr>
                                        <p:cTn id="193" dur="2000"/>
                                        <p:tgtEl>
                                          <p:spTgt spid="15"/>
                                        </p:tgtEl>
                                      </p:cBhvr>
                                    </p:animEffect>
                                    <p:anim calcmode="lin" valueType="num">
                                      <p:cBhvr>
                                        <p:cTn id="194" dur="2000" fill="hold"/>
                                        <p:tgtEl>
                                          <p:spTgt spid="15"/>
                                        </p:tgtEl>
                                        <p:attrNameLst>
                                          <p:attrName>style.rotation</p:attrName>
                                        </p:attrNameLst>
                                      </p:cBhvr>
                                      <p:tavLst>
                                        <p:tav tm="0">
                                          <p:val>
                                            <p:fltVal val="720"/>
                                          </p:val>
                                        </p:tav>
                                        <p:tav tm="100000">
                                          <p:val>
                                            <p:fltVal val="0"/>
                                          </p:val>
                                        </p:tav>
                                      </p:tavLst>
                                    </p:anim>
                                    <p:anim calcmode="lin" valueType="num">
                                      <p:cBhvr>
                                        <p:cTn id="195" dur="2000" fill="hold"/>
                                        <p:tgtEl>
                                          <p:spTgt spid="15"/>
                                        </p:tgtEl>
                                        <p:attrNameLst>
                                          <p:attrName>ppt_h</p:attrName>
                                        </p:attrNameLst>
                                      </p:cBhvr>
                                      <p:tavLst>
                                        <p:tav tm="0">
                                          <p:val>
                                            <p:fltVal val="0"/>
                                          </p:val>
                                        </p:tav>
                                        <p:tav tm="100000">
                                          <p:val>
                                            <p:strVal val="#ppt_h"/>
                                          </p:val>
                                        </p:tav>
                                      </p:tavLst>
                                    </p:anim>
                                    <p:anim calcmode="lin" valueType="num">
                                      <p:cBhvr>
                                        <p:cTn id="196" dur="2000" fill="hold"/>
                                        <p:tgtEl>
                                          <p:spTgt spid="15"/>
                                        </p:tgtEl>
                                        <p:attrNameLst>
                                          <p:attrName>ppt_w</p:attrName>
                                        </p:attrNameLst>
                                      </p:cBhvr>
                                      <p:tavLst>
                                        <p:tav tm="0">
                                          <p:val>
                                            <p:fltVal val="0"/>
                                          </p:val>
                                        </p:tav>
                                        <p:tav tm="100000">
                                          <p:val>
                                            <p:strVal val="#ppt_w"/>
                                          </p:val>
                                        </p:tav>
                                      </p:tavLst>
                                    </p:anim>
                                  </p:childTnLst>
                                </p:cTn>
                              </p:par>
                              <p:par>
                                <p:cTn id="197" presetID="35" presetClass="entr" presetSubtype="0" fill="hold" grpId="1" nodeType="withEffect">
                                  <p:stCondLst>
                                    <p:cond delay="0"/>
                                  </p:stCondLst>
                                  <p:childTnLst>
                                    <p:set>
                                      <p:cBhvr>
                                        <p:cTn id="198" dur="1" fill="hold">
                                          <p:stCondLst>
                                            <p:cond delay="0"/>
                                          </p:stCondLst>
                                        </p:cTn>
                                        <p:tgtEl>
                                          <p:spTgt spid="16"/>
                                        </p:tgtEl>
                                        <p:attrNameLst>
                                          <p:attrName>style.visibility</p:attrName>
                                        </p:attrNameLst>
                                      </p:cBhvr>
                                      <p:to>
                                        <p:strVal val="visible"/>
                                      </p:to>
                                    </p:set>
                                    <p:animEffect transition="in" filter="fade">
                                      <p:cBhvr>
                                        <p:cTn id="199" dur="2000"/>
                                        <p:tgtEl>
                                          <p:spTgt spid="16"/>
                                        </p:tgtEl>
                                      </p:cBhvr>
                                    </p:animEffect>
                                    <p:anim calcmode="lin" valueType="num">
                                      <p:cBhvr>
                                        <p:cTn id="200" dur="2000" fill="hold"/>
                                        <p:tgtEl>
                                          <p:spTgt spid="16"/>
                                        </p:tgtEl>
                                        <p:attrNameLst>
                                          <p:attrName>style.rotation</p:attrName>
                                        </p:attrNameLst>
                                      </p:cBhvr>
                                      <p:tavLst>
                                        <p:tav tm="0">
                                          <p:val>
                                            <p:fltVal val="720"/>
                                          </p:val>
                                        </p:tav>
                                        <p:tav tm="100000">
                                          <p:val>
                                            <p:fltVal val="0"/>
                                          </p:val>
                                        </p:tav>
                                      </p:tavLst>
                                    </p:anim>
                                    <p:anim calcmode="lin" valueType="num">
                                      <p:cBhvr>
                                        <p:cTn id="201" dur="2000" fill="hold"/>
                                        <p:tgtEl>
                                          <p:spTgt spid="16"/>
                                        </p:tgtEl>
                                        <p:attrNameLst>
                                          <p:attrName>ppt_h</p:attrName>
                                        </p:attrNameLst>
                                      </p:cBhvr>
                                      <p:tavLst>
                                        <p:tav tm="0">
                                          <p:val>
                                            <p:fltVal val="0"/>
                                          </p:val>
                                        </p:tav>
                                        <p:tav tm="100000">
                                          <p:val>
                                            <p:strVal val="#ppt_h"/>
                                          </p:val>
                                        </p:tav>
                                      </p:tavLst>
                                    </p:anim>
                                    <p:anim calcmode="lin" valueType="num">
                                      <p:cBhvr>
                                        <p:cTn id="202" dur="2000" fill="hold"/>
                                        <p:tgtEl>
                                          <p:spTgt spid="16"/>
                                        </p:tgtEl>
                                        <p:attrNameLst>
                                          <p:attrName>ppt_w</p:attrName>
                                        </p:attrNameLst>
                                      </p:cBhvr>
                                      <p:tavLst>
                                        <p:tav tm="0">
                                          <p:val>
                                            <p:fltVal val="0"/>
                                          </p:val>
                                        </p:tav>
                                        <p:tav tm="100000">
                                          <p:val>
                                            <p:strVal val="#ppt_w"/>
                                          </p:val>
                                        </p:tav>
                                      </p:tavLst>
                                    </p:anim>
                                  </p:childTnLst>
                                </p:cTn>
                              </p:par>
                              <p:par>
                                <p:cTn id="203" presetID="35" presetClass="entr" presetSubtype="0" fill="hold" grpId="1" nodeType="withEffect">
                                  <p:stCondLst>
                                    <p:cond delay="0"/>
                                  </p:stCondLst>
                                  <p:childTnLst>
                                    <p:set>
                                      <p:cBhvr>
                                        <p:cTn id="204" dur="1" fill="hold">
                                          <p:stCondLst>
                                            <p:cond delay="0"/>
                                          </p:stCondLst>
                                        </p:cTn>
                                        <p:tgtEl>
                                          <p:spTgt spid="17"/>
                                        </p:tgtEl>
                                        <p:attrNameLst>
                                          <p:attrName>style.visibility</p:attrName>
                                        </p:attrNameLst>
                                      </p:cBhvr>
                                      <p:to>
                                        <p:strVal val="visible"/>
                                      </p:to>
                                    </p:set>
                                    <p:animEffect transition="in" filter="fade">
                                      <p:cBhvr>
                                        <p:cTn id="205" dur="2000"/>
                                        <p:tgtEl>
                                          <p:spTgt spid="17"/>
                                        </p:tgtEl>
                                      </p:cBhvr>
                                    </p:animEffect>
                                    <p:anim calcmode="lin" valueType="num">
                                      <p:cBhvr>
                                        <p:cTn id="206" dur="2000" fill="hold"/>
                                        <p:tgtEl>
                                          <p:spTgt spid="17"/>
                                        </p:tgtEl>
                                        <p:attrNameLst>
                                          <p:attrName>style.rotation</p:attrName>
                                        </p:attrNameLst>
                                      </p:cBhvr>
                                      <p:tavLst>
                                        <p:tav tm="0">
                                          <p:val>
                                            <p:fltVal val="720"/>
                                          </p:val>
                                        </p:tav>
                                        <p:tav tm="100000">
                                          <p:val>
                                            <p:fltVal val="0"/>
                                          </p:val>
                                        </p:tav>
                                      </p:tavLst>
                                    </p:anim>
                                    <p:anim calcmode="lin" valueType="num">
                                      <p:cBhvr>
                                        <p:cTn id="207" dur="2000" fill="hold"/>
                                        <p:tgtEl>
                                          <p:spTgt spid="17"/>
                                        </p:tgtEl>
                                        <p:attrNameLst>
                                          <p:attrName>ppt_h</p:attrName>
                                        </p:attrNameLst>
                                      </p:cBhvr>
                                      <p:tavLst>
                                        <p:tav tm="0">
                                          <p:val>
                                            <p:fltVal val="0"/>
                                          </p:val>
                                        </p:tav>
                                        <p:tav tm="100000">
                                          <p:val>
                                            <p:strVal val="#ppt_h"/>
                                          </p:val>
                                        </p:tav>
                                      </p:tavLst>
                                    </p:anim>
                                    <p:anim calcmode="lin" valueType="num">
                                      <p:cBhvr>
                                        <p:cTn id="208" dur="2000" fill="hold"/>
                                        <p:tgtEl>
                                          <p:spTgt spid="17"/>
                                        </p:tgtEl>
                                        <p:attrNameLst>
                                          <p:attrName>ppt_w</p:attrName>
                                        </p:attrNameLst>
                                      </p:cBhvr>
                                      <p:tavLst>
                                        <p:tav tm="0">
                                          <p:val>
                                            <p:fltVal val="0"/>
                                          </p:val>
                                        </p:tav>
                                        <p:tav tm="100000">
                                          <p:val>
                                            <p:strVal val="#ppt_w"/>
                                          </p:val>
                                        </p:tav>
                                      </p:tavLst>
                                    </p:anim>
                                  </p:childTnLst>
                                </p:cTn>
                              </p:par>
                              <p:par>
                                <p:cTn id="209" presetID="35" presetClass="entr" presetSubtype="0" fill="hold" grpId="1" nodeType="withEffect">
                                  <p:stCondLst>
                                    <p:cond delay="0"/>
                                  </p:stCondLst>
                                  <p:childTnLst>
                                    <p:set>
                                      <p:cBhvr>
                                        <p:cTn id="210" dur="1" fill="hold">
                                          <p:stCondLst>
                                            <p:cond delay="0"/>
                                          </p:stCondLst>
                                        </p:cTn>
                                        <p:tgtEl>
                                          <p:spTgt spid="18"/>
                                        </p:tgtEl>
                                        <p:attrNameLst>
                                          <p:attrName>style.visibility</p:attrName>
                                        </p:attrNameLst>
                                      </p:cBhvr>
                                      <p:to>
                                        <p:strVal val="visible"/>
                                      </p:to>
                                    </p:set>
                                    <p:animEffect transition="in" filter="fade">
                                      <p:cBhvr>
                                        <p:cTn id="211" dur="2000"/>
                                        <p:tgtEl>
                                          <p:spTgt spid="18"/>
                                        </p:tgtEl>
                                      </p:cBhvr>
                                    </p:animEffect>
                                    <p:anim calcmode="lin" valueType="num">
                                      <p:cBhvr>
                                        <p:cTn id="212" dur="2000" fill="hold"/>
                                        <p:tgtEl>
                                          <p:spTgt spid="18"/>
                                        </p:tgtEl>
                                        <p:attrNameLst>
                                          <p:attrName>style.rotation</p:attrName>
                                        </p:attrNameLst>
                                      </p:cBhvr>
                                      <p:tavLst>
                                        <p:tav tm="0">
                                          <p:val>
                                            <p:fltVal val="720"/>
                                          </p:val>
                                        </p:tav>
                                        <p:tav tm="100000">
                                          <p:val>
                                            <p:fltVal val="0"/>
                                          </p:val>
                                        </p:tav>
                                      </p:tavLst>
                                    </p:anim>
                                    <p:anim calcmode="lin" valueType="num">
                                      <p:cBhvr>
                                        <p:cTn id="213" dur="2000" fill="hold"/>
                                        <p:tgtEl>
                                          <p:spTgt spid="18"/>
                                        </p:tgtEl>
                                        <p:attrNameLst>
                                          <p:attrName>ppt_h</p:attrName>
                                        </p:attrNameLst>
                                      </p:cBhvr>
                                      <p:tavLst>
                                        <p:tav tm="0">
                                          <p:val>
                                            <p:fltVal val="0"/>
                                          </p:val>
                                        </p:tav>
                                        <p:tav tm="100000">
                                          <p:val>
                                            <p:strVal val="#ppt_h"/>
                                          </p:val>
                                        </p:tav>
                                      </p:tavLst>
                                    </p:anim>
                                    <p:anim calcmode="lin" valueType="num">
                                      <p:cBhvr>
                                        <p:cTn id="214" dur="2000" fill="hold"/>
                                        <p:tgtEl>
                                          <p:spTgt spid="18"/>
                                        </p:tgtEl>
                                        <p:attrNameLst>
                                          <p:attrName>ppt_w</p:attrName>
                                        </p:attrNameLst>
                                      </p:cBhvr>
                                      <p:tavLst>
                                        <p:tav tm="0">
                                          <p:val>
                                            <p:fltVal val="0"/>
                                          </p:val>
                                        </p:tav>
                                        <p:tav tm="100000">
                                          <p:val>
                                            <p:strVal val="#ppt_w"/>
                                          </p:val>
                                        </p:tav>
                                      </p:tavLst>
                                    </p:anim>
                                  </p:childTnLst>
                                </p:cTn>
                              </p:par>
                              <p:par>
                                <p:cTn id="215" presetID="35" presetClass="entr" presetSubtype="0" fill="hold" grpId="1" nodeType="withEffect">
                                  <p:stCondLst>
                                    <p:cond delay="0"/>
                                  </p:stCondLst>
                                  <p:childTnLst>
                                    <p:set>
                                      <p:cBhvr>
                                        <p:cTn id="216" dur="1" fill="hold">
                                          <p:stCondLst>
                                            <p:cond delay="0"/>
                                          </p:stCondLst>
                                        </p:cTn>
                                        <p:tgtEl>
                                          <p:spTgt spid="19"/>
                                        </p:tgtEl>
                                        <p:attrNameLst>
                                          <p:attrName>style.visibility</p:attrName>
                                        </p:attrNameLst>
                                      </p:cBhvr>
                                      <p:to>
                                        <p:strVal val="visible"/>
                                      </p:to>
                                    </p:set>
                                    <p:animEffect transition="in" filter="fade">
                                      <p:cBhvr>
                                        <p:cTn id="217" dur="2000"/>
                                        <p:tgtEl>
                                          <p:spTgt spid="19"/>
                                        </p:tgtEl>
                                      </p:cBhvr>
                                    </p:animEffect>
                                    <p:anim calcmode="lin" valueType="num">
                                      <p:cBhvr>
                                        <p:cTn id="218" dur="2000" fill="hold"/>
                                        <p:tgtEl>
                                          <p:spTgt spid="19"/>
                                        </p:tgtEl>
                                        <p:attrNameLst>
                                          <p:attrName>style.rotation</p:attrName>
                                        </p:attrNameLst>
                                      </p:cBhvr>
                                      <p:tavLst>
                                        <p:tav tm="0">
                                          <p:val>
                                            <p:fltVal val="720"/>
                                          </p:val>
                                        </p:tav>
                                        <p:tav tm="100000">
                                          <p:val>
                                            <p:fltVal val="0"/>
                                          </p:val>
                                        </p:tav>
                                      </p:tavLst>
                                    </p:anim>
                                    <p:anim calcmode="lin" valueType="num">
                                      <p:cBhvr>
                                        <p:cTn id="219" dur="2000" fill="hold"/>
                                        <p:tgtEl>
                                          <p:spTgt spid="19"/>
                                        </p:tgtEl>
                                        <p:attrNameLst>
                                          <p:attrName>ppt_h</p:attrName>
                                        </p:attrNameLst>
                                      </p:cBhvr>
                                      <p:tavLst>
                                        <p:tav tm="0">
                                          <p:val>
                                            <p:fltVal val="0"/>
                                          </p:val>
                                        </p:tav>
                                        <p:tav tm="100000">
                                          <p:val>
                                            <p:strVal val="#ppt_h"/>
                                          </p:val>
                                        </p:tav>
                                      </p:tavLst>
                                    </p:anim>
                                    <p:anim calcmode="lin" valueType="num">
                                      <p:cBhvr>
                                        <p:cTn id="220" dur="2000" fill="hold"/>
                                        <p:tgtEl>
                                          <p:spTgt spid="19"/>
                                        </p:tgtEl>
                                        <p:attrNameLst>
                                          <p:attrName>ppt_w</p:attrName>
                                        </p:attrNameLst>
                                      </p:cBhvr>
                                      <p:tavLst>
                                        <p:tav tm="0">
                                          <p:val>
                                            <p:fltVal val="0"/>
                                          </p:val>
                                        </p:tav>
                                        <p:tav tm="100000">
                                          <p:val>
                                            <p:strVal val="#ppt_w"/>
                                          </p:val>
                                        </p:tav>
                                      </p:tavLst>
                                    </p:anim>
                                  </p:childTnLst>
                                </p:cTn>
                              </p:par>
                              <p:par>
                                <p:cTn id="221" presetID="35" presetClass="entr" presetSubtype="0" fill="hold" grpId="1" nodeType="withEffect">
                                  <p:stCondLst>
                                    <p:cond delay="0"/>
                                  </p:stCondLst>
                                  <p:childTnLst>
                                    <p:set>
                                      <p:cBhvr>
                                        <p:cTn id="222" dur="1" fill="hold">
                                          <p:stCondLst>
                                            <p:cond delay="0"/>
                                          </p:stCondLst>
                                        </p:cTn>
                                        <p:tgtEl>
                                          <p:spTgt spid="20"/>
                                        </p:tgtEl>
                                        <p:attrNameLst>
                                          <p:attrName>style.visibility</p:attrName>
                                        </p:attrNameLst>
                                      </p:cBhvr>
                                      <p:to>
                                        <p:strVal val="visible"/>
                                      </p:to>
                                    </p:set>
                                    <p:animEffect transition="in" filter="fade">
                                      <p:cBhvr>
                                        <p:cTn id="223" dur="2000"/>
                                        <p:tgtEl>
                                          <p:spTgt spid="20"/>
                                        </p:tgtEl>
                                      </p:cBhvr>
                                    </p:animEffect>
                                    <p:anim calcmode="lin" valueType="num">
                                      <p:cBhvr>
                                        <p:cTn id="224" dur="2000" fill="hold"/>
                                        <p:tgtEl>
                                          <p:spTgt spid="20"/>
                                        </p:tgtEl>
                                        <p:attrNameLst>
                                          <p:attrName>style.rotation</p:attrName>
                                        </p:attrNameLst>
                                      </p:cBhvr>
                                      <p:tavLst>
                                        <p:tav tm="0">
                                          <p:val>
                                            <p:fltVal val="720"/>
                                          </p:val>
                                        </p:tav>
                                        <p:tav tm="100000">
                                          <p:val>
                                            <p:fltVal val="0"/>
                                          </p:val>
                                        </p:tav>
                                      </p:tavLst>
                                    </p:anim>
                                    <p:anim calcmode="lin" valueType="num">
                                      <p:cBhvr>
                                        <p:cTn id="225" dur="2000" fill="hold"/>
                                        <p:tgtEl>
                                          <p:spTgt spid="20"/>
                                        </p:tgtEl>
                                        <p:attrNameLst>
                                          <p:attrName>ppt_h</p:attrName>
                                        </p:attrNameLst>
                                      </p:cBhvr>
                                      <p:tavLst>
                                        <p:tav tm="0">
                                          <p:val>
                                            <p:fltVal val="0"/>
                                          </p:val>
                                        </p:tav>
                                        <p:tav tm="100000">
                                          <p:val>
                                            <p:strVal val="#ppt_h"/>
                                          </p:val>
                                        </p:tav>
                                      </p:tavLst>
                                    </p:anim>
                                    <p:anim calcmode="lin" valueType="num">
                                      <p:cBhvr>
                                        <p:cTn id="226" dur="2000" fill="hold"/>
                                        <p:tgtEl>
                                          <p:spTgt spid="20"/>
                                        </p:tgtEl>
                                        <p:attrNameLst>
                                          <p:attrName>ppt_w</p:attrName>
                                        </p:attrNameLst>
                                      </p:cBhvr>
                                      <p:tavLst>
                                        <p:tav tm="0">
                                          <p:val>
                                            <p:fltVal val="0"/>
                                          </p:val>
                                        </p:tav>
                                        <p:tav tm="100000">
                                          <p:val>
                                            <p:strVal val="#ppt_w"/>
                                          </p:val>
                                        </p:tav>
                                      </p:tavLst>
                                    </p:anim>
                                  </p:childTnLst>
                                </p:cTn>
                              </p:par>
                              <p:par>
                                <p:cTn id="227" presetID="35" presetClass="entr" presetSubtype="0" fill="hold" grpId="1" nodeType="withEffect">
                                  <p:stCondLst>
                                    <p:cond delay="0"/>
                                  </p:stCondLst>
                                  <p:childTnLst>
                                    <p:set>
                                      <p:cBhvr>
                                        <p:cTn id="228" dur="1" fill="hold">
                                          <p:stCondLst>
                                            <p:cond delay="0"/>
                                          </p:stCondLst>
                                        </p:cTn>
                                        <p:tgtEl>
                                          <p:spTgt spid="21"/>
                                        </p:tgtEl>
                                        <p:attrNameLst>
                                          <p:attrName>style.visibility</p:attrName>
                                        </p:attrNameLst>
                                      </p:cBhvr>
                                      <p:to>
                                        <p:strVal val="visible"/>
                                      </p:to>
                                    </p:set>
                                    <p:animEffect transition="in" filter="fade">
                                      <p:cBhvr>
                                        <p:cTn id="229" dur="2000"/>
                                        <p:tgtEl>
                                          <p:spTgt spid="21"/>
                                        </p:tgtEl>
                                      </p:cBhvr>
                                    </p:animEffect>
                                    <p:anim calcmode="lin" valueType="num">
                                      <p:cBhvr>
                                        <p:cTn id="230" dur="2000" fill="hold"/>
                                        <p:tgtEl>
                                          <p:spTgt spid="21"/>
                                        </p:tgtEl>
                                        <p:attrNameLst>
                                          <p:attrName>style.rotation</p:attrName>
                                        </p:attrNameLst>
                                      </p:cBhvr>
                                      <p:tavLst>
                                        <p:tav tm="0">
                                          <p:val>
                                            <p:fltVal val="720"/>
                                          </p:val>
                                        </p:tav>
                                        <p:tav tm="100000">
                                          <p:val>
                                            <p:fltVal val="0"/>
                                          </p:val>
                                        </p:tav>
                                      </p:tavLst>
                                    </p:anim>
                                    <p:anim calcmode="lin" valueType="num">
                                      <p:cBhvr>
                                        <p:cTn id="231" dur="2000" fill="hold"/>
                                        <p:tgtEl>
                                          <p:spTgt spid="21"/>
                                        </p:tgtEl>
                                        <p:attrNameLst>
                                          <p:attrName>ppt_h</p:attrName>
                                        </p:attrNameLst>
                                      </p:cBhvr>
                                      <p:tavLst>
                                        <p:tav tm="0">
                                          <p:val>
                                            <p:fltVal val="0"/>
                                          </p:val>
                                        </p:tav>
                                        <p:tav tm="100000">
                                          <p:val>
                                            <p:strVal val="#ppt_h"/>
                                          </p:val>
                                        </p:tav>
                                      </p:tavLst>
                                    </p:anim>
                                    <p:anim calcmode="lin" valueType="num">
                                      <p:cBhvr>
                                        <p:cTn id="232" dur="2000" fill="hold"/>
                                        <p:tgtEl>
                                          <p:spTgt spid="21"/>
                                        </p:tgtEl>
                                        <p:attrNameLst>
                                          <p:attrName>ppt_w</p:attrName>
                                        </p:attrNameLst>
                                      </p:cBhvr>
                                      <p:tavLst>
                                        <p:tav tm="0">
                                          <p:val>
                                            <p:fltVal val="0"/>
                                          </p:val>
                                        </p:tav>
                                        <p:tav tm="100000">
                                          <p:val>
                                            <p:strVal val="#ppt_w"/>
                                          </p:val>
                                        </p:tav>
                                      </p:tavLst>
                                    </p:anim>
                                  </p:childTnLst>
                                </p:cTn>
                              </p:par>
                              <p:par>
                                <p:cTn id="233" presetID="35" presetClass="entr" presetSubtype="0" fill="hold" grpId="1" nodeType="withEffect">
                                  <p:stCondLst>
                                    <p:cond delay="0"/>
                                  </p:stCondLst>
                                  <p:childTnLst>
                                    <p:set>
                                      <p:cBhvr>
                                        <p:cTn id="234" dur="1" fill="hold">
                                          <p:stCondLst>
                                            <p:cond delay="0"/>
                                          </p:stCondLst>
                                        </p:cTn>
                                        <p:tgtEl>
                                          <p:spTgt spid="22"/>
                                        </p:tgtEl>
                                        <p:attrNameLst>
                                          <p:attrName>style.visibility</p:attrName>
                                        </p:attrNameLst>
                                      </p:cBhvr>
                                      <p:to>
                                        <p:strVal val="visible"/>
                                      </p:to>
                                    </p:set>
                                    <p:animEffect transition="in" filter="fade">
                                      <p:cBhvr>
                                        <p:cTn id="235" dur="2000"/>
                                        <p:tgtEl>
                                          <p:spTgt spid="22"/>
                                        </p:tgtEl>
                                      </p:cBhvr>
                                    </p:animEffect>
                                    <p:anim calcmode="lin" valueType="num">
                                      <p:cBhvr>
                                        <p:cTn id="236" dur="2000" fill="hold"/>
                                        <p:tgtEl>
                                          <p:spTgt spid="22"/>
                                        </p:tgtEl>
                                        <p:attrNameLst>
                                          <p:attrName>style.rotation</p:attrName>
                                        </p:attrNameLst>
                                      </p:cBhvr>
                                      <p:tavLst>
                                        <p:tav tm="0">
                                          <p:val>
                                            <p:fltVal val="720"/>
                                          </p:val>
                                        </p:tav>
                                        <p:tav tm="100000">
                                          <p:val>
                                            <p:fltVal val="0"/>
                                          </p:val>
                                        </p:tav>
                                      </p:tavLst>
                                    </p:anim>
                                    <p:anim calcmode="lin" valueType="num">
                                      <p:cBhvr>
                                        <p:cTn id="237" dur="2000" fill="hold"/>
                                        <p:tgtEl>
                                          <p:spTgt spid="22"/>
                                        </p:tgtEl>
                                        <p:attrNameLst>
                                          <p:attrName>ppt_h</p:attrName>
                                        </p:attrNameLst>
                                      </p:cBhvr>
                                      <p:tavLst>
                                        <p:tav tm="0">
                                          <p:val>
                                            <p:fltVal val="0"/>
                                          </p:val>
                                        </p:tav>
                                        <p:tav tm="100000">
                                          <p:val>
                                            <p:strVal val="#ppt_h"/>
                                          </p:val>
                                        </p:tav>
                                      </p:tavLst>
                                    </p:anim>
                                    <p:anim calcmode="lin" valueType="num">
                                      <p:cBhvr>
                                        <p:cTn id="238" dur="2000" fill="hold"/>
                                        <p:tgtEl>
                                          <p:spTgt spid="22"/>
                                        </p:tgtEl>
                                        <p:attrNameLst>
                                          <p:attrName>ppt_w</p:attrName>
                                        </p:attrNameLst>
                                      </p:cBhvr>
                                      <p:tavLst>
                                        <p:tav tm="0">
                                          <p:val>
                                            <p:fltVal val="0"/>
                                          </p:val>
                                        </p:tav>
                                        <p:tav tm="100000">
                                          <p:val>
                                            <p:strVal val="#ppt_w"/>
                                          </p:val>
                                        </p:tav>
                                      </p:tavLst>
                                    </p:anim>
                                  </p:childTnLst>
                                </p:cTn>
                              </p:par>
                              <p:par>
                                <p:cTn id="239" presetID="35" presetClass="entr" presetSubtype="0" fill="hold" grpId="1" nodeType="withEffect">
                                  <p:stCondLst>
                                    <p:cond delay="0"/>
                                  </p:stCondLst>
                                  <p:childTnLst>
                                    <p:set>
                                      <p:cBhvr>
                                        <p:cTn id="240" dur="1" fill="hold">
                                          <p:stCondLst>
                                            <p:cond delay="0"/>
                                          </p:stCondLst>
                                        </p:cTn>
                                        <p:tgtEl>
                                          <p:spTgt spid="23"/>
                                        </p:tgtEl>
                                        <p:attrNameLst>
                                          <p:attrName>style.visibility</p:attrName>
                                        </p:attrNameLst>
                                      </p:cBhvr>
                                      <p:to>
                                        <p:strVal val="visible"/>
                                      </p:to>
                                    </p:set>
                                    <p:animEffect transition="in" filter="fade">
                                      <p:cBhvr>
                                        <p:cTn id="241" dur="2000"/>
                                        <p:tgtEl>
                                          <p:spTgt spid="23"/>
                                        </p:tgtEl>
                                      </p:cBhvr>
                                    </p:animEffect>
                                    <p:anim calcmode="lin" valueType="num">
                                      <p:cBhvr>
                                        <p:cTn id="242" dur="2000" fill="hold"/>
                                        <p:tgtEl>
                                          <p:spTgt spid="23"/>
                                        </p:tgtEl>
                                        <p:attrNameLst>
                                          <p:attrName>style.rotation</p:attrName>
                                        </p:attrNameLst>
                                      </p:cBhvr>
                                      <p:tavLst>
                                        <p:tav tm="0">
                                          <p:val>
                                            <p:fltVal val="720"/>
                                          </p:val>
                                        </p:tav>
                                        <p:tav tm="100000">
                                          <p:val>
                                            <p:fltVal val="0"/>
                                          </p:val>
                                        </p:tav>
                                      </p:tavLst>
                                    </p:anim>
                                    <p:anim calcmode="lin" valueType="num">
                                      <p:cBhvr>
                                        <p:cTn id="243" dur="2000" fill="hold"/>
                                        <p:tgtEl>
                                          <p:spTgt spid="23"/>
                                        </p:tgtEl>
                                        <p:attrNameLst>
                                          <p:attrName>ppt_h</p:attrName>
                                        </p:attrNameLst>
                                      </p:cBhvr>
                                      <p:tavLst>
                                        <p:tav tm="0">
                                          <p:val>
                                            <p:fltVal val="0"/>
                                          </p:val>
                                        </p:tav>
                                        <p:tav tm="100000">
                                          <p:val>
                                            <p:strVal val="#ppt_h"/>
                                          </p:val>
                                        </p:tav>
                                      </p:tavLst>
                                    </p:anim>
                                    <p:anim calcmode="lin" valueType="num">
                                      <p:cBhvr>
                                        <p:cTn id="244" dur="2000" fill="hold"/>
                                        <p:tgtEl>
                                          <p:spTgt spid="23"/>
                                        </p:tgtEl>
                                        <p:attrNameLst>
                                          <p:attrName>ppt_w</p:attrName>
                                        </p:attrNameLst>
                                      </p:cBhvr>
                                      <p:tavLst>
                                        <p:tav tm="0">
                                          <p:val>
                                            <p:fltVal val="0"/>
                                          </p:val>
                                        </p:tav>
                                        <p:tav tm="100000">
                                          <p:val>
                                            <p:strVal val="#ppt_w"/>
                                          </p:val>
                                        </p:tav>
                                      </p:tavLst>
                                    </p:anim>
                                  </p:childTnLst>
                                </p:cTn>
                              </p:par>
                              <p:par>
                                <p:cTn id="245" presetID="35" presetClass="entr" presetSubtype="0" fill="hold" grpId="1" nodeType="withEffect">
                                  <p:stCondLst>
                                    <p:cond delay="0"/>
                                  </p:stCondLst>
                                  <p:childTnLst>
                                    <p:set>
                                      <p:cBhvr>
                                        <p:cTn id="246" dur="1" fill="hold">
                                          <p:stCondLst>
                                            <p:cond delay="0"/>
                                          </p:stCondLst>
                                        </p:cTn>
                                        <p:tgtEl>
                                          <p:spTgt spid="24"/>
                                        </p:tgtEl>
                                        <p:attrNameLst>
                                          <p:attrName>style.visibility</p:attrName>
                                        </p:attrNameLst>
                                      </p:cBhvr>
                                      <p:to>
                                        <p:strVal val="visible"/>
                                      </p:to>
                                    </p:set>
                                    <p:animEffect transition="in" filter="fade">
                                      <p:cBhvr>
                                        <p:cTn id="247" dur="2000"/>
                                        <p:tgtEl>
                                          <p:spTgt spid="24"/>
                                        </p:tgtEl>
                                      </p:cBhvr>
                                    </p:animEffect>
                                    <p:anim calcmode="lin" valueType="num">
                                      <p:cBhvr>
                                        <p:cTn id="248" dur="2000" fill="hold"/>
                                        <p:tgtEl>
                                          <p:spTgt spid="24"/>
                                        </p:tgtEl>
                                        <p:attrNameLst>
                                          <p:attrName>style.rotation</p:attrName>
                                        </p:attrNameLst>
                                      </p:cBhvr>
                                      <p:tavLst>
                                        <p:tav tm="0">
                                          <p:val>
                                            <p:fltVal val="720"/>
                                          </p:val>
                                        </p:tav>
                                        <p:tav tm="100000">
                                          <p:val>
                                            <p:fltVal val="0"/>
                                          </p:val>
                                        </p:tav>
                                      </p:tavLst>
                                    </p:anim>
                                    <p:anim calcmode="lin" valueType="num">
                                      <p:cBhvr>
                                        <p:cTn id="249" dur="2000" fill="hold"/>
                                        <p:tgtEl>
                                          <p:spTgt spid="24"/>
                                        </p:tgtEl>
                                        <p:attrNameLst>
                                          <p:attrName>ppt_h</p:attrName>
                                        </p:attrNameLst>
                                      </p:cBhvr>
                                      <p:tavLst>
                                        <p:tav tm="0">
                                          <p:val>
                                            <p:fltVal val="0"/>
                                          </p:val>
                                        </p:tav>
                                        <p:tav tm="100000">
                                          <p:val>
                                            <p:strVal val="#ppt_h"/>
                                          </p:val>
                                        </p:tav>
                                      </p:tavLst>
                                    </p:anim>
                                    <p:anim calcmode="lin" valueType="num">
                                      <p:cBhvr>
                                        <p:cTn id="250" dur="2000" fill="hold"/>
                                        <p:tgtEl>
                                          <p:spTgt spid="24"/>
                                        </p:tgtEl>
                                        <p:attrNameLst>
                                          <p:attrName>ppt_w</p:attrName>
                                        </p:attrNameLst>
                                      </p:cBhvr>
                                      <p:tavLst>
                                        <p:tav tm="0">
                                          <p:val>
                                            <p:fltVal val="0"/>
                                          </p:val>
                                        </p:tav>
                                        <p:tav tm="100000">
                                          <p:val>
                                            <p:strVal val="#ppt_w"/>
                                          </p:val>
                                        </p:tav>
                                      </p:tavLst>
                                    </p:anim>
                                  </p:childTnLst>
                                </p:cTn>
                              </p:par>
                              <p:par>
                                <p:cTn id="251" presetID="35" presetClass="entr" presetSubtype="0" fill="hold" grpId="1" nodeType="withEffect">
                                  <p:stCondLst>
                                    <p:cond delay="0"/>
                                  </p:stCondLst>
                                  <p:childTnLst>
                                    <p:set>
                                      <p:cBhvr>
                                        <p:cTn id="252" dur="1" fill="hold">
                                          <p:stCondLst>
                                            <p:cond delay="0"/>
                                          </p:stCondLst>
                                        </p:cTn>
                                        <p:tgtEl>
                                          <p:spTgt spid="25"/>
                                        </p:tgtEl>
                                        <p:attrNameLst>
                                          <p:attrName>style.visibility</p:attrName>
                                        </p:attrNameLst>
                                      </p:cBhvr>
                                      <p:to>
                                        <p:strVal val="visible"/>
                                      </p:to>
                                    </p:set>
                                    <p:animEffect transition="in" filter="fade">
                                      <p:cBhvr>
                                        <p:cTn id="253" dur="2000"/>
                                        <p:tgtEl>
                                          <p:spTgt spid="25"/>
                                        </p:tgtEl>
                                      </p:cBhvr>
                                    </p:animEffect>
                                    <p:anim calcmode="lin" valueType="num">
                                      <p:cBhvr>
                                        <p:cTn id="254" dur="2000" fill="hold"/>
                                        <p:tgtEl>
                                          <p:spTgt spid="25"/>
                                        </p:tgtEl>
                                        <p:attrNameLst>
                                          <p:attrName>style.rotation</p:attrName>
                                        </p:attrNameLst>
                                      </p:cBhvr>
                                      <p:tavLst>
                                        <p:tav tm="0">
                                          <p:val>
                                            <p:fltVal val="720"/>
                                          </p:val>
                                        </p:tav>
                                        <p:tav tm="100000">
                                          <p:val>
                                            <p:fltVal val="0"/>
                                          </p:val>
                                        </p:tav>
                                      </p:tavLst>
                                    </p:anim>
                                    <p:anim calcmode="lin" valueType="num">
                                      <p:cBhvr>
                                        <p:cTn id="255" dur="2000" fill="hold"/>
                                        <p:tgtEl>
                                          <p:spTgt spid="25"/>
                                        </p:tgtEl>
                                        <p:attrNameLst>
                                          <p:attrName>ppt_h</p:attrName>
                                        </p:attrNameLst>
                                      </p:cBhvr>
                                      <p:tavLst>
                                        <p:tav tm="0">
                                          <p:val>
                                            <p:fltVal val="0"/>
                                          </p:val>
                                        </p:tav>
                                        <p:tav tm="100000">
                                          <p:val>
                                            <p:strVal val="#ppt_h"/>
                                          </p:val>
                                        </p:tav>
                                      </p:tavLst>
                                    </p:anim>
                                    <p:anim calcmode="lin" valueType="num">
                                      <p:cBhvr>
                                        <p:cTn id="256" dur="2000" fill="hold"/>
                                        <p:tgtEl>
                                          <p:spTgt spid="25"/>
                                        </p:tgtEl>
                                        <p:attrNameLst>
                                          <p:attrName>ppt_w</p:attrName>
                                        </p:attrNameLst>
                                      </p:cBhvr>
                                      <p:tavLst>
                                        <p:tav tm="0">
                                          <p:val>
                                            <p:fltVal val="0"/>
                                          </p:val>
                                        </p:tav>
                                        <p:tav tm="100000">
                                          <p:val>
                                            <p:strVal val="#ppt_w"/>
                                          </p:val>
                                        </p:tav>
                                      </p:tavLst>
                                    </p:anim>
                                  </p:childTnLst>
                                </p:cTn>
                              </p:par>
                              <p:par>
                                <p:cTn id="257" presetID="35" presetClass="entr" presetSubtype="0" fill="hold" grpId="1" nodeType="withEffect">
                                  <p:stCondLst>
                                    <p:cond delay="0"/>
                                  </p:stCondLst>
                                  <p:childTnLst>
                                    <p:set>
                                      <p:cBhvr>
                                        <p:cTn id="258" dur="1" fill="hold">
                                          <p:stCondLst>
                                            <p:cond delay="0"/>
                                          </p:stCondLst>
                                        </p:cTn>
                                        <p:tgtEl>
                                          <p:spTgt spid="26"/>
                                        </p:tgtEl>
                                        <p:attrNameLst>
                                          <p:attrName>style.visibility</p:attrName>
                                        </p:attrNameLst>
                                      </p:cBhvr>
                                      <p:to>
                                        <p:strVal val="visible"/>
                                      </p:to>
                                    </p:set>
                                    <p:animEffect transition="in" filter="fade">
                                      <p:cBhvr>
                                        <p:cTn id="259" dur="2000"/>
                                        <p:tgtEl>
                                          <p:spTgt spid="26"/>
                                        </p:tgtEl>
                                      </p:cBhvr>
                                    </p:animEffect>
                                    <p:anim calcmode="lin" valueType="num">
                                      <p:cBhvr>
                                        <p:cTn id="260" dur="2000" fill="hold"/>
                                        <p:tgtEl>
                                          <p:spTgt spid="26"/>
                                        </p:tgtEl>
                                        <p:attrNameLst>
                                          <p:attrName>style.rotation</p:attrName>
                                        </p:attrNameLst>
                                      </p:cBhvr>
                                      <p:tavLst>
                                        <p:tav tm="0">
                                          <p:val>
                                            <p:fltVal val="720"/>
                                          </p:val>
                                        </p:tav>
                                        <p:tav tm="100000">
                                          <p:val>
                                            <p:fltVal val="0"/>
                                          </p:val>
                                        </p:tav>
                                      </p:tavLst>
                                    </p:anim>
                                    <p:anim calcmode="lin" valueType="num">
                                      <p:cBhvr>
                                        <p:cTn id="261" dur="2000" fill="hold"/>
                                        <p:tgtEl>
                                          <p:spTgt spid="26"/>
                                        </p:tgtEl>
                                        <p:attrNameLst>
                                          <p:attrName>ppt_h</p:attrName>
                                        </p:attrNameLst>
                                      </p:cBhvr>
                                      <p:tavLst>
                                        <p:tav tm="0">
                                          <p:val>
                                            <p:fltVal val="0"/>
                                          </p:val>
                                        </p:tav>
                                        <p:tav tm="100000">
                                          <p:val>
                                            <p:strVal val="#ppt_h"/>
                                          </p:val>
                                        </p:tav>
                                      </p:tavLst>
                                    </p:anim>
                                    <p:anim calcmode="lin" valueType="num">
                                      <p:cBhvr>
                                        <p:cTn id="262" dur="2000" fill="hold"/>
                                        <p:tgtEl>
                                          <p:spTgt spid="26"/>
                                        </p:tgtEl>
                                        <p:attrNameLst>
                                          <p:attrName>ppt_w</p:attrName>
                                        </p:attrNameLst>
                                      </p:cBhvr>
                                      <p:tavLst>
                                        <p:tav tm="0">
                                          <p:val>
                                            <p:fltVal val="0"/>
                                          </p:val>
                                        </p:tav>
                                        <p:tav tm="100000">
                                          <p:val>
                                            <p:strVal val="#ppt_w"/>
                                          </p:val>
                                        </p:tav>
                                      </p:tavLst>
                                    </p:anim>
                                  </p:childTnLst>
                                </p:cTn>
                              </p:par>
                              <p:par>
                                <p:cTn id="263" presetID="35" presetClass="entr" presetSubtype="0" fill="hold" grpId="1" nodeType="withEffect">
                                  <p:stCondLst>
                                    <p:cond delay="0"/>
                                  </p:stCondLst>
                                  <p:childTnLst>
                                    <p:set>
                                      <p:cBhvr>
                                        <p:cTn id="264" dur="1" fill="hold">
                                          <p:stCondLst>
                                            <p:cond delay="0"/>
                                          </p:stCondLst>
                                        </p:cTn>
                                        <p:tgtEl>
                                          <p:spTgt spid="27"/>
                                        </p:tgtEl>
                                        <p:attrNameLst>
                                          <p:attrName>style.visibility</p:attrName>
                                        </p:attrNameLst>
                                      </p:cBhvr>
                                      <p:to>
                                        <p:strVal val="visible"/>
                                      </p:to>
                                    </p:set>
                                    <p:animEffect transition="in" filter="fade">
                                      <p:cBhvr>
                                        <p:cTn id="265" dur="2000"/>
                                        <p:tgtEl>
                                          <p:spTgt spid="27"/>
                                        </p:tgtEl>
                                      </p:cBhvr>
                                    </p:animEffect>
                                    <p:anim calcmode="lin" valueType="num">
                                      <p:cBhvr>
                                        <p:cTn id="266" dur="2000" fill="hold"/>
                                        <p:tgtEl>
                                          <p:spTgt spid="27"/>
                                        </p:tgtEl>
                                        <p:attrNameLst>
                                          <p:attrName>style.rotation</p:attrName>
                                        </p:attrNameLst>
                                      </p:cBhvr>
                                      <p:tavLst>
                                        <p:tav tm="0">
                                          <p:val>
                                            <p:fltVal val="720"/>
                                          </p:val>
                                        </p:tav>
                                        <p:tav tm="100000">
                                          <p:val>
                                            <p:fltVal val="0"/>
                                          </p:val>
                                        </p:tav>
                                      </p:tavLst>
                                    </p:anim>
                                    <p:anim calcmode="lin" valueType="num">
                                      <p:cBhvr>
                                        <p:cTn id="267" dur="2000" fill="hold"/>
                                        <p:tgtEl>
                                          <p:spTgt spid="27"/>
                                        </p:tgtEl>
                                        <p:attrNameLst>
                                          <p:attrName>ppt_h</p:attrName>
                                        </p:attrNameLst>
                                      </p:cBhvr>
                                      <p:tavLst>
                                        <p:tav tm="0">
                                          <p:val>
                                            <p:fltVal val="0"/>
                                          </p:val>
                                        </p:tav>
                                        <p:tav tm="100000">
                                          <p:val>
                                            <p:strVal val="#ppt_h"/>
                                          </p:val>
                                        </p:tav>
                                      </p:tavLst>
                                    </p:anim>
                                    <p:anim calcmode="lin" valueType="num">
                                      <p:cBhvr>
                                        <p:cTn id="268" dur="2000" fill="hold"/>
                                        <p:tgtEl>
                                          <p:spTgt spid="27"/>
                                        </p:tgtEl>
                                        <p:attrNameLst>
                                          <p:attrName>ppt_w</p:attrName>
                                        </p:attrNameLst>
                                      </p:cBhvr>
                                      <p:tavLst>
                                        <p:tav tm="0">
                                          <p:val>
                                            <p:fltVal val="0"/>
                                          </p:val>
                                        </p:tav>
                                        <p:tav tm="100000">
                                          <p:val>
                                            <p:strVal val="#ppt_w"/>
                                          </p:val>
                                        </p:tav>
                                      </p:tavLst>
                                    </p:anim>
                                  </p:childTnLst>
                                </p:cTn>
                              </p:par>
                              <p:par>
                                <p:cTn id="269" presetID="35" presetClass="entr" presetSubtype="0" fill="hold" grpId="1" nodeType="withEffect">
                                  <p:stCondLst>
                                    <p:cond delay="0"/>
                                  </p:stCondLst>
                                  <p:childTnLst>
                                    <p:set>
                                      <p:cBhvr>
                                        <p:cTn id="270" dur="1" fill="hold">
                                          <p:stCondLst>
                                            <p:cond delay="0"/>
                                          </p:stCondLst>
                                        </p:cTn>
                                        <p:tgtEl>
                                          <p:spTgt spid="28"/>
                                        </p:tgtEl>
                                        <p:attrNameLst>
                                          <p:attrName>style.visibility</p:attrName>
                                        </p:attrNameLst>
                                      </p:cBhvr>
                                      <p:to>
                                        <p:strVal val="visible"/>
                                      </p:to>
                                    </p:set>
                                    <p:animEffect transition="in" filter="fade">
                                      <p:cBhvr>
                                        <p:cTn id="271" dur="2000"/>
                                        <p:tgtEl>
                                          <p:spTgt spid="28"/>
                                        </p:tgtEl>
                                      </p:cBhvr>
                                    </p:animEffect>
                                    <p:anim calcmode="lin" valueType="num">
                                      <p:cBhvr>
                                        <p:cTn id="272" dur="2000" fill="hold"/>
                                        <p:tgtEl>
                                          <p:spTgt spid="28"/>
                                        </p:tgtEl>
                                        <p:attrNameLst>
                                          <p:attrName>style.rotation</p:attrName>
                                        </p:attrNameLst>
                                      </p:cBhvr>
                                      <p:tavLst>
                                        <p:tav tm="0">
                                          <p:val>
                                            <p:fltVal val="720"/>
                                          </p:val>
                                        </p:tav>
                                        <p:tav tm="100000">
                                          <p:val>
                                            <p:fltVal val="0"/>
                                          </p:val>
                                        </p:tav>
                                      </p:tavLst>
                                    </p:anim>
                                    <p:anim calcmode="lin" valueType="num">
                                      <p:cBhvr>
                                        <p:cTn id="273" dur="2000" fill="hold"/>
                                        <p:tgtEl>
                                          <p:spTgt spid="28"/>
                                        </p:tgtEl>
                                        <p:attrNameLst>
                                          <p:attrName>ppt_h</p:attrName>
                                        </p:attrNameLst>
                                      </p:cBhvr>
                                      <p:tavLst>
                                        <p:tav tm="0">
                                          <p:val>
                                            <p:fltVal val="0"/>
                                          </p:val>
                                        </p:tav>
                                        <p:tav tm="100000">
                                          <p:val>
                                            <p:strVal val="#ppt_h"/>
                                          </p:val>
                                        </p:tav>
                                      </p:tavLst>
                                    </p:anim>
                                    <p:anim calcmode="lin" valueType="num">
                                      <p:cBhvr>
                                        <p:cTn id="274" dur="2000" fill="hold"/>
                                        <p:tgtEl>
                                          <p:spTgt spid="28"/>
                                        </p:tgtEl>
                                        <p:attrNameLst>
                                          <p:attrName>ppt_w</p:attrName>
                                        </p:attrNameLst>
                                      </p:cBhvr>
                                      <p:tavLst>
                                        <p:tav tm="0">
                                          <p:val>
                                            <p:fltVal val="0"/>
                                          </p:val>
                                        </p:tav>
                                        <p:tav tm="100000">
                                          <p:val>
                                            <p:strVal val="#ppt_w"/>
                                          </p:val>
                                        </p:tav>
                                      </p:tavLst>
                                    </p:anim>
                                  </p:childTnLst>
                                </p:cTn>
                              </p:par>
                              <p:par>
                                <p:cTn id="275" presetID="35" presetClass="entr" presetSubtype="0" fill="hold" grpId="1" nodeType="withEffect">
                                  <p:stCondLst>
                                    <p:cond delay="0"/>
                                  </p:stCondLst>
                                  <p:childTnLst>
                                    <p:set>
                                      <p:cBhvr>
                                        <p:cTn id="276" dur="1" fill="hold">
                                          <p:stCondLst>
                                            <p:cond delay="0"/>
                                          </p:stCondLst>
                                        </p:cTn>
                                        <p:tgtEl>
                                          <p:spTgt spid="29"/>
                                        </p:tgtEl>
                                        <p:attrNameLst>
                                          <p:attrName>style.visibility</p:attrName>
                                        </p:attrNameLst>
                                      </p:cBhvr>
                                      <p:to>
                                        <p:strVal val="visible"/>
                                      </p:to>
                                    </p:set>
                                    <p:animEffect transition="in" filter="fade">
                                      <p:cBhvr>
                                        <p:cTn id="277" dur="2000"/>
                                        <p:tgtEl>
                                          <p:spTgt spid="29"/>
                                        </p:tgtEl>
                                      </p:cBhvr>
                                    </p:animEffect>
                                    <p:anim calcmode="lin" valueType="num">
                                      <p:cBhvr>
                                        <p:cTn id="278" dur="2000" fill="hold"/>
                                        <p:tgtEl>
                                          <p:spTgt spid="29"/>
                                        </p:tgtEl>
                                        <p:attrNameLst>
                                          <p:attrName>style.rotation</p:attrName>
                                        </p:attrNameLst>
                                      </p:cBhvr>
                                      <p:tavLst>
                                        <p:tav tm="0">
                                          <p:val>
                                            <p:fltVal val="720"/>
                                          </p:val>
                                        </p:tav>
                                        <p:tav tm="100000">
                                          <p:val>
                                            <p:fltVal val="0"/>
                                          </p:val>
                                        </p:tav>
                                      </p:tavLst>
                                    </p:anim>
                                    <p:anim calcmode="lin" valueType="num">
                                      <p:cBhvr>
                                        <p:cTn id="279" dur="2000" fill="hold"/>
                                        <p:tgtEl>
                                          <p:spTgt spid="29"/>
                                        </p:tgtEl>
                                        <p:attrNameLst>
                                          <p:attrName>ppt_h</p:attrName>
                                        </p:attrNameLst>
                                      </p:cBhvr>
                                      <p:tavLst>
                                        <p:tav tm="0">
                                          <p:val>
                                            <p:fltVal val="0"/>
                                          </p:val>
                                        </p:tav>
                                        <p:tav tm="100000">
                                          <p:val>
                                            <p:strVal val="#ppt_h"/>
                                          </p:val>
                                        </p:tav>
                                      </p:tavLst>
                                    </p:anim>
                                    <p:anim calcmode="lin" valueType="num">
                                      <p:cBhvr>
                                        <p:cTn id="280" dur="2000" fill="hold"/>
                                        <p:tgtEl>
                                          <p:spTgt spid="29"/>
                                        </p:tgtEl>
                                        <p:attrNameLst>
                                          <p:attrName>ppt_w</p:attrName>
                                        </p:attrNameLst>
                                      </p:cBhvr>
                                      <p:tavLst>
                                        <p:tav tm="0">
                                          <p:val>
                                            <p:fltVal val="0"/>
                                          </p:val>
                                        </p:tav>
                                        <p:tav tm="100000">
                                          <p:val>
                                            <p:strVal val="#ppt_w"/>
                                          </p:val>
                                        </p:tav>
                                      </p:tavLst>
                                    </p:anim>
                                  </p:childTnLst>
                                </p:cTn>
                              </p:par>
                              <p:par>
                                <p:cTn id="281" presetID="35" presetClass="entr" presetSubtype="0" fill="hold" grpId="1" nodeType="withEffect">
                                  <p:stCondLst>
                                    <p:cond delay="0"/>
                                  </p:stCondLst>
                                  <p:childTnLst>
                                    <p:set>
                                      <p:cBhvr>
                                        <p:cTn id="282" dur="1" fill="hold">
                                          <p:stCondLst>
                                            <p:cond delay="0"/>
                                          </p:stCondLst>
                                        </p:cTn>
                                        <p:tgtEl>
                                          <p:spTgt spid="30"/>
                                        </p:tgtEl>
                                        <p:attrNameLst>
                                          <p:attrName>style.visibility</p:attrName>
                                        </p:attrNameLst>
                                      </p:cBhvr>
                                      <p:to>
                                        <p:strVal val="visible"/>
                                      </p:to>
                                    </p:set>
                                    <p:animEffect transition="in" filter="fade">
                                      <p:cBhvr>
                                        <p:cTn id="283" dur="2000"/>
                                        <p:tgtEl>
                                          <p:spTgt spid="30"/>
                                        </p:tgtEl>
                                      </p:cBhvr>
                                    </p:animEffect>
                                    <p:anim calcmode="lin" valueType="num">
                                      <p:cBhvr>
                                        <p:cTn id="284" dur="2000" fill="hold"/>
                                        <p:tgtEl>
                                          <p:spTgt spid="30"/>
                                        </p:tgtEl>
                                        <p:attrNameLst>
                                          <p:attrName>style.rotation</p:attrName>
                                        </p:attrNameLst>
                                      </p:cBhvr>
                                      <p:tavLst>
                                        <p:tav tm="0">
                                          <p:val>
                                            <p:fltVal val="720"/>
                                          </p:val>
                                        </p:tav>
                                        <p:tav tm="100000">
                                          <p:val>
                                            <p:fltVal val="0"/>
                                          </p:val>
                                        </p:tav>
                                      </p:tavLst>
                                    </p:anim>
                                    <p:anim calcmode="lin" valueType="num">
                                      <p:cBhvr>
                                        <p:cTn id="285" dur="2000" fill="hold"/>
                                        <p:tgtEl>
                                          <p:spTgt spid="30"/>
                                        </p:tgtEl>
                                        <p:attrNameLst>
                                          <p:attrName>ppt_h</p:attrName>
                                        </p:attrNameLst>
                                      </p:cBhvr>
                                      <p:tavLst>
                                        <p:tav tm="0">
                                          <p:val>
                                            <p:fltVal val="0"/>
                                          </p:val>
                                        </p:tav>
                                        <p:tav tm="100000">
                                          <p:val>
                                            <p:strVal val="#ppt_h"/>
                                          </p:val>
                                        </p:tav>
                                      </p:tavLst>
                                    </p:anim>
                                    <p:anim calcmode="lin" valueType="num">
                                      <p:cBhvr>
                                        <p:cTn id="286" dur="2000" fill="hold"/>
                                        <p:tgtEl>
                                          <p:spTgt spid="30"/>
                                        </p:tgtEl>
                                        <p:attrNameLst>
                                          <p:attrName>ppt_w</p:attrName>
                                        </p:attrNameLst>
                                      </p:cBhvr>
                                      <p:tavLst>
                                        <p:tav tm="0">
                                          <p:val>
                                            <p:fltVal val="0"/>
                                          </p:val>
                                        </p:tav>
                                        <p:tav tm="100000">
                                          <p:val>
                                            <p:strVal val="#ppt_w"/>
                                          </p:val>
                                        </p:tav>
                                      </p:tavLst>
                                    </p:anim>
                                  </p:childTnLst>
                                </p:cTn>
                              </p:par>
                            </p:childTnLst>
                          </p:cTn>
                        </p:par>
                        <p:par>
                          <p:cTn id="287" fill="hold">
                            <p:stCondLst>
                              <p:cond delay="2000"/>
                            </p:stCondLst>
                            <p:childTnLst>
                              <p:par>
                                <p:cTn id="288" presetID="23" presetClass="exit" presetSubtype="544" fill="hold" grpId="2" nodeType="afterEffect">
                                  <p:stCondLst>
                                    <p:cond delay="0"/>
                                  </p:stCondLst>
                                  <p:childTnLst>
                                    <p:anim calcmode="lin" valueType="num">
                                      <p:cBhvr>
                                        <p:cTn id="289" dur="2000"/>
                                        <p:tgtEl>
                                          <p:spTgt spid="3"/>
                                        </p:tgtEl>
                                        <p:attrNameLst>
                                          <p:attrName>ppt_w</p:attrName>
                                        </p:attrNameLst>
                                      </p:cBhvr>
                                      <p:tavLst>
                                        <p:tav tm="0">
                                          <p:val>
                                            <p:strVal val="ppt_w"/>
                                          </p:val>
                                        </p:tav>
                                        <p:tav tm="100000">
                                          <p:val>
                                            <p:fltVal val="0"/>
                                          </p:val>
                                        </p:tav>
                                      </p:tavLst>
                                    </p:anim>
                                    <p:anim calcmode="lin" valueType="num">
                                      <p:cBhvr>
                                        <p:cTn id="290" dur="2000"/>
                                        <p:tgtEl>
                                          <p:spTgt spid="3"/>
                                        </p:tgtEl>
                                        <p:attrNameLst>
                                          <p:attrName>ppt_h</p:attrName>
                                        </p:attrNameLst>
                                      </p:cBhvr>
                                      <p:tavLst>
                                        <p:tav tm="0">
                                          <p:val>
                                            <p:strVal val="ppt_h"/>
                                          </p:val>
                                        </p:tav>
                                        <p:tav tm="100000">
                                          <p:val>
                                            <p:fltVal val="0"/>
                                          </p:val>
                                        </p:tav>
                                      </p:tavLst>
                                    </p:anim>
                                    <p:anim calcmode="lin" valueType="num">
                                      <p:cBhvr>
                                        <p:cTn id="291" dur="2000"/>
                                        <p:tgtEl>
                                          <p:spTgt spid="3"/>
                                        </p:tgtEl>
                                        <p:attrNameLst>
                                          <p:attrName>ppt_x</p:attrName>
                                        </p:attrNameLst>
                                      </p:cBhvr>
                                      <p:tavLst>
                                        <p:tav tm="0">
                                          <p:val>
                                            <p:strVal val="ppt_x"/>
                                          </p:val>
                                        </p:tav>
                                        <p:tav tm="100000">
                                          <p:val>
                                            <p:fltVal val="0.5"/>
                                          </p:val>
                                        </p:tav>
                                      </p:tavLst>
                                    </p:anim>
                                    <p:anim calcmode="lin" valueType="num">
                                      <p:cBhvr>
                                        <p:cTn id="292" dur="2000"/>
                                        <p:tgtEl>
                                          <p:spTgt spid="3"/>
                                        </p:tgtEl>
                                        <p:attrNameLst>
                                          <p:attrName>ppt_y</p:attrName>
                                        </p:attrNameLst>
                                      </p:cBhvr>
                                      <p:tavLst>
                                        <p:tav tm="0">
                                          <p:val>
                                            <p:strVal val="ppt_y"/>
                                          </p:val>
                                        </p:tav>
                                        <p:tav tm="100000">
                                          <p:val>
                                            <p:fltVal val="0.5"/>
                                          </p:val>
                                        </p:tav>
                                      </p:tavLst>
                                    </p:anim>
                                    <p:set>
                                      <p:cBhvr>
                                        <p:cTn id="293" dur="1" fill="hold">
                                          <p:stCondLst>
                                            <p:cond delay="1999"/>
                                          </p:stCondLst>
                                        </p:cTn>
                                        <p:tgtEl>
                                          <p:spTgt spid="3"/>
                                        </p:tgtEl>
                                        <p:attrNameLst>
                                          <p:attrName>style.visibility</p:attrName>
                                        </p:attrNameLst>
                                      </p:cBhvr>
                                      <p:to>
                                        <p:strVal val="hidden"/>
                                      </p:to>
                                    </p:set>
                                  </p:childTnLst>
                                </p:cTn>
                              </p:par>
                              <p:par>
                                <p:cTn id="294" presetID="23" presetClass="exit" presetSubtype="544" fill="hold" grpId="2" nodeType="withEffect">
                                  <p:stCondLst>
                                    <p:cond delay="0"/>
                                  </p:stCondLst>
                                  <p:childTnLst>
                                    <p:anim calcmode="lin" valueType="num">
                                      <p:cBhvr>
                                        <p:cTn id="295" dur="2000"/>
                                        <p:tgtEl>
                                          <p:spTgt spid="4"/>
                                        </p:tgtEl>
                                        <p:attrNameLst>
                                          <p:attrName>ppt_w</p:attrName>
                                        </p:attrNameLst>
                                      </p:cBhvr>
                                      <p:tavLst>
                                        <p:tav tm="0">
                                          <p:val>
                                            <p:strVal val="ppt_w"/>
                                          </p:val>
                                        </p:tav>
                                        <p:tav tm="100000">
                                          <p:val>
                                            <p:fltVal val="0"/>
                                          </p:val>
                                        </p:tav>
                                      </p:tavLst>
                                    </p:anim>
                                    <p:anim calcmode="lin" valueType="num">
                                      <p:cBhvr>
                                        <p:cTn id="296" dur="2000"/>
                                        <p:tgtEl>
                                          <p:spTgt spid="4"/>
                                        </p:tgtEl>
                                        <p:attrNameLst>
                                          <p:attrName>ppt_h</p:attrName>
                                        </p:attrNameLst>
                                      </p:cBhvr>
                                      <p:tavLst>
                                        <p:tav tm="0">
                                          <p:val>
                                            <p:strVal val="ppt_h"/>
                                          </p:val>
                                        </p:tav>
                                        <p:tav tm="100000">
                                          <p:val>
                                            <p:fltVal val="0"/>
                                          </p:val>
                                        </p:tav>
                                      </p:tavLst>
                                    </p:anim>
                                    <p:anim calcmode="lin" valueType="num">
                                      <p:cBhvr>
                                        <p:cTn id="297" dur="2000"/>
                                        <p:tgtEl>
                                          <p:spTgt spid="4"/>
                                        </p:tgtEl>
                                        <p:attrNameLst>
                                          <p:attrName>ppt_x</p:attrName>
                                        </p:attrNameLst>
                                      </p:cBhvr>
                                      <p:tavLst>
                                        <p:tav tm="0">
                                          <p:val>
                                            <p:strVal val="ppt_x"/>
                                          </p:val>
                                        </p:tav>
                                        <p:tav tm="100000">
                                          <p:val>
                                            <p:fltVal val="0.5"/>
                                          </p:val>
                                        </p:tav>
                                      </p:tavLst>
                                    </p:anim>
                                    <p:anim calcmode="lin" valueType="num">
                                      <p:cBhvr>
                                        <p:cTn id="298" dur="2000"/>
                                        <p:tgtEl>
                                          <p:spTgt spid="4"/>
                                        </p:tgtEl>
                                        <p:attrNameLst>
                                          <p:attrName>ppt_y</p:attrName>
                                        </p:attrNameLst>
                                      </p:cBhvr>
                                      <p:tavLst>
                                        <p:tav tm="0">
                                          <p:val>
                                            <p:strVal val="ppt_y"/>
                                          </p:val>
                                        </p:tav>
                                        <p:tav tm="100000">
                                          <p:val>
                                            <p:fltVal val="0.5"/>
                                          </p:val>
                                        </p:tav>
                                      </p:tavLst>
                                    </p:anim>
                                    <p:set>
                                      <p:cBhvr>
                                        <p:cTn id="299" dur="1" fill="hold">
                                          <p:stCondLst>
                                            <p:cond delay="1999"/>
                                          </p:stCondLst>
                                        </p:cTn>
                                        <p:tgtEl>
                                          <p:spTgt spid="4"/>
                                        </p:tgtEl>
                                        <p:attrNameLst>
                                          <p:attrName>style.visibility</p:attrName>
                                        </p:attrNameLst>
                                      </p:cBhvr>
                                      <p:to>
                                        <p:strVal val="hidden"/>
                                      </p:to>
                                    </p:set>
                                  </p:childTnLst>
                                </p:cTn>
                              </p:par>
                              <p:par>
                                <p:cTn id="300" presetID="23" presetClass="exit" presetSubtype="544" fill="hold" grpId="2" nodeType="withEffect">
                                  <p:stCondLst>
                                    <p:cond delay="0"/>
                                  </p:stCondLst>
                                  <p:childTnLst>
                                    <p:anim calcmode="lin" valueType="num">
                                      <p:cBhvr>
                                        <p:cTn id="301" dur="2000"/>
                                        <p:tgtEl>
                                          <p:spTgt spid="5"/>
                                        </p:tgtEl>
                                        <p:attrNameLst>
                                          <p:attrName>ppt_w</p:attrName>
                                        </p:attrNameLst>
                                      </p:cBhvr>
                                      <p:tavLst>
                                        <p:tav tm="0">
                                          <p:val>
                                            <p:strVal val="ppt_w"/>
                                          </p:val>
                                        </p:tav>
                                        <p:tav tm="100000">
                                          <p:val>
                                            <p:fltVal val="0"/>
                                          </p:val>
                                        </p:tav>
                                      </p:tavLst>
                                    </p:anim>
                                    <p:anim calcmode="lin" valueType="num">
                                      <p:cBhvr>
                                        <p:cTn id="302" dur="2000"/>
                                        <p:tgtEl>
                                          <p:spTgt spid="5"/>
                                        </p:tgtEl>
                                        <p:attrNameLst>
                                          <p:attrName>ppt_h</p:attrName>
                                        </p:attrNameLst>
                                      </p:cBhvr>
                                      <p:tavLst>
                                        <p:tav tm="0">
                                          <p:val>
                                            <p:strVal val="ppt_h"/>
                                          </p:val>
                                        </p:tav>
                                        <p:tav tm="100000">
                                          <p:val>
                                            <p:fltVal val="0"/>
                                          </p:val>
                                        </p:tav>
                                      </p:tavLst>
                                    </p:anim>
                                    <p:anim calcmode="lin" valueType="num">
                                      <p:cBhvr>
                                        <p:cTn id="303" dur="2000"/>
                                        <p:tgtEl>
                                          <p:spTgt spid="5"/>
                                        </p:tgtEl>
                                        <p:attrNameLst>
                                          <p:attrName>ppt_x</p:attrName>
                                        </p:attrNameLst>
                                      </p:cBhvr>
                                      <p:tavLst>
                                        <p:tav tm="0">
                                          <p:val>
                                            <p:strVal val="ppt_x"/>
                                          </p:val>
                                        </p:tav>
                                        <p:tav tm="100000">
                                          <p:val>
                                            <p:fltVal val="0.5"/>
                                          </p:val>
                                        </p:tav>
                                      </p:tavLst>
                                    </p:anim>
                                    <p:anim calcmode="lin" valueType="num">
                                      <p:cBhvr>
                                        <p:cTn id="304" dur="2000"/>
                                        <p:tgtEl>
                                          <p:spTgt spid="5"/>
                                        </p:tgtEl>
                                        <p:attrNameLst>
                                          <p:attrName>ppt_y</p:attrName>
                                        </p:attrNameLst>
                                      </p:cBhvr>
                                      <p:tavLst>
                                        <p:tav tm="0">
                                          <p:val>
                                            <p:strVal val="ppt_y"/>
                                          </p:val>
                                        </p:tav>
                                        <p:tav tm="100000">
                                          <p:val>
                                            <p:fltVal val="0.5"/>
                                          </p:val>
                                        </p:tav>
                                      </p:tavLst>
                                    </p:anim>
                                    <p:set>
                                      <p:cBhvr>
                                        <p:cTn id="305" dur="1" fill="hold">
                                          <p:stCondLst>
                                            <p:cond delay="1999"/>
                                          </p:stCondLst>
                                        </p:cTn>
                                        <p:tgtEl>
                                          <p:spTgt spid="5"/>
                                        </p:tgtEl>
                                        <p:attrNameLst>
                                          <p:attrName>style.visibility</p:attrName>
                                        </p:attrNameLst>
                                      </p:cBhvr>
                                      <p:to>
                                        <p:strVal val="hidden"/>
                                      </p:to>
                                    </p:set>
                                  </p:childTnLst>
                                </p:cTn>
                              </p:par>
                              <p:par>
                                <p:cTn id="306" presetID="23" presetClass="exit" presetSubtype="544" fill="hold" grpId="2" nodeType="withEffect">
                                  <p:stCondLst>
                                    <p:cond delay="0"/>
                                  </p:stCondLst>
                                  <p:childTnLst>
                                    <p:anim calcmode="lin" valueType="num">
                                      <p:cBhvr>
                                        <p:cTn id="307" dur="2000"/>
                                        <p:tgtEl>
                                          <p:spTgt spid="6"/>
                                        </p:tgtEl>
                                        <p:attrNameLst>
                                          <p:attrName>ppt_w</p:attrName>
                                        </p:attrNameLst>
                                      </p:cBhvr>
                                      <p:tavLst>
                                        <p:tav tm="0">
                                          <p:val>
                                            <p:strVal val="ppt_w"/>
                                          </p:val>
                                        </p:tav>
                                        <p:tav tm="100000">
                                          <p:val>
                                            <p:fltVal val="0"/>
                                          </p:val>
                                        </p:tav>
                                      </p:tavLst>
                                    </p:anim>
                                    <p:anim calcmode="lin" valueType="num">
                                      <p:cBhvr>
                                        <p:cTn id="308" dur="2000"/>
                                        <p:tgtEl>
                                          <p:spTgt spid="6"/>
                                        </p:tgtEl>
                                        <p:attrNameLst>
                                          <p:attrName>ppt_h</p:attrName>
                                        </p:attrNameLst>
                                      </p:cBhvr>
                                      <p:tavLst>
                                        <p:tav tm="0">
                                          <p:val>
                                            <p:strVal val="ppt_h"/>
                                          </p:val>
                                        </p:tav>
                                        <p:tav tm="100000">
                                          <p:val>
                                            <p:fltVal val="0"/>
                                          </p:val>
                                        </p:tav>
                                      </p:tavLst>
                                    </p:anim>
                                    <p:anim calcmode="lin" valueType="num">
                                      <p:cBhvr>
                                        <p:cTn id="309" dur="2000"/>
                                        <p:tgtEl>
                                          <p:spTgt spid="6"/>
                                        </p:tgtEl>
                                        <p:attrNameLst>
                                          <p:attrName>ppt_x</p:attrName>
                                        </p:attrNameLst>
                                      </p:cBhvr>
                                      <p:tavLst>
                                        <p:tav tm="0">
                                          <p:val>
                                            <p:strVal val="ppt_x"/>
                                          </p:val>
                                        </p:tav>
                                        <p:tav tm="100000">
                                          <p:val>
                                            <p:fltVal val="0.5"/>
                                          </p:val>
                                        </p:tav>
                                      </p:tavLst>
                                    </p:anim>
                                    <p:anim calcmode="lin" valueType="num">
                                      <p:cBhvr>
                                        <p:cTn id="310" dur="2000"/>
                                        <p:tgtEl>
                                          <p:spTgt spid="6"/>
                                        </p:tgtEl>
                                        <p:attrNameLst>
                                          <p:attrName>ppt_y</p:attrName>
                                        </p:attrNameLst>
                                      </p:cBhvr>
                                      <p:tavLst>
                                        <p:tav tm="0">
                                          <p:val>
                                            <p:strVal val="ppt_y"/>
                                          </p:val>
                                        </p:tav>
                                        <p:tav tm="100000">
                                          <p:val>
                                            <p:fltVal val="0.5"/>
                                          </p:val>
                                        </p:tav>
                                      </p:tavLst>
                                    </p:anim>
                                    <p:set>
                                      <p:cBhvr>
                                        <p:cTn id="311" dur="1" fill="hold">
                                          <p:stCondLst>
                                            <p:cond delay="1999"/>
                                          </p:stCondLst>
                                        </p:cTn>
                                        <p:tgtEl>
                                          <p:spTgt spid="6"/>
                                        </p:tgtEl>
                                        <p:attrNameLst>
                                          <p:attrName>style.visibility</p:attrName>
                                        </p:attrNameLst>
                                      </p:cBhvr>
                                      <p:to>
                                        <p:strVal val="hidden"/>
                                      </p:to>
                                    </p:set>
                                  </p:childTnLst>
                                </p:cTn>
                              </p:par>
                              <p:par>
                                <p:cTn id="312" presetID="23" presetClass="exit" presetSubtype="544" fill="hold" grpId="2" nodeType="withEffect">
                                  <p:stCondLst>
                                    <p:cond delay="0"/>
                                  </p:stCondLst>
                                  <p:childTnLst>
                                    <p:anim calcmode="lin" valueType="num">
                                      <p:cBhvr>
                                        <p:cTn id="313" dur="2000"/>
                                        <p:tgtEl>
                                          <p:spTgt spid="7"/>
                                        </p:tgtEl>
                                        <p:attrNameLst>
                                          <p:attrName>ppt_w</p:attrName>
                                        </p:attrNameLst>
                                      </p:cBhvr>
                                      <p:tavLst>
                                        <p:tav tm="0">
                                          <p:val>
                                            <p:strVal val="ppt_w"/>
                                          </p:val>
                                        </p:tav>
                                        <p:tav tm="100000">
                                          <p:val>
                                            <p:fltVal val="0"/>
                                          </p:val>
                                        </p:tav>
                                      </p:tavLst>
                                    </p:anim>
                                    <p:anim calcmode="lin" valueType="num">
                                      <p:cBhvr>
                                        <p:cTn id="314" dur="2000"/>
                                        <p:tgtEl>
                                          <p:spTgt spid="7"/>
                                        </p:tgtEl>
                                        <p:attrNameLst>
                                          <p:attrName>ppt_h</p:attrName>
                                        </p:attrNameLst>
                                      </p:cBhvr>
                                      <p:tavLst>
                                        <p:tav tm="0">
                                          <p:val>
                                            <p:strVal val="ppt_h"/>
                                          </p:val>
                                        </p:tav>
                                        <p:tav tm="100000">
                                          <p:val>
                                            <p:fltVal val="0"/>
                                          </p:val>
                                        </p:tav>
                                      </p:tavLst>
                                    </p:anim>
                                    <p:anim calcmode="lin" valueType="num">
                                      <p:cBhvr>
                                        <p:cTn id="315" dur="2000"/>
                                        <p:tgtEl>
                                          <p:spTgt spid="7"/>
                                        </p:tgtEl>
                                        <p:attrNameLst>
                                          <p:attrName>ppt_x</p:attrName>
                                        </p:attrNameLst>
                                      </p:cBhvr>
                                      <p:tavLst>
                                        <p:tav tm="0">
                                          <p:val>
                                            <p:strVal val="ppt_x"/>
                                          </p:val>
                                        </p:tav>
                                        <p:tav tm="100000">
                                          <p:val>
                                            <p:fltVal val="0.5"/>
                                          </p:val>
                                        </p:tav>
                                      </p:tavLst>
                                    </p:anim>
                                    <p:anim calcmode="lin" valueType="num">
                                      <p:cBhvr>
                                        <p:cTn id="316" dur="2000"/>
                                        <p:tgtEl>
                                          <p:spTgt spid="7"/>
                                        </p:tgtEl>
                                        <p:attrNameLst>
                                          <p:attrName>ppt_y</p:attrName>
                                        </p:attrNameLst>
                                      </p:cBhvr>
                                      <p:tavLst>
                                        <p:tav tm="0">
                                          <p:val>
                                            <p:strVal val="ppt_y"/>
                                          </p:val>
                                        </p:tav>
                                        <p:tav tm="100000">
                                          <p:val>
                                            <p:fltVal val="0.5"/>
                                          </p:val>
                                        </p:tav>
                                      </p:tavLst>
                                    </p:anim>
                                    <p:set>
                                      <p:cBhvr>
                                        <p:cTn id="317" dur="1" fill="hold">
                                          <p:stCondLst>
                                            <p:cond delay="1999"/>
                                          </p:stCondLst>
                                        </p:cTn>
                                        <p:tgtEl>
                                          <p:spTgt spid="7"/>
                                        </p:tgtEl>
                                        <p:attrNameLst>
                                          <p:attrName>style.visibility</p:attrName>
                                        </p:attrNameLst>
                                      </p:cBhvr>
                                      <p:to>
                                        <p:strVal val="hidden"/>
                                      </p:to>
                                    </p:set>
                                  </p:childTnLst>
                                </p:cTn>
                              </p:par>
                              <p:par>
                                <p:cTn id="318" presetID="23" presetClass="exit" presetSubtype="544" fill="hold" grpId="2" nodeType="withEffect">
                                  <p:stCondLst>
                                    <p:cond delay="0"/>
                                  </p:stCondLst>
                                  <p:childTnLst>
                                    <p:anim calcmode="lin" valueType="num">
                                      <p:cBhvr>
                                        <p:cTn id="319" dur="2000"/>
                                        <p:tgtEl>
                                          <p:spTgt spid="8"/>
                                        </p:tgtEl>
                                        <p:attrNameLst>
                                          <p:attrName>ppt_w</p:attrName>
                                        </p:attrNameLst>
                                      </p:cBhvr>
                                      <p:tavLst>
                                        <p:tav tm="0">
                                          <p:val>
                                            <p:strVal val="ppt_w"/>
                                          </p:val>
                                        </p:tav>
                                        <p:tav tm="100000">
                                          <p:val>
                                            <p:fltVal val="0"/>
                                          </p:val>
                                        </p:tav>
                                      </p:tavLst>
                                    </p:anim>
                                    <p:anim calcmode="lin" valueType="num">
                                      <p:cBhvr>
                                        <p:cTn id="320" dur="2000"/>
                                        <p:tgtEl>
                                          <p:spTgt spid="8"/>
                                        </p:tgtEl>
                                        <p:attrNameLst>
                                          <p:attrName>ppt_h</p:attrName>
                                        </p:attrNameLst>
                                      </p:cBhvr>
                                      <p:tavLst>
                                        <p:tav tm="0">
                                          <p:val>
                                            <p:strVal val="ppt_h"/>
                                          </p:val>
                                        </p:tav>
                                        <p:tav tm="100000">
                                          <p:val>
                                            <p:fltVal val="0"/>
                                          </p:val>
                                        </p:tav>
                                      </p:tavLst>
                                    </p:anim>
                                    <p:anim calcmode="lin" valueType="num">
                                      <p:cBhvr>
                                        <p:cTn id="321" dur="2000"/>
                                        <p:tgtEl>
                                          <p:spTgt spid="8"/>
                                        </p:tgtEl>
                                        <p:attrNameLst>
                                          <p:attrName>ppt_x</p:attrName>
                                        </p:attrNameLst>
                                      </p:cBhvr>
                                      <p:tavLst>
                                        <p:tav tm="0">
                                          <p:val>
                                            <p:strVal val="ppt_x"/>
                                          </p:val>
                                        </p:tav>
                                        <p:tav tm="100000">
                                          <p:val>
                                            <p:fltVal val="0.5"/>
                                          </p:val>
                                        </p:tav>
                                      </p:tavLst>
                                    </p:anim>
                                    <p:anim calcmode="lin" valueType="num">
                                      <p:cBhvr>
                                        <p:cTn id="322" dur="2000"/>
                                        <p:tgtEl>
                                          <p:spTgt spid="8"/>
                                        </p:tgtEl>
                                        <p:attrNameLst>
                                          <p:attrName>ppt_y</p:attrName>
                                        </p:attrNameLst>
                                      </p:cBhvr>
                                      <p:tavLst>
                                        <p:tav tm="0">
                                          <p:val>
                                            <p:strVal val="ppt_y"/>
                                          </p:val>
                                        </p:tav>
                                        <p:tav tm="100000">
                                          <p:val>
                                            <p:fltVal val="0.5"/>
                                          </p:val>
                                        </p:tav>
                                      </p:tavLst>
                                    </p:anim>
                                    <p:set>
                                      <p:cBhvr>
                                        <p:cTn id="323" dur="1" fill="hold">
                                          <p:stCondLst>
                                            <p:cond delay="1999"/>
                                          </p:stCondLst>
                                        </p:cTn>
                                        <p:tgtEl>
                                          <p:spTgt spid="8"/>
                                        </p:tgtEl>
                                        <p:attrNameLst>
                                          <p:attrName>style.visibility</p:attrName>
                                        </p:attrNameLst>
                                      </p:cBhvr>
                                      <p:to>
                                        <p:strVal val="hidden"/>
                                      </p:to>
                                    </p:set>
                                  </p:childTnLst>
                                </p:cTn>
                              </p:par>
                              <p:par>
                                <p:cTn id="324" presetID="23" presetClass="exit" presetSubtype="544" fill="hold" grpId="2" nodeType="withEffect">
                                  <p:stCondLst>
                                    <p:cond delay="0"/>
                                  </p:stCondLst>
                                  <p:childTnLst>
                                    <p:anim calcmode="lin" valueType="num">
                                      <p:cBhvr>
                                        <p:cTn id="325" dur="2000"/>
                                        <p:tgtEl>
                                          <p:spTgt spid="9"/>
                                        </p:tgtEl>
                                        <p:attrNameLst>
                                          <p:attrName>ppt_w</p:attrName>
                                        </p:attrNameLst>
                                      </p:cBhvr>
                                      <p:tavLst>
                                        <p:tav tm="0">
                                          <p:val>
                                            <p:strVal val="ppt_w"/>
                                          </p:val>
                                        </p:tav>
                                        <p:tav tm="100000">
                                          <p:val>
                                            <p:fltVal val="0"/>
                                          </p:val>
                                        </p:tav>
                                      </p:tavLst>
                                    </p:anim>
                                    <p:anim calcmode="lin" valueType="num">
                                      <p:cBhvr>
                                        <p:cTn id="326" dur="2000"/>
                                        <p:tgtEl>
                                          <p:spTgt spid="9"/>
                                        </p:tgtEl>
                                        <p:attrNameLst>
                                          <p:attrName>ppt_h</p:attrName>
                                        </p:attrNameLst>
                                      </p:cBhvr>
                                      <p:tavLst>
                                        <p:tav tm="0">
                                          <p:val>
                                            <p:strVal val="ppt_h"/>
                                          </p:val>
                                        </p:tav>
                                        <p:tav tm="100000">
                                          <p:val>
                                            <p:fltVal val="0"/>
                                          </p:val>
                                        </p:tav>
                                      </p:tavLst>
                                    </p:anim>
                                    <p:anim calcmode="lin" valueType="num">
                                      <p:cBhvr>
                                        <p:cTn id="327" dur="2000"/>
                                        <p:tgtEl>
                                          <p:spTgt spid="9"/>
                                        </p:tgtEl>
                                        <p:attrNameLst>
                                          <p:attrName>ppt_x</p:attrName>
                                        </p:attrNameLst>
                                      </p:cBhvr>
                                      <p:tavLst>
                                        <p:tav tm="0">
                                          <p:val>
                                            <p:strVal val="ppt_x"/>
                                          </p:val>
                                        </p:tav>
                                        <p:tav tm="100000">
                                          <p:val>
                                            <p:fltVal val="0.5"/>
                                          </p:val>
                                        </p:tav>
                                      </p:tavLst>
                                    </p:anim>
                                    <p:anim calcmode="lin" valueType="num">
                                      <p:cBhvr>
                                        <p:cTn id="328" dur="2000"/>
                                        <p:tgtEl>
                                          <p:spTgt spid="9"/>
                                        </p:tgtEl>
                                        <p:attrNameLst>
                                          <p:attrName>ppt_y</p:attrName>
                                        </p:attrNameLst>
                                      </p:cBhvr>
                                      <p:tavLst>
                                        <p:tav tm="0">
                                          <p:val>
                                            <p:strVal val="ppt_y"/>
                                          </p:val>
                                        </p:tav>
                                        <p:tav tm="100000">
                                          <p:val>
                                            <p:fltVal val="0.5"/>
                                          </p:val>
                                        </p:tav>
                                      </p:tavLst>
                                    </p:anim>
                                    <p:set>
                                      <p:cBhvr>
                                        <p:cTn id="329" dur="1" fill="hold">
                                          <p:stCondLst>
                                            <p:cond delay="1999"/>
                                          </p:stCondLst>
                                        </p:cTn>
                                        <p:tgtEl>
                                          <p:spTgt spid="9"/>
                                        </p:tgtEl>
                                        <p:attrNameLst>
                                          <p:attrName>style.visibility</p:attrName>
                                        </p:attrNameLst>
                                      </p:cBhvr>
                                      <p:to>
                                        <p:strVal val="hidden"/>
                                      </p:to>
                                    </p:set>
                                  </p:childTnLst>
                                </p:cTn>
                              </p:par>
                              <p:par>
                                <p:cTn id="330" presetID="23" presetClass="exit" presetSubtype="544" fill="hold" grpId="2" nodeType="withEffect">
                                  <p:stCondLst>
                                    <p:cond delay="0"/>
                                  </p:stCondLst>
                                  <p:childTnLst>
                                    <p:anim calcmode="lin" valueType="num">
                                      <p:cBhvr>
                                        <p:cTn id="331" dur="2000"/>
                                        <p:tgtEl>
                                          <p:spTgt spid="10"/>
                                        </p:tgtEl>
                                        <p:attrNameLst>
                                          <p:attrName>ppt_w</p:attrName>
                                        </p:attrNameLst>
                                      </p:cBhvr>
                                      <p:tavLst>
                                        <p:tav tm="0">
                                          <p:val>
                                            <p:strVal val="ppt_w"/>
                                          </p:val>
                                        </p:tav>
                                        <p:tav tm="100000">
                                          <p:val>
                                            <p:fltVal val="0"/>
                                          </p:val>
                                        </p:tav>
                                      </p:tavLst>
                                    </p:anim>
                                    <p:anim calcmode="lin" valueType="num">
                                      <p:cBhvr>
                                        <p:cTn id="332" dur="2000"/>
                                        <p:tgtEl>
                                          <p:spTgt spid="10"/>
                                        </p:tgtEl>
                                        <p:attrNameLst>
                                          <p:attrName>ppt_h</p:attrName>
                                        </p:attrNameLst>
                                      </p:cBhvr>
                                      <p:tavLst>
                                        <p:tav tm="0">
                                          <p:val>
                                            <p:strVal val="ppt_h"/>
                                          </p:val>
                                        </p:tav>
                                        <p:tav tm="100000">
                                          <p:val>
                                            <p:fltVal val="0"/>
                                          </p:val>
                                        </p:tav>
                                      </p:tavLst>
                                    </p:anim>
                                    <p:anim calcmode="lin" valueType="num">
                                      <p:cBhvr>
                                        <p:cTn id="333" dur="2000"/>
                                        <p:tgtEl>
                                          <p:spTgt spid="10"/>
                                        </p:tgtEl>
                                        <p:attrNameLst>
                                          <p:attrName>ppt_x</p:attrName>
                                        </p:attrNameLst>
                                      </p:cBhvr>
                                      <p:tavLst>
                                        <p:tav tm="0">
                                          <p:val>
                                            <p:strVal val="ppt_x"/>
                                          </p:val>
                                        </p:tav>
                                        <p:tav tm="100000">
                                          <p:val>
                                            <p:fltVal val="0.5"/>
                                          </p:val>
                                        </p:tav>
                                      </p:tavLst>
                                    </p:anim>
                                    <p:anim calcmode="lin" valueType="num">
                                      <p:cBhvr>
                                        <p:cTn id="334" dur="2000"/>
                                        <p:tgtEl>
                                          <p:spTgt spid="10"/>
                                        </p:tgtEl>
                                        <p:attrNameLst>
                                          <p:attrName>ppt_y</p:attrName>
                                        </p:attrNameLst>
                                      </p:cBhvr>
                                      <p:tavLst>
                                        <p:tav tm="0">
                                          <p:val>
                                            <p:strVal val="ppt_y"/>
                                          </p:val>
                                        </p:tav>
                                        <p:tav tm="100000">
                                          <p:val>
                                            <p:fltVal val="0.5"/>
                                          </p:val>
                                        </p:tav>
                                      </p:tavLst>
                                    </p:anim>
                                    <p:set>
                                      <p:cBhvr>
                                        <p:cTn id="335" dur="1" fill="hold">
                                          <p:stCondLst>
                                            <p:cond delay="1999"/>
                                          </p:stCondLst>
                                        </p:cTn>
                                        <p:tgtEl>
                                          <p:spTgt spid="10"/>
                                        </p:tgtEl>
                                        <p:attrNameLst>
                                          <p:attrName>style.visibility</p:attrName>
                                        </p:attrNameLst>
                                      </p:cBhvr>
                                      <p:to>
                                        <p:strVal val="hidden"/>
                                      </p:to>
                                    </p:set>
                                  </p:childTnLst>
                                </p:cTn>
                              </p:par>
                              <p:par>
                                <p:cTn id="336" presetID="23" presetClass="exit" presetSubtype="544" fill="hold" grpId="2" nodeType="withEffect">
                                  <p:stCondLst>
                                    <p:cond delay="0"/>
                                  </p:stCondLst>
                                  <p:childTnLst>
                                    <p:anim calcmode="lin" valueType="num">
                                      <p:cBhvr>
                                        <p:cTn id="337" dur="2000"/>
                                        <p:tgtEl>
                                          <p:spTgt spid="11"/>
                                        </p:tgtEl>
                                        <p:attrNameLst>
                                          <p:attrName>ppt_w</p:attrName>
                                        </p:attrNameLst>
                                      </p:cBhvr>
                                      <p:tavLst>
                                        <p:tav tm="0">
                                          <p:val>
                                            <p:strVal val="ppt_w"/>
                                          </p:val>
                                        </p:tav>
                                        <p:tav tm="100000">
                                          <p:val>
                                            <p:fltVal val="0"/>
                                          </p:val>
                                        </p:tav>
                                      </p:tavLst>
                                    </p:anim>
                                    <p:anim calcmode="lin" valueType="num">
                                      <p:cBhvr>
                                        <p:cTn id="338" dur="2000"/>
                                        <p:tgtEl>
                                          <p:spTgt spid="11"/>
                                        </p:tgtEl>
                                        <p:attrNameLst>
                                          <p:attrName>ppt_h</p:attrName>
                                        </p:attrNameLst>
                                      </p:cBhvr>
                                      <p:tavLst>
                                        <p:tav tm="0">
                                          <p:val>
                                            <p:strVal val="ppt_h"/>
                                          </p:val>
                                        </p:tav>
                                        <p:tav tm="100000">
                                          <p:val>
                                            <p:fltVal val="0"/>
                                          </p:val>
                                        </p:tav>
                                      </p:tavLst>
                                    </p:anim>
                                    <p:anim calcmode="lin" valueType="num">
                                      <p:cBhvr>
                                        <p:cTn id="339" dur="2000"/>
                                        <p:tgtEl>
                                          <p:spTgt spid="11"/>
                                        </p:tgtEl>
                                        <p:attrNameLst>
                                          <p:attrName>ppt_x</p:attrName>
                                        </p:attrNameLst>
                                      </p:cBhvr>
                                      <p:tavLst>
                                        <p:tav tm="0">
                                          <p:val>
                                            <p:strVal val="ppt_x"/>
                                          </p:val>
                                        </p:tav>
                                        <p:tav tm="100000">
                                          <p:val>
                                            <p:fltVal val="0.5"/>
                                          </p:val>
                                        </p:tav>
                                      </p:tavLst>
                                    </p:anim>
                                    <p:anim calcmode="lin" valueType="num">
                                      <p:cBhvr>
                                        <p:cTn id="340" dur="2000"/>
                                        <p:tgtEl>
                                          <p:spTgt spid="11"/>
                                        </p:tgtEl>
                                        <p:attrNameLst>
                                          <p:attrName>ppt_y</p:attrName>
                                        </p:attrNameLst>
                                      </p:cBhvr>
                                      <p:tavLst>
                                        <p:tav tm="0">
                                          <p:val>
                                            <p:strVal val="ppt_y"/>
                                          </p:val>
                                        </p:tav>
                                        <p:tav tm="100000">
                                          <p:val>
                                            <p:fltVal val="0.5"/>
                                          </p:val>
                                        </p:tav>
                                      </p:tavLst>
                                    </p:anim>
                                    <p:set>
                                      <p:cBhvr>
                                        <p:cTn id="341" dur="1" fill="hold">
                                          <p:stCondLst>
                                            <p:cond delay="1999"/>
                                          </p:stCondLst>
                                        </p:cTn>
                                        <p:tgtEl>
                                          <p:spTgt spid="11"/>
                                        </p:tgtEl>
                                        <p:attrNameLst>
                                          <p:attrName>style.visibility</p:attrName>
                                        </p:attrNameLst>
                                      </p:cBhvr>
                                      <p:to>
                                        <p:strVal val="hidden"/>
                                      </p:to>
                                    </p:set>
                                  </p:childTnLst>
                                </p:cTn>
                              </p:par>
                              <p:par>
                                <p:cTn id="342" presetID="23" presetClass="exit" presetSubtype="544" fill="hold" grpId="2" nodeType="withEffect">
                                  <p:stCondLst>
                                    <p:cond delay="0"/>
                                  </p:stCondLst>
                                  <p:childTnLst>
                                    <p:anim calcmode="lin" valueType="num">
                                      <p:cBhvr>
                                        <p:cTn id="343" dur="2000"/>
                                        <p:tgtEl>
                                          <p:spTgt spid="12"/>
                                        </p:tgtEl>
                                        <p:attrNameLst>
                                          <p:attrName>ppt_w</p:attrName>
                                        </p:attrNameLst>
                                      </p:cBhvr>
                                      <p:tavLst>
                                        <p:tav tm="0">
                                          <p:val>
                                            <p:strVal val="ppt_w"/>
                                          </p:val>
                                        </p:tav>
                                        <p:tav tm="100000">
                                          <p:val>
                                            <p:fltVal val="0"/>
                                          </p:val>
                                        </p:tav>
                                      </p:tavLst>
                                    </p:anim>
                                    <p:anim calcmode="lin" valueType="num">
                                      <p:cBhvr>
                                        <p:cTn id="344" dur="2000"/>
                                        <p:tgtEl>
                                          <p:spTgt spid="12"/>
                                        </p:tgtEl>
                                        <p:attrNameLst>
                                          <p:attrName>ppt_h</p:attrName>
                                        </p:attrNameLst>
                                      </p:cBhvr>
                                      <p:tavLst>
                                        <p:tav tm="0">
                                          <p:val>
                                            <p:strVal val="ppt_h"/>
                                          </p:val>
                                        </p:tav>
                                        <p:tav tm="100000">
                                          <p:val>
                                            <p:fltVal val="0"/>
                                          </p:val>
                                        </p:tav>
                                      </p:tavLst>
                                    </p:anim>
                                    <p:anim calcmode="lin" valueType="num">
                                      <p:cBhvr>
                                        <p:cTn id="345" dur="2000"/>
                                        <p:tgtEl>
                                          <p:spTgt spid="12"/>
                                        </p:tgtEl>
                                        <p:attrNameLst>
                                          <p:attrName>ppt_x</p:attrName>
                                        </p:attrNameLst>
                                      </p:cBhvr>
                                      <p:tavLst>
                                        <p:tav tm="0">
                                          <p:val>
                                            <p:strVal val="ppt_x"/>
                                          </p:val>
                                        </p:tav>
                                        <p:tav tm="100000">
                                          <p:val>
                                            <p:fltVal val="0.5"/>
                                          </p:val>
                                        </p:tav>
                                      </p:tavLst>
                                    </p:anim>
                                    <p:anim calcmode="lin" valueType="num">
                                      <p:cBhvr>
                                        <p:cTn id="346" dur="2000"/>
                                        <p:tgtEl>
                                          <p:spTgt spid="12"/>
                                        </p:tgtEl>
                                        <p:attrNameLst>
                                          <p:attrName>ppt_y</p:attrName>
                                        </p:attrNameLst>
                                      </p:cBhvr>
                                      <p:tavLst>
                                        <p:tav tm="0">
                                          <p:val>
                                            <p:strVal val="ppt_y"/>
                                          </p:val>
                                        </p:tav>
                                        <p:tav tm="100000">
                                          <p:val>
                                            <p:fltVal val="0.5"/>
                                          </p:val>
                                        </p:tav>
                                      </p:tavLst>
                                    </p:anim>
                                    <p:set>
                                      <p:cBhvr>
                                        <p:cTn id="347" dur="1" fill="hold">
                                          <p:stCondLst>
                                            <p:cond delay="1999"/>
                                          </p:stCondLst>
                                        </p:cTn>
                                        <p:tgtEl>
                                          <p:spTgt spid="12"/>
                                        </p:tgtEl>
                                        <p:attrNameLst>
                                          <p:attrName>style.visibility</p:attrName>
                                        </p:attrNameLst>
                                      </p:cBhvr>
                                      <p:to>
                                        <p:strVal val="hidden"/>
                                      </p:to>
                                    </p:set>
                                  </p:childTnLst>
                                </p:cTn>
                              </p:par>
                              <p:par>
                                <p:cTn id="348" presetID="23" presetClass="exit" presetSubtype="544" fill="hold" grpId="2" nodeType="withEffect">
                                  <p:stCondLst>
                                    <p:cond delay="0"/>
                                  </p:stCondLst>
                                  <p:childTnLst>
                                    <p:anim calcmode="lin" valueType="num">
                                      <p:cBhvr>
                                        <p:cTn id="349" dur="2000"/>
                                        <p:tgtEl>
                                          <p:spTgt spid="13"/>
                                        </p:tgtEl>
                                        <p:attrNameLst>
                                          <p:attrName>ppt_w</p:attrName>
                                        </p:attrNameLst>
                                      </p:cBhvr>
                                      <p:tavLst>
                                        <p:tav tm="0">
                                          <p:val>
                                            <p:strVal val="ppt_w"/>
                                          </p:val>
                                        </p:tav>
                                        <p:tav tm="100000">
                                          <p:val>
                                            <p:fltVal val="0"/>
                                          </p:val>
                                        </p:tav>
                                      </p:tavLst>
                                    </p:anim>
                                    <p:anim calcmode="lin" valueType="num">
                                      <p:cBhvr>
                                        <p:cTn id="350" dur="2000"/>
                                        <p:tgtEl>
                                          <p:spTgt spid="13"/>
                                        </p:tgtEl>
                                        <p:attrNameLst>
                                          <p:attrName>ppt_h</p:attrName>
                                        </p:attrNameLst>
                                      </p:cBhvr>
                                      <p:tavLst>
                                        <p:tav tm="0">
                                          <p:val>
                                            <p:strVal val="ppt_h"/>
                                          </p:val>
                                        </p:tav>
                                        <p:tav tm="100000">
                                          <p:val>
                                            <p:fltVal val="0"/>
                                          </p:val>
                                        </p:tav>
                                      </p:tavLst>
                                    </p:anim>
                                    <p:anim calcmode="lin" valueType="num">
                                      <p:cBhvr>
                                        <p:cTn id="351" dur="2000"/>
                                        <p:tgtEl>
                                          <p:spTgt spid="13"/>
                                        </p:tgtEl>
                                        <p:attrNameLst>
                                          <p:attrName>ppt_x</p:attrName>
                                        </p:attrNameLst>
                                      </p:cBhvr>
                                      <p:tavLst>
                                        <p:tav tm="0">
                                          <p:val>
                                            <p:strVal val="ppt_x"/>
                                          </p:val>
                                        </p:tav>
                                        <p:tav tm="100000">
                                          <p:val>
                                            <p:fltVal val="0.5"/>
                                          </p:val>
                                        </p:tav>
                                      </p:tavLst>
                                    </p:anim>
                                    <p:anim calcmode="lin" valueType="num">
                                      <p:cBhvr>
                                        <p:cTn id="352" dur="2000"/>
                                        <p:tgtEl>
                                          <p:spTgt spid="13"/>
                                        </p:tgtEl>
                                        <p:attrNameLst>
                                          <p:attrName>ppt_y</p:attrName>
                                        </p:attrNameLst>
                                      </p:cBhvr>
                                      <p:tavLst>
                                        <p:tav tm="0">
                                          <p:val>
                                            <p:strVal val="ppt_y"/>
                                          </p:val>
                                        </p:tav>
                                        <p:tav tm="100000">
                                          <p:val>
                                            <p:fltVal val="0.5"/>
                                          </p:val>
                                        </p:tav>
                                      </p:tavLst>
                                    </p:anim>
                                    <p:set>
                                      <p:cBhvr>
                                        <p:cTn id="353" dur="1" fill="hold">
                                          <p:stCondLst>
                                            <p:cond delay="1999"/>
                                          </p:stCondLst>
                                        </p:cTn>
                                        <p:tgtEl>
                                          <p:spTgt spid="13"/>
                                        </p:tgtEl>
                                        <p:attrNameLst>
                                          <p:attrName>style.visibility</p:attrName>
                                        </p:attrNameLst>
                                      </p:cBhvr>
                                      <p:to>
                                        <p:strVal val="hidden"/>
                                      </p:to>
                                    </p:set>
                                  </p:childTnLst>
                                </p:cTn>
                              </p:par>
                              <p:par>
                                <p:cTn id="354" presetID="23" presetClass="exit" presetSubtype="544" fill="hold" grpId="2" nodeType="withEffect">
                                  <p:stCondLst>
                                    <p:cond delay="0"/>
                                  </p:stCondLst>
                                  <p:childTnLst>
                                    <p:anim calcmode="lin" valueType="num">
                                      <p:cBhvr>
                                        <p:cTn id="355" dur="2000"/>
                                        <p:tgtEl>
                                          <p:spTgt spid="14"/>
                                        </p:tgtEl>
                                        <p:attrNameLst>
                                          <p:attrName>ppt_w</p:attrName>
                                        </p:attrNameLst>
                                      </p:cBhvr>
                                      <p:tavLst>
                                        <p:tav tm="0">
                                          <p:val>
                                            <p:strVal val="ppt_w"/>
                                          </p:val>
                                        </p:tav>
                                        <p:tav tm="100000">
                                          <p:val>
                                            <p:fltVal val="0"/>
                                          </p:val>
                                        </p:tav>
                                      </p:tavLst>
                                    </p:anim>
                                    <p:anim calcmode="lin" valueType="num">
                                      <p:cBhvr>
                                        <p:cTn id="356" dur="2000"/>
                                        <p:tgtEl>
                                          <p:spTgt spid="14"/>
                                        </p:tgtEl>
                                        <p:attrNameLst>
                                          <p:attrName>ppt_h</p:attrName>
                                        </p:attrNameLst>
                                      </p:cBhvr>
                                      <p:tavLst>
                                        <p:tav tm="0">
                                          <p:val>
                                            <p:strVal val="ppt_h"/>
                                          </p:val>
                                        </p:tav>
                                        <p:tav tm="100000">
                                          <p:val>
                                            <p:fltVal val="0"/>
                                          </p:val>
                                        </p:tav>
                                      </p:tavLst>
                                    </p:anim>
                                    <p:anim calcmode="lin" valueType="num">
                                      <p:cBhvr>
                                        <p:cTn id="357" dur="2000"/>
                                        <p:tgtEl>
                                          <p:spTgt spid="14"/>
                                        </p:tgtEl>
                                        <p:attrNameLst>
                                          <p:attrName>ppt_x</p:attrName>
                                        </p:attrNameLst>
                                      </p:cBhvr>
                                      <p:tavLst>
                                        <p:tav tm="0">
                                          <p:val>
                                            <p:strVal val="ppt_x"/>
                                          </p:val>
                                        </p:tav>
                                        <p:tav tm="100000">
                                          <p:val>
                                            <p:fltVal val="0.5"/>
                                          </p:val>
                                        </p:tav>
                                      </p:tavLst>
                                    </p:anim>
                                    <p:anim calcmode="lin" valueType="num">
                                      <p:cBhvr>
                                        <p:cTn id="358" dur="2000"/>
                                        <p:tgtEl>
                                          <p:spTgt spid="14"/>
                                        </p:tgtEl>
                                        <p:attrNameLst>
                                          <p:attrName>ppt_y</p:attrName>
                                        </p:attrNameLst>
                                      </p:cBhvr>
                                      <p:tavLst>
                                        <p:tav tm="0">
                                          <p:val>
                                            <p:strVal val="ppt_y"/>
                                          </p:val>
                                        </p:tav>
                                        <p:tav tm="100000">
                                          <p:val>
                                            <p:fltVal val="0.5"/>
                                          </p:val>
                                        </p:tav>
                                      </p:tavLst>
                                    </p:anim>
                                    <p:set>
                                      <p:cBhvr>
                                        <p:cTn id="359" dur="1" fill="hold">
                                          <p:stCondLst>
                                            <p:cond delay="1999"/>
                                          </p:stCondLst>
                                        </p:cTn>
                                        <p:tgtEl>
                                          <p:spTgt spid="14"/>
                                        </p:tgtEl>
                                        <p:attrNameLst>
                                          <p:attrName>style.visibility</p:attrName>
                                        </p:attrNameLst>
                                      </p:cBhvr>
                                      <p:to>
                                        <p:strVal val="hidden"/>
                                      </p:to>
                                    </p:set>
                                  </p:childTnLst>
                                </p:cTn>
                              </p:par>
                              <p:par>
                                <p:cTn id="360" presetID="23" presetClass="exit" presetSubtype="544" fill="hold" grpId="2" nodeType="withEffect">
                                  <p:stCondLst>
                                    <p:cond delay="0"/>
                                  </p:stCondLst>
                                  <p:childTnLst>
                                    <p:anim calcmode="lin" valueType="num">
                                      <p:cBhvr>
                                        <p:cTn id="361" dur="2000"/>
                                        <p:tgtEl>
                                          <p:spTgt spid="15"/>
                                        </p:tgtEl>
                                        <p:attrNameLst>
                                          <p:attrName>ppt_w</p:attrName>
                                        </p:attrNameLst>
                                      </p:cBhvr>
                                      <p:tavLst>
                                        <p:tav tm="0">
                                          <p:val>
                                            <p:strVal val="ppt_w"/>
                                          </p:val>
                                        </p:tav>
                                        <p:tav tm="100000">
                                          <p:val>
                                            <p:fltVal val="0"/>
                                          </p:val>
                                        </p:tav>
                                      </p:tavLst>
                                    </p:anim>
                                    <p:anim calcmode="lin" valueType="num">
                                      <p:cBhvr>
                                        <p:cTn id="362" dur="2000"/>
                                        <p:tgtEl>
                                          <p:spTgt spid="15"/>
                                        </p:tgtEl>
                                        <p:attrNameLst>
                                          <p:attrName>ppt_h</p:attrName>
                                        </p:attrNameLst>
                                      </p:cBhvr>
                                      <p:tavLst>
                                        <p:tav tm="0">
                                          <p:val>
                                            <p:strVal val="ppt_h"/>
                                          </p:val>
                                        </p:tav>
                                        <p:tav tm="100000">
                                          <p:val>
                                            <p:fltVal val="0"/>
                                          </p:val>
                                        </p:tav>
                                      </p:tavLst>
                                    </p:anim>
                                    <p:anim calcmode="lin" valueType="num">
                                      <p:cBhvr>
                                        <p:cTn id="363" dur="2000"/>
                                        <p:tgtEl>
                                          <p:spTgt spid="15"/>
                                        </p:tgtEl>
                                        <p:attrNameLst>
                                          <p:attrName>ppt_x</p:attrName>
                                        </p:attrNameLst>
                                      </p:cBhvr>
                                      <p:tavLst>
                                        <p:tav tm="0">
                                          <p:val>
                                            <p:strVal val="ppt_x"/>
                                          </p:val>
                                        </p:tav>
                                        <p:tav tm="100000">
                                          <p:val>
                                            <p:fltVal val="0.5"/>
                                          </p:val>
                                        </p:tav>
                                      </p:tavLst>
                                    </p:anim>
                                    <p:anim calcmode="lin" valueType="num">
                                      <p:cBhvr>
                                        <p:cTn id="364" dur="2000"/>
                                        <p:tgtEl>
                                          <p:spTgt spid="15"/>
                                        </p:tgtEl>
                                        <p:attrNameLst>
                                          <p:attrName>ppt_y</p:attrName>
                                        </p:attrNameLst>
                                      </p:cBhvr>
                                      <p:tavLst>
                                        <p:tav tm="0">
                                          <p:val>
                                            <p:strVal val="ppt_y"/>
                                          </p:val>
                                        </p:tav>
                                        <p:tav tm="100000">
                                          <p:val>
                                            <p:fltVal val="0.5"/>
                                          </p:val>
                                        </p:tav>
                                      </p:tavLst>
                                    </p:anim>
                                    <p:set>
                                      <p:cBhvr>
                                        <p:cTn id="365" dur="1" fill="hold">
                                          <p:stCondLst>
                                            <p:cond delay="1999"/>
                                          </p:stCondLst>
                                        </p:cTn>
                                        <p:tgtEl>
                                          <p:spTgt spid="15"/>
                                        </p:tgtEl>
                                        <p:attrNameLst>
                                          <p:attrName>style.visibility</p:attrName>
                                        </p:attrNameLst>
                                      </p:cBhvr>
                                      <p:to>
                                        <p:strVal val="hidden"/>
                                      </p:to>
                                    </p:set>
                                  </p:childTnLst>
                                </p:cTn>
                              </p:par>
                              <p:par>
                                <p:cTn id="366" presetID="23" presetClass="exit" presetSubtype="544" fill="hold" grpId="2" nodeType="withEffect">
                                  <p:stCondLst>
                                    <p:cond delay="0"/>
                                  </p:stCondLst>
                                  <p:childTnLst>
                                    <p:anim calcmode="lin" valueType="num">
                                      <p:cBhvr>
                                        <p:cTn id="367" dur="2000"/>
                                        <p:tgtEl>
                                          <p:spTgt spid="16"/>
                                        </p:tgtEl>
                                        <p:attrNameLst>
                                          <p:attrName>ppt_w</p:attrName>
                                        </p:attrNameLst>
                                      </p:cBhvr>
                                      <p:tavLst>
                                        <p:tav tm="0">
                                          <p:val>
                                            <p:strVal val="ppt_w"/>
                                          </p:val>
                                        </p:tav>
                                        <p:tav tm="100000">
                                          <p:val>
                                            <p:fltVal val="0"/>
                                          </p:val>
                                        </p:tav>
                                      </p:tavLst>
                                    </p:anim>
                                    <p:anim calcmode="lin" valueType="num">
                                      <p:cBhvr>
                                        <p:cTn id="368" dur="2000"/>
                                        <p:tgtEl>
                                          <p:spTgt spid="16"/>
                                        </p:tgtEl>
                                        <p:attrNameLst>
                                          <p:attrName>ppt_h</p:attrName>
                                        </p:attrNameLst>
                                      </p:cBhvr>
                                      <p:tavLst>
                                        <p:tav tm="0">
                                          <p:val>
                                            <p:strVal val="ppt_h"/>
                                          </p:val>
                                        </p:tav>
                                        <p:tav tm="100000">
                                          <p:val>
                                            <p:fltVal val="0"/>
                                          </p:val>
                                        </p:tav>
                                      </p:tavLst>
                                    </p:anim>
                                    <p:anim calcmode="lin" valueType="num">
                                      <p:cBhvr>
                                        <p:cTn id="369" dur="2000"/>
                                        <p:tgtEl>
                                          <p:spTgt spid="16"/>
                                        </p:tgtEl>
                                        <p:attrNameLst>
                                          <p:attrName>ppt_x</p:attrName>
                                        </p:attrNameLst>
                                      </p:cBhvr>
                                      <p:tavLst>
                                        <p:tav tm="0">
                                          <p:val>
                                            <p:strVal val="ppt_x"/>
                                          </p:val>
                                        </p:tav>
                                        <p:tav tm="100000">
                                          <p:val>
                                            <p:fltVal val="0.5"/>
                                          </p:val>
                                        </p:tav>
                                      </p:tavLst>
                                    </p:anim>
                                    <p:anim calcmode="lin" valueType="num">
                                      <p:cBhvr>
                                        <p:cTn id="370" dur="2000"/>
                                        <p:tgtEl>
                                          <p:spTgt spid="16"/>
                                        </p:tgtEl>
                                        <p:attrNameLst>
                                          <p:attrName>ppt_y</p:attrName>
                                        </p:attrNameLst>
                                      </p:cBhvr>
                                      <p:tavLst>
                                        <p:tav tm="0">
                                          <p:val>
                                            <p:strVal val="ppt_y"/>
                                          </p:val>
                                        </p:tav>
                                        <p:tav tm="100000">
                                          <p:val>
                                            <p:fltVal val="0.5"/>
                                          </p:val>
                                        </p:tav>
                                      </p:tavLst>
                                    </p:anim>
                                    <p:set>
                                      <p:cBhvr>
                                        <p:cTn id="371" dur="1" fill="hold">
                                          <p:stCondLst>
                                            <p:cond delay="1999"/>
                                          </p:stCondLst>
                                        </p:cTn>
                                        <p:tgtEl>
                                          <p:spTgt spid="16"/>
                                        </p:tgtEl>
                                        <p:attrNameLst>
                                          <p:attrName>style.visibility</p:attrName>
                                        </p:attrNameLst>
                                      </p:cBhvr>
                                      <p:to>
                                        <p:strVal val="hidden"/>
                                      </p:to>
                                    </p:set>
                                  </p:childTnLst>
                                </p:cTn>
                              </p:par>
                              <p:par>
                                <p:cTn id="372" presetID="23" presetClass="exit" presetSubtype="544" fill="hold" grpId="2" nodeType="withEffect">
                                  <p:stCondLst>
                                    <p:cond delay="0"/>
                                  </p:stCondLst>
                                  <p:childTnLst>
                                    <p:anim calcmode="lin" valueType="num">
                                      <p:cBhvr>
                                        <p:cTn id="373" dur="2000"/>
                                        <p:tgtEl>
                                          <p:spTgt spid="17"/>
                                        </p:tgtEl>
                                        <p:attrNameLst>
                                          <p:attrName>ppt_w</p:attrName>
                                        </p:attrNameLst>
                                      </p:cBhvr>
                                      <p:tavLst>
                                        <p:tav tm="0">
                                          <p:val>
                                            <p:strVal val="ppt_w"/>
                                          </p:val>
                                        </p:tav>
                                        <p:tav tm="100000">
                                          <p:val>
                                            <p:fltVal val="0"/>
                                          </p:val>
                                        </p:tav>
                                      </p:tavLst>
                                    </p:anim>
                                    <p:anim calcmode="lin" valueType="num">
                                      <p:cBhvr>
                                        <p:cTn id="374" dur="2000"/>
                                        <p:tgtEl>
                                          <p:spTgt spid="17"/>
                                        </p:tgtEl>
                                        <p:attrNameLst>
                                          <p:attrName>ppt_h</p:attrName>
                                        </p:attrNameLst>
                                      </p:cBhvr>
                                      <p:tavLst>
                                        <p:tav tm="0">
                                          <p:val>
                                            <p:strVal val="ppt_h"/>
                                          </p:val>
                                        </p:tav>
                                        <p:tav tm="100000">
                                          <p:val>
                                            <p:fltVal val="0"/>
                                          </p:val>
                                        </p:tav>
                                      </p:tavLst>
                                    </p:anim>
                                    <p:anim calcmode="lin" valueType="num">
                                      <p:cBhvr>
                                        <p:cTn id="375" dur="2000"/>
                                        <p:tgtEl>
                                          <p:spTgt spid="17"/>
                                        </p:tgtEl>
                                        <p:attrNameLst>
                                          <p:attrName>ppt_x</p:attrName>
                                        </p:attrNameLst>
                                      </p:cBhvr>
                                      <p:tavLst>
                                        <p:tav tm="0">
                                          <p:val>
                                            <p:strVal val="ppt_x"/>
                                          </p:val>
                                        </p:tav>
                                        <p:tav tm="100000">
                                          <p:val>
                                            <p:fltVal val="0.5"/>
                                          </p:val>
                                        </p:tav>
                                      </p:tavLst>
                                    </p:anim>
                                    <p:anim calcmode="lin" valueType="num">
                                      <p:cBhvr>
                                        <p:cTn id="376" dur="2000"/>
                                        <p:tgtEl>
                                          <p:spTgt spid="17"/>
                                        </p:tgtEl>
                                        <p:attrNameLst>
                                          <p:attrName>ppt_y</p:attrName>
                                        </p:attrNameLst>
                                      </p:cBhvr>
                                      <p:tavLst>
                                        <p:tav tm="0">
                                          <p:val>
                                            <p:strVal val="ppt_y"/>
                                          </p:val>
                                        </p:tav>
                                        <p:tav tm="100000">
                                          <p:val>
                                            <p:fltVal val="0.5"/>
                                          </p:val>
                                        </p:tav>
                                      </p:tavLst>
                                    </p:anim>
                                    <p:set>
                                      <p:cBhvr>
                                        <p:cTn id="377" dur="1" fill="hold">
                                          <p:stCondLst>
                                            <p:cond delay="1999"/>
                                          </p:stCondLst>
                                        </p:cTn>
                                        <p:tgtEl>
                                          <p:spTgt spid="17"/>
                                        </p:tgtEl>
                                        <p:attrNameLst>
                                          <p:attrName>style.visibility</p:attrName>
                                        </p:attrNameLst>
                                      </p:cBhvr>
                                      <p:to>
                                        <p:strVal val="hidden"/>
                                      </p:to>
                                    </p:set>
                                  </p:childTnLst>
                                </p:cTn>
                              </p:par>
                              <p:par>
                                <p:cTn id="378" presetID="23" presetClass="exit" presetSubtype="544" fill="hold" grpId="2" nodeType="withEffect">
                                  <p:stCondLst>
                                    <p:cond delay="0"/>
                                  </p:stCondLst>
                                  <p:childTnLst>
                                    <p:anim calcmode="lin" valueType="num">
                                      <p:cBhvr>
                                        <p:cTn id="379" dur="2000"/>
                                        <p:tgtEl>
                                          <p:spTgt spid="18"/>
                                        </p:tgtEl>
                                        <p:attrNameLst>
                                          <p:attrName>ppt_w</p:attrName>
                                        </p:attrNameLst>
                                      </p:cBhvr>
                                      <p:tavLst>
                                        <p:tav tm="0">
                                          <p:val>
                                            <p:strVal val="ppt_w"/>
                                          </p:val>
                                        </p:tav>
                                        <p:tav tm="100000">
                                          <p:val>
                                            <p:fltVal val="0"/>
                                          </p:val>
                                        </p:tav>
                                      </p:tavLst>
                                    </p:anim>
                                    <p:anim calcmode="lin" valueType="num">
                                      <p:cBhvr>
                                        <p:cTn id="380" dur="2000"/>
                                        <p:tgtEl>
                                          <p:spTgt spid="18"/>
                                        </p:tgtEl>
                                        <p:attrNameLst>
                                          <p:attrName>ppt_h</p:attrName>
                                        </p:attrNameLst>
                                      </p:cBhvr>
                                      <p:tavLst>
                                        <p:tav tm="0">
                                          <p:val>
                                            <p:strVal val="ppt_h"/>
                                          </p:val>
                                        </p:tav>
                                        <p:tav tm="100000">
                                          <p:val>
                                            <p:fltVal val="0"/>
                                          </p:val>
                                        </p:tav>
                                      </p:tavLst>
                                    </p:anim>
                                    <p:anim calcmode="lin" valueType="num">
                                      <p:cBhvr>
                                        <p:cTn id="381" dur="2000"/>
                                        <p:tgtEl>
                                          <p:spTgt spid="18"/>
                                        </p:tgtEl>
                                        <p:attrNameLst>
                                          <p:attrName>ppt_x</p:attrName>
                                        </p:attrNameLst>
                                      </p:cBhvr>
                                      <p:tavLst>
                                        <p:tav tm="0">
                                          <p:val>
                                            <p:strVal val="ppt_x"/>
                                          </p:val>
                                        </p:tav>
                                        <p:tav tm="100000">
                                          <p:val>
                                            <p:fltVal val="0.5"/>
                                          </p:val>
                                        </p:tav>
                                      </p:tavLst>
                                    </p:anim>
                                    <p:anim calcmode="lin" valueType="num">
                                      <p:cBhvr>
                                        <p:cTn id="382" dur="2000"/>
                                        <p:tgtEl>
                                          <p:spTgt spid="18"/>
                                        </p:tgtEl>
                                        <p:attrNameLst>
                                          <p:attrName>ppt_y</p:attrName>
                                        </p:attrNameLst>
                                      </p:cBhvr>
                                      <p:tavLst>
                                        <p:tav tm="0">
                                          <p:val>
                                            <p:strVal val="ppt_y"/>
                                          </p:val>
                                        </p:tav>
                                        <p:tav tm="100000">
                                          <p:val>
                                            <p:fltVal val="0.5"/>
                                          </p:val>
                                        </p:tav>
                                      </p:tavLst>
                                    </p:anim>
                                    <p:set>
                                      <p:cBhvr>
                                        <p:cTn id="383" dur="1" fill="hold">
                                          <p:stCondLst>
                                            <p:cond delay="1999"/>
                                          </p:stCondLst>
                                        </p:cTn>
                                        <p:tgtEl>
                                          <p:spTgt spid="18"/>
                                        </p:tgtEl>
                                        <p:attrNameLst>
                                          <p:attrName>style.visibility</p:attrName>
                                        </p:attrNameLst>
                                      </p:cBhvr>
                                      <p:to>
                                        <p:strVal val="hidden"/>
                                      </p:to>
                                    </p:set>
                                  </p:childTnLst>
                                </p:cTn>
                              </p:par>
                              <p:par>
                                <p:cTn id="384" presetID="23" presetClass="exit" presetSubtype="544" fill="hold" grpId="2" nodeType="withEffect">
                                  <p:stCondLst>
                                    <p:cond delay="0"/>
                                  </p:stCondLst>
                                  <p:childTnLst>
                                    <p:anim calcmode="lin" valueType="num">
                                      <p:cBhvr>
                                        <p:cTn id="385" dur="2000"/>
                                        <p:tgtEl>
                                          <p:spTgt spid="19"/>
                                        </p:tgtEl>
                                        <p:attrNameLst>
                                          <p:attrName>ppt_w</p:attrName>
                                        </p:attrNameLst>
                                      </p:cBhvr>
                                      <p:tavLst>
                                        <p:tav tm="0">
                                          <p:val>
                                            <p:strVal val="ppt_w"/>
                                          </p:val>
                                        </p:tav>
                                        <p:tav tm="100000">
                                          <p:val>
                                            <p:fltVal val="0"/>
                                          </p:val>
                                        </p:tav>
                                      </p:tavLst>
                                    </p:anim>
                                    <p:anim calcmode="lin" valueType="num">
                                      <p:cBhvr>
                                        <p:cTn id="386" dur="2000"/>
                                        <p:tgtEl>
                                          <p:spTgt spid="19"/>
                                        </p:tgtEl>
                                        <p:attrNameLst>
                                          <p:attrName>ppt_h</p:attrName>
                                        </p:attrNameLst>
                                      </p:cBhvr>
                                      <p:tavLst>
                                        <p:tav tm="0">
                                          <p:val>
                                            <p:strVal val="ppt_h"/>
                                          </p:val>
                                        </p:tav>
                                        <p:tav tm="100000">
                                          <p:val>
                                            <p:fltVal val="0"/>
                                          </p:val>
                                        </p:tav>
                                      </p:tavLst>
                                    </p:anim>
                                    <p:anim calcmode="lin" valueType="num">
                                      <p:cBhvr>
                                        <p:cTn id="387" dur="2000"/>
                                        <p:tgtEl>
                                          <p:spTgt spid="19"/>
                                        </p:tgtEl>
                                        <p:attrNameLst>
                                          <p:attrName>ppt_x</p:attrName>
                                        </p:attrNameLst>
                                      </p:cBhvr>
                                      <p:tavLst>
                                        <p:tav tm="0">
                                          <p:val>
                                            <p:strVal val="ppt_x"/>
                                          </p:val>
                                        </p:tav>
                                        <p:tav tm="100000">
                                          <p:val>
                                            <p:fltVal val="0.5"/>
                                          </p:val>
                                        </p:tav>
                                      </p:tavLst>
                                    </p:anim>
                                    <p:anim calcmode="lin" valueType="num">
                                      <p:cBhvr>
                                        <p:cTn id="388" dur="2000"/>
                                        <p:tgtEl>
                                          <p:spTgt spid="19"/>
                                        </p:tgtEl>
                                        <p:attrNameLst>
                                          <p:attrName>ppt_y</p:attrName>
                                        </p:attrNameLst>
                                      </p:cBhvr>
                                      <p:tavLst>
                                        <p:tav tm="0">
                                          <p:val>
                                            <p:strVal val="ppt_y"/>
                                          </p:val>
                                        </p:tav>
                                        <p:tav tm="100000">
                                          <p:val>
                                            <p:fltVal val="0.5"/>
                                          </p:val>
                                        </p:tav>
                                      </p:tavLst>
                                    </p:anim>
                                    <p:set>
                                      <p:cBhvr>
                                        <p:cTn id="389" dur="1" fill="hold">
                                          <p:stCondLst>
                                            <p:cond delay="1999"/>
                                          </p:stCondLst>
                                        </p:cTn>
                                        <p:tgtEl>
                                          <p:spTgt spid="19"/>
                                        </p:tgtEl>
                                        <p:attrNameLst>
                                          <p:attrName>style.visibility</p:attrName>
                                        </p:attrNameLst>
                                      </p:cBhvr>
                                      <p:to>
                                        <p:strVal val="hidden"/>
                                      </p:to>
                                    </p:set>
                                  </p:childTnLst>
                                </p:cTn>
                              </p:par>
                              <p:par>
                                <p:cTn id="390" presetID="23" presetClass="exit" presetSubtype="544" fill="hold" grpId="2" nodeType="withEffect">
                                  <p:stCondLst>
                                    <p:cond delay="0"/>
                                  </p:stCondLst>
                                  <p:childTnLst>
                                    <p:anim calcmode="lin" valueType="num">
                                      <p:cBhvr>
                                        <p:cTn id="391" dur="2000"/>
                                        <p:tgtEl>
                                          <p:spTgt spid="20"/>
                                        </p:tgtEl>
                                        <p:attrNameLst>
                                          <p:attrName>ppt_w</p:attrName>
                                        </p:attrNameLst>
                                      </p:cBhvr>
                                      <p:tavLst>
                                        <p:tav tm="0">
                                          <p:val>
                                            <p:strVal val="ppt_w"/>
                                          </p:val>
                                        </p:tav>
                                        <p:tav tm="100000">
                                          <p:val>
                                            <p:fltVal val="0"/>
                                          </p:val>
                                        </p:tav>
                                      </p:tavLst>
                                    </p:anim>
                                    <p:anim calcmode="lin" valueType="num">
                                      <p:cBhvr>
                                        <p:cTn id="392" dur="2000"/>
                                        <p:tgtEl>
                                          <p:spTgt spid="20"/>
                                        </p:tgtEl>
                                        <p:attrNameLst>
                                          <p:attrName>ppt_h</p:attrName>
                                        </p:attrNameLst>
                                      </p:cBhvr>
                                      <p:tavLst>
                                        <p:tav tm="0">
                                          <p:val>
                                            <p:strVal val="ppt_h"/>
                                          </p:val>
                                        </p:tav>
                                        <p:tav tm="100000">
                                          <p:val>
                                            <p:fltVal val="0"/>
                                          </p:val>
                                        </p:tav>
                                      </p:tavLst>
                                    </p:anim>
                                    <p:anim calcmode="lin" valueType="num">
                                      <p:cBhvr>
                                        <p:cTn id="393" dur="2000"/>
                                        <p:tgtEl>
                                          <p:spTgt spid="20"/>
                                        </p:tgtEl>
                                        <p:attrNameLst>
                                          <p:attrName>ppt_x</p:attrName>
                                        </p:attrNameLst>
                                      </p:cBhvr>
                                      <p:tavLst>
                                        <p:tav tm="0">
                                          <p:val>
                                            <p:strVal val="ppt_x"/>
                                          </p:val>
                                        </p:tav>
                                        <p:tav tm="100000">
                                          <p:val>
                                            <p:fltVal val="0.5"/>
                                          </p:val>
                                        </p:tav>
                                      </p:tavLst>
                                    </p:anim>
                                    <p:anim calcmode="lin" valueType="num">
                                      <p:cBhvr>
                                        <p:cTn id="394" dur="2000"/>
                                        <p:tgtEl>
                                          <p:spTgt spid="20"/>
                                        </p:tgtEl>
                                        <p:attrNameLst>
                                          <p:attrName>ppt_y</p:attrName>
                                        </p:attrNameLst>
                                      </p:cBhvr>
                                      <p:tavLst>
                                        <p:tav tm="0">
                                          <p:val>
                                            <p:strVal val="ppt_y"/>
                                          </p:val>
                                        </p:tav>
                                        <p:tav tm="100000">
                                          <p:val>
                                            <p:fltVal val="0.5"/>
                                          </p:val>
                                        </p:tav>
                                      </p:tavLst>
                                    </p:anim>
                                    <p:set>
                                      <p:cBhvr>
                                        <p:cTn id="395" dur="1" fill="hold">
                                          <p:stCondLst>
                                            <p:cond delay="1999"/>
                                          </p:stCondLst>
                                        </p:cTn>
                                        <p:tgtEl>
                                          <p:spTgt spid="20"/>
                                        </p:tgtEl>
                                        <p:attrNameLst>
                                          <p:attrName>style.visibility</p:attrName>
                                        </p:attrNameLst>
                                      </p:cBhvr>
                                      <p:to>
                                        <p:strVal val="hidden"/>
                                      </p:to>
                                    </p:set>
                                  </p:childTnLst>
                                </p:cTn>
                              </p:par>
                              <p:par>
                                <p:cTn id="396" presetID="23" presetClass="exit" presetSubtype="544" fill="hold" grpId="2" nodeType="withEffect">
                                  <p:stCondLst>
                                    <p:cond delay="0"/>
                                  </p:stCondLst>
                                  <p:childTnLst>
                                    <p:anim calcmode="lin" valueType="num">
                                      <p:cBhvr>
                                        <p:cTn id="397" dur="2000"/>
                                        <p:tgtEl>
                                          <p:spTgt spid="21"/>
                                        </p:tgtEl>
                                        <p:attrNameLst>
                                          <p:attrName>ppt_w</p:attrName>
                                        </p:attrNameLst>
                                      </p:cBhvr>
                                      <p:tavLst>
                                        <p:tav tm="0">
                                          <p:val>
                                            <p:strVal val="ppt_w"/>
                                          </p:val>
                                        </p:tav>
                                        <p:tav tm="100000">
                                          <p:val>
                                            <p:fltVal val="0"/>
                                          </p:val>
                                        </p:tav>
                                      </p:tavLst>
                                    </p:anim>
                                    <p:anim calcmode="lin" valueType="num">
                                      <p:cBhvr>
                                        <p:cTn id="398" dur="2000"/>
                                        <p:tgtEl>
                                          <p:spTgt spid="21"/>
                                        </p:tgtEl>
                                        <p:attrNameLst>
                                          <p:attrName>ppt_h</p:attrName>
                                        </p:attrNameLst>
                                      </p:cBhvr>
                                      <p:tavLst>
                                        <p:tav tm="0">
                                          <p:val>
                                            <p:strVal val="ppt_h"/>
                                          </p:val>
                                        </p:tav>
                                        <p:tav tm="100000">
                                          <p:val>
                                            <p:fltVal val="0"/>
                                          </p:val>
                                        </p:tav>
                                      </p:tavLst>
                                    </p:anim>
                                    <p:anim calcmode="lin" valueType="num">
                                      <p:cBhvr>
                                        <p:cTn id="399" dur="2000"/>
                                        <p:tgtEl>
                                          <p:spTgt spid="21"/>
                                        </p:tgtEl>
                                        <p:attrNameLst>
                                          <p:attrName>ppt_x</p:attrName>
                                        </p:attrNameLst>
                                      </p:cBhvr>
                                      <p:tavLst>
                                        <p:tav tm="0">
                                          <p:val>
                                            <p:strVal val="ppt_x"/>
                                          </p:val>
                                        </p:tav>
                                        <p:tav tm="100000">
                                          <p:val>
                                            <p:fltVal val="0.5"/>
                                          </p:val>
                                        </p:tav>
                                      </p:tavLst>
                                    </p:anim>
                                    <p:anim calcmode="lin" valueType="num">
                                      <p:cBhvr>
                                        <p:cTn id="400" dur="2000"/>
                                        <p:tgtEl>
                                          <p:spTgt spid="21"/>
                                        </p:tgtEl>
                                        <p:attrNameLst>
                                          <p:attrName>ppt_y</p:attrName>
                                        </p:attrNameLst>
                                      </p:cBhvr>
                                      <p:tavLst>
                                        <p:tav tm="0">
                                          <p:val>
                                            <p:strVal val="ppt_y"/>
                                          </p:val>
                                        </p:tav>
                                        <p:tav tm="100000">
                                          <p:val>
                                            <p:fltVal val="0.5"/>
                                          </p:val>
                                        </p:tav>
                                      </p:tavLst>
                                    </p:anim>
                                    <p:set>
                                      <p:cBhvr>
                                        <p:cTn id="401" dur="1" fill="hold">
                                          <p:stCondLst>
                                            <p:cond delay="1999"/>
                                          </p:stCondLst>
                                        </p:cTn>
                                        <p:tgtEl>
                                          <p:spTgt spid="21"/>
                                        </p:tgtEl>
                                        <p:attrNameLst>
                                          <p:attrName>style.visibility</p:attrName>
                                        </p:attrNameLst>
                                      </p:cBhvr>
                                      <p:to>
                                        <p:strVal val="hidden"/>
                                      </p:to>
                                    </p:set>
                                  </p:childTnLst>
                                </p:cTn>
                              </p:par>
                              <p:par>
                                <p:cTn id="402" presetID="23" presetClass="exit" presetSubtype="544" fill="hold" grpId="2" nodeType="withEffect">
                                  <p:stCondLst>
                                    <p:cond delay="0"/>
                                  </p:stCondLst>
                                  <p:childTnLst>
                                    <p:anim calcmode="lin" valueType="num">
                                      <p:cBhvr>
                                        <p:cTn id="403" dur="2000"/>
                                        <p:tgtEl>
                                          <p:spTgt spid="22"/>
                                        </p:tgtEl>
                                        <p:attrNameLst>
                                          <p:attrName>ppt_w</p:attrName>
                                        </p:attrNameLst>
                                      </p:cBhvr>
                                      <p:tavLst>
                                        <p:tav tm="0">
                                          <p:val>
                                            <p:strVal val="ppt_w"/>
                                          </p:val>
                                        </p:tav>
                                        <p:tav tm="100000">
                                          <p:val>
                                            <p:fltVal val="0"/>
                                          </p:val>
                                        </p:tav>
                                      </p:tavLst>
                                    </p:anim>
                                    <p:anim calcmode="lin" valueType="num">
                                      <p:cBhvr>
                                        <p:cTn id="404" dur="2000"/>
                                        <p:tgtEl>
                                          <p:spTgt spid="22"/>
                                        </p:tgtEl>
                                        <p:attrNameLst>
                                          <p:attrName>ppt_h</p:attrName>
                                        </p:attrNameLst>
                                      </p:cBhvr>
                                      <p:tavLst>
                                        <p:tav tm="0">
                                          <p:val>
                                            <p:strVal val="ppt_h"/>
                                          </p:val>
                                        </p:tav>
                                        <p:tav tm="100000">
                                          <p:val>
                                            <p:fltVal val="0"/>
                                          </p:val>
                                        </p:tav>
                                      </p:tavLst>
                                    </p:anim>
                                    <p:anim calcmode="lin" valueType="num">
                                      <p:cBhvr>
                                        <p:cTn id="405" dur="2000"/>
                                        <p:tgtEl>
                                          <p:spTgt spid="22"/>
                                        </p:tgtEl>
                                        <p:attrNameLst>
                                          <p:attrName>ppt_x</p:attrName>
                                        </p:attrNameLst>
                                      </p:cBhvr>
                                      <p:tavLst>
                                        <p:tav tm="0">
                                          <p:val>
                                            <p:strVal val="ppt_x"/>
                                          </p:val>
                                        </p:tav>
                                        <p:tav tm="100000">
                                          <p:val>
                                            <p:fltVal val="0.5"/>
                                          </p:val>
                                        </p:tav>
                                      </p:tavLst>
                                    </p:anim>
                                    <p:anim calcmode="lin" valueType="num">
                                      <p:cBhvr>
                                        <p:cTn id="406" dur="2000"/>
                                        <p:tgtEl>
                                          <p:spTgt spid="22"/>
                                        </p:tgtEl>
                                        <p:attrNameLst>
                                          <p:attrName>ppt_y</p:attrName>
                                        </p:attrNameLst>
                                      </p:cBhvr>
                                      <p:tavLst>
                                        <p:tav tm="0">
                                          <p:val>
                                            <p:strVal val="ppt_y"/>
                                          </p:val>
                                        </p:tav>
                                        <p:tav tm="100000">
                                          <p:val>
                                            <p:fltVal val="0.5"/>
                                          </p:val>
                                        </p:tav>
                                      </p:tavLst>
                                    </p:anim>
                                    <p:set>
                                      <p:cBhvr>
                                        <p:cTn id="407" dur="1" fill="hold">
                                          <p:stCondLst>
                                            <p:cond delay="1999"/>
                                          </p:stCondLst>
                                        </p:cTn>
                                        <p:tgtEl>
                                          <p:spTgt spid="22"/>
                                        </p:tgtEl>
                                        <p:attrNameLst>
                                          <p:attrName>style.visibility</p:attrName>
                                        </p:attrNameLst>
                                      </p:cBhvr>
                                      <p:to>
                                        <p:strVal val="hidden"/>
                                      </p:to>
                                    </p:set>
                                  </p:childTnLst>
                                </p:cTn>
                              </p:par>
                              <p:par>
                                <p:cTn id="408" presetID="23" presetClass="exit" presetSubtype="544" fill="hold" grpId="2" nodeType="withEffect">
                                  <p:stCondLst>
                                    <p:cond delay="0"/>
                                  </p:stCondLst>
                                  <p:childTnLst>
                                    <p:anim calcmode="lin" valueType="num">
                                      <p:cBhvr>
                                        <p:cTn id="409" dur="2000"/>
                                        <p:tgtEl>
                                          <p:spTgt spid="23"/>
                                        </p:tgtEl>
                                        <p:attrNameLst>
                                          <p:attrName>ppt_w</p:attrName>
                                        </p:attrNameLst>
                                      </p:cBhvr>
                                      <p:tavLst>
                                        <p:tav tm="0">
                                          <p:val>
                                            <p:strVal val="ppt_w"/>
                                          </p:val>
                                        </p:tav>
                                        <p:tav tm="100000">
                                          <p:val>
                                            <p:fltVal val="0"/>
                                          </p:val>
                                        </p:tav>
                                      </p:tavLst>
                                    </p:anim>
                                    <p:anim calcmode="lin" valueType="num">
                                      <p:cBhvr>
                                        <p:cTn id="410" dur="2000"/>
                                        <p:tgtEl>
                                          <p:spTgt spid="23"/>
                                        </p:tgtEl>
                                        <p:attrNameLst>
                                          <p:attrName>ppt_h</p:attrName>
                                        </p:attrNameLst>
                                      </p:cBhvr>
                                      <p:tavLst>
                                        <p:tav tm="0">
                                          <p:val>
                                            <p:strVal val="ppt_h"/>
                                          </p:val>
                                        </p:tav>
                                        <p:tav tm="100000">
                                          <p:val>
                                            <p:fltVal val="0"/>
                                          </p:val>
                                        </p:tav>
                                      </p:tavLst>
                                    </p:anim>
                                    <p:anim calcmode="lin" valueType="num">
                                      <p:cBhvr>
                                        <p:cTn id="411" dur="2000"/>
                                        <p:tgtEl>
                                          <p:spTgt spid="23"/>
                                        </p:tgtEl>
                                        <p:attrNameLst>
                                          <p:attrName>ppt_x</p:attrName>
                                        </p:attrNameLst>
                                      </p:cBhvr>
                                      <p:tavLst>
                                        <p:tav tm="0">
                                          <p:val>
                                            <p:strVal val="ppt_x"/>
                                          </p:val>
                                        </p:tav>
                                        <p:tav tm="100000">
                                          <p:val>
                                            <p:fltVal val="0.5"/>
                                          </p:val>
                                        </p:tav>
                                      </p:tavLst>
                                    </p:anim>
                                    <p:anim calcmode="lin" valueType="num">
                                      <p:cBhvr>
                                        <p:cTn id="412" dur="2000"/>
                                        <p:tgtEl>
                                          <p:spTgt spid="23"/>
                                        </p:tgtEl>
                                        <p:attrNameLst>
                                          <p:attrName>ppt_y</p:attrName>
                                        </p:attrNameLst>
                                      </p:cBhvr>
                                      <p:tavLst>
                                        <p:tav tm="0">
                                          <p:val>
                                            <p:strVal val="ppt_y"/>
                                          </p:val>
                                        </p:tav>
                                        <p:tav tm="100000">
                                          <p:val>
                                            <p:fltVal val="0.5"/>
                                          </p:val>
                                        </p:tav>
                                      </p:tavLst>
                                    </p:anim>
                                    <p:set>
                                      <p:cBhvr>
                                        <p:cTn id="413" dur="1" fill="hold">
                                          <p:stCondLst>
                                            <p:cond delay="1999"/>
                                          </p:stCondLst>
                                        </p:cTn>
                                        <p:tgtEl>
                                          <p:spTgt spid="23"/>
                                        </p:tgtEl>
                                        <p:attrNameLst>
                                          <p:attrName>style.visibility</p:attrName>
                                        </p:attrNameLst>
                                      </p:cBhvr>
                                      <p:to>
                                        <p:strVal val="hidden"/>
                                      </p:to>
                                    </p:set>
                                  </p:childTnLst>
                                </p:cTn>
                              </p:par>
                              <p:par>
                                <p:cTn id="414" presetID="23" presetClass="exit" presetSubtype="544" fill="hold" grpId="2" nodeType="withEffect">
                                  <p:stCondLst>
                                    <p:cond delay="0"/>
                                  </p:stCondLst>
                                  <p:childTnLst>
                                    <p:anim calcmode="lin" valueType="num">
                                      <p:cBhvr>
                                        <p:cTn id="415" dur="2000"/>
                                        <p:tgtEl>
                                          <p:spTgt spid="24"/>
                                        </p:tgtEl>
                                        <p:attrNameLst>
                                          <p:attrName>ppt_w</p:attrName>
                                        </p:attrNameLst>
                                      </p:cBhvr>
                                      <p:tavLst>
                                        <p:tav tm="0">
                                          <p:val>
                                            <p:strVal val="ppt_w"/>
                                          </p:val>
                                        </p:tav>
                                        <p:tav tm="100000">
                                          <p:val>
                                            <p:fltVal val="0"/>
                                          </p:val>
                                        </p:tav>
                                      </p:tavLst>
                                    </p:anim>
                                    <p:anim calcmode="lin" valueType="num">
                                      <p:cBhvr>
                                        <p:cTn id="416" dur="2000"/>
                                        <p:tgtEl>
                                          <p:spTgt spid="24"/>
                                        </p:tgtEl>
                                        <p:attrNameLst>
                                          <p:attrName>ppt_h</p:attrName>
                                        </p:attrNameLst>
                                      </p:cBhvr>
                                      <p:tavLst>
                                        <p:tav tm="0">
                                          <p:val>
                                            <p:strVal val="ppt_h"/>
                                          </p:val>
                                        </p:tav>
                                        <p:tav tm="100000">
                                          <p:val>
                                            <p:fltVal val="0"/>
                                          </p:val>
                                        </p:tav>
                                      </p:tavLst>
                                    </p:anim>
                                    <p:anim calcmode="lin" valueType="num">
                                      <p:cBhvr>
                                        <p:cTn id="417" dur="2000"/>
                                        <p:tgtEl>
                                          <p:spTgt spid="24"/>
                                        </p:tgtEl>
                                        <p:attrNameLst>
                                          <p:attrName>ppt_x</p:attrName>
                                        </p:attrNameLst>
                                      </p:cBhvr>
                                      <p:tavLst>
                                        <p:tav tm="0">
                                          <p:val>
                                            <p:strVal val="ppt_x"/>
                                          </p:val>
                                        </p:tav>
                                        <p:tav tm="100000">
                                          <p:val>
                                            <p:fltVal val="0.5"/>
                                          </p:val>
                                        </p:tav>
                                      </p:tavLst>
                                    </p:anim>
                                    <p:anim calcmode="lin" valueType="num">
                                      <p:cBhvr>
                                        <p:cTn id="418" dur="2000"/>
                                        <p:tgtEl>
                                          <p:spTgt spid="24"/>
                                        </p:tgtEl>
                                        <p:attrNameLst>
                                          <p:attrName>ppt_y</p:attrName>
                                        </p:attrNameLst>
                                      </p:cBhvr>
                                      <p:tavLst>
                                        <p:tav tm="0">
                                          <p:val>
                                            <p:strVal val="ppt_y"/>
                                          </p:val>
                                        </p:tav>
                                        <p:tav tm="100000">
                                          <p:val>
                                            <p:fltVal val="0.5"/>
                                          </p:val>
                                        </p:tav>
                                      </p:tavLst>
                                    </p:anim>
                                    <p:set>
                                      <p:cBhvr>
                                        <p:cTn id="419" dur="1" fill="hold">
                                          <p:stCondLst>
                                            <p:cond delay="1999"/>
                                          </p:stCondLst>
                                        </p:cTn>
                                        <p:tgtEl>
                                          <p:spTgt spid="24"/>
                                        </p:tgtEl>
                                        <p:attrNameLst>
                                          <p:attrName>style.visibility</p:attrName>
                                        </p:attrNameLst>
                                      </p:cBhvr>
                                      <p:to>
                                        <p:strVal val="hidden"/>
                                      </p:to>
                                    </p:set>
                                  </p:childTnLst>
                                </p:cTn>
                              </p:par>
                              <p:par>
                                <p:cTn id="420" presetID="23" presetClass="exit" presetSubtype="544" fill="hold" grpId="2" nodeType="withEffect">
                                  <p:stCondLst>
                                    <p:cond delay="0"/>
                                  </p:stCondLst>
                                  <p:childTnLst>
                                    <p:anim calcmode="lin" valueType="num">
                                      <p:cBhvr>
                                        <p:cTn id="421" dur="2000"/>
                                        <p:tgtEl>
                                          <p:spTgt spid="25"/>
                                        </p:tgtEl>
                                        <p:attrNameLst>
                                          <p:attrName>ppt_w</p:attrName>
                                        </p:attrNameLst>
                                      </p:cBhvr>
                                      <p:tavLst>
                                        <p:tav tm="0">
                                          <p:val>
                                            <p:strVal val="ppt_w"/>
                                          </p:val>
                                        </p:tav>
                                        <p:tav tm="100000">
                                          <p:val>
                                            <p:fltVal val="0"/>
                                          </p:val>
                                        </p:tav>
                                      </p:tavLst>
                                    </p:anim>
                                    <p:anim calcmode="lin" valueType="num">
                                      <p:cBhvr>
                                        <p:cTn id="422" dur="2000"/>
                                        <p:tgtEl>
                                          <p:spTgt spid="25"/>
                                        </p:tgtEl>
                                        <p:attrNameLst>
                                          <p:attrName>ppt_h</p:attrName>
                                        </p:attrNameLst>
                                      </p:cBhvr>
                                      <p:tavLst>
                                        <p:tav tm="0">
                                          <p:val>
                                            <p:strVal val="ppt_h"/>
                                          </p:val>
                                        </p:tav>
                                        <p:tav tm="100000">
                                          <p:val>
                                            <p:fltVal val="0"/>
                                          </p:val>
                                        </p:tav>
                                      </p:tavLst>
                                    </p:anim>
                                    <p:anim calcmode="lin" valueType="num">
                                      <p:cBhvr>
                                        <p:cTn id="423" dur="2000"/>
                                        <p:tgtEl>
                                          <p:spTgt spid="25"/>
                                        </p:tgtEl>
                                        <p:attrNameLst>
                                          <p:attrName>ppt_x</p:attrName>
                                        </p:attrNameLst>
                                      </p:cBhvr>
                                      <p:tavLst>
                                        <p:tav tm="0">
                                          <p:val>
                                            <p:strVal val="ppt_x"/>
                                          </p:val>
                                        </p:tav>
                                        <p:tav tm="100000">
                                          <p:val>
                                            <p:fltVal val="0.5"/>
                                          </p:val>
                                        </p:tav>
                                      </p:tavLst>
                                    </p:anim>
                                    <p:anim calcmode="lin" valueType="num">
                                      <p:cBhvr>
                                        <p:cTn id="424" dur="2000"/>
                                        <p:tgtEl>
                                          <p:spTgt spid="25"/>
                                        </p:tgtEl>
                                        <p:attrNameLst>
                                          <p:attrName>ppt_y</p:attrName>
                                        </p:attrNameLst>
                                      </p:cBhvr>
                                      <p:tavLst>
                                        <p:tav tm="0">
                                          <p:val>
                                            <p:strVal val="ppt_y"/>
                                          </p:val>
                                        </p:tav>
                                        <p:tav tm="100000">
                                          <p:val>
                                            <p:fltVal val="0.5"/>
                                          </p:val>
                                        </p:tav>
                                      </p:tavLst>
                                    </p:anim>
                                    <p:set>
                                      <p:cBhvr>
                                        <p:cTn id="425" dur="1" fill="hold">
                                          <p:stCondLst>
                                            <p:cond delay="1999"/>
                                          </p:stCondLst>
                                        </p:cTn>
                                        <p:tgtEl>
                                          <p:spTgt spid="25"/>
                                        </p:tgtEl>
                                        <p:attrNameLst>
                                          <p:attrName>style.visibility</p:attrName>
                                        </p:attrNameLst>
                                      </p:cBhvr>
                                      <p:to>
                                        <p:strVal val="hidden"/>
                                      </p:to>
                                    </p:set>
                                  </p:childTnLst>
                                </p:cTn>
                              </p:par>
                              <p:par>
                                <p:cTn id="426" presetID="23" presetClass="exit" presetSubtype="544" fill="hold" grpId="2" nodeType="withEffect">
                                  <p:stCondLst>
                                    <p:cond delay="0"/>
                                  </p:stCondLst>
                                  <p:childTnLst>
                                    <p:anim calcmode="lin" valueType="num">
                                      <p:cBhvr>
                                        <p:cTn id="427" dur="2000"/>
                                        <p:tgtEl>
                                          <p:spTgt spid="26"/>
                                        </p:tgtEl>
                                        <p:attrNameLst>
                                          <p:attrName>ppt_w</p:attrName>
                                        </p:attrNameLst>
                                      </p:cBhvr>
                                      <p:tavLst>
                                        <p:tav tm="0">
                                          <p:val>
                                            <p:strVal val="ppt_w"/>
                                          </p:val>
                                        </p:tav>
                                        <p:tav tm="100000">
                                          <p:val>
                                            <p:fltVal val="0"/>
                                          </p:val>
                                        </p:tav>
                                      </p:tavLst>
                                    </p:anim>
                                    <p:anim calcmode="lin" valueType="num">
                                      <p:cBhvr>
                                        <p:cTn id="428" dur="2000"/>
                                        <p:tgtEl>
                                          <p:spTgt spid="26"/>
                                        </p:tgtEl>
                                        <p:attrNameLst>
                                          <p:attrName>ppt_h</p:attrName>
                                        </p:attrNameLst>
                                      </p:cBhvr>
                                      <p:tavLst>
                                        <p:tav tm="0">
                                          <p:val>
                                            <p:strVal val="ppt_h"/>
                                          </p:val>
                                        </p:tav>
                                        <p:tav tm="100000">
                                          <p:val>
                                            <p:fltVal val="0"/>
                                          </p:val>
                                        </p:tav>
                                      </p:tavLst>
                                    </p:anim>
                                    <p:anim calcmode="lin" valueType="num">
                                      <p:cBhvr>
                                        <p:cTn id="429" dur="2000"/>
                                        <p:tgtEl>
                                          <p:spTgt spid="26"/>
                                        </p:tgtEl>
                                        <p:attrNameLst>
                                          <p:attrName>ppt_x</p:attrName>
                                        </p:attrNameLst>
                                      </p:cBhvr>
                                      <p:tavLst>
                                        <p:tav tm="0">
                                          <p:val>
                                            <p:strVal val="ppt_x"/>
                                          </p:val>
                                        </p:tav>
                                        <p:tav tm="100000">
                                          <p:val>
                                            <p:fltVal val="0.5"/>
                                          </p:val>
                                        </p:tav>
                                      </p:tavLst>
                                    </p:anim>
                                    <p:anim calcmode="lin" valueType="num">
                                      <p:cBhvr>
                                        <p:cTn id="430" dur="2000"/>
                                        <p:tgtEl>
                                          <p:spTgt spid="26"/>
                                        </p:tgtEl>
                                        <p:attrNameLst>
                                          <p:attrName>ppt_y</p:attrName>
                                        </p:attrNameLst>
                                      </p:cBhvr>
                                      <p:tavLst>
                                        <p:tav tm="0">
                                          <p:val>
                                            <p:strVal val="ppt_y"/>
                                          </p:val>
                                        </p:tav>
                                        <p:tav tm="100000">
                                          <p:val>
                                            <p:fltVal val="0.5"/>
                                          </p:val>
                                        </p:tav>
                                      </p:tavLst>
                                    </p:anim>
                                    <p:set>
                                      <p:cBhvr>
                                        <p:cTn id="431" dur="1" fill="hold">
                                          <p:stCondLst>
                                            <p:cond delay="1999"/>
                                          </p:stCondLst>
                                        </p:cTn>
                                        <p:tgtEl>
                                          <p:spTgt spid="26"/>
                                        </p:tgtEl>
                                        <p:attrNameLst>
                                          <p:attrName>style.visibility</p:attrName>
                                        </p:attrNameLst>
                                      </p:cBhvr>
                                      <p:to>
                                        <p:strVal val="hidden"/>
                                      </p:to>
                                    </p:set>
                                  </p:childTnLst>
                                </p:cTn>
                              </p:par>
                              <p:par>
                                <p:cTn id="432" presetID="23" presetClass="exit" presetSubtype="544" fill="hold" grpId="2" nodeType="withEffect">
                                  <p:stCondLst>
                                    <p:cond delay="0"/>
                                  </p:stCondLst>
                                  <p:childTnLst>
                                    <p:anim calcmode="lin" valueType="num">
                                      <p:cBhvr>
                                        <p:cTn id="433" dur="2000"/>
                                        <p:tgtEl>
                                          <p:spTgt spid="27"/>
                                        </p:tgtEl>
                                        <p:attrNameLst>
                                          <p:attrName>ppt_w</p:attrName>
                                        </p:attrNameLst>
                                      </p:cBhvr>
                                      <p:tavLst>
                                        <p:tav tm="0">
                                          <p:val>
                                            <p:strVal val="ppt_w"/>
                                          </p:val>
                                        </p:tav>
                                        <p:tav tm="100000">
                                          <p:val>
                                            <p:fltVal val="0"/>
                                          </p:val>
                                        </p:tav>
                                      </p:tavLst>
                                    </p:anim>
                                    <p:anim calcmode="lin" valueType="num">
                                      <p:cBhvr>
                                        <p:cTn id="434" dur="2000"/>
                                        <p:tgtEl>
                                          <p:spTgt spid="27"/>
                                        </p:tgtEl>
                                        <p:attrNameLst>
                                          <p:attrName>ppt_h</p:attrName>
                                        </p:attrNameLst>
                                      </p:cBhvr>
                                      <p:tavLst>
                                        <p:tav tm="0">
                                          <p:val>
                                            <p:strVal val="ppt_h"/>
                                          </p:val>
                                        </p:tav>
                                        <p:tav tm="100000">
                                          <p:val>
                                            <p:fltVal val="0"/>
                                          </p:val>
                                        </p:tav>
                                      </p:tavLst>
                                    </p:anim>
                                    <p:anim calcmode="lin" valueType="num">
                                      <p:cBhvr>
                                        <p:cTn id="435" dur="2000"/>
                                        <p:tgtEl>
                                          <p:spTgt spid="27"/>
                                        </p:tgtEl>
                                        <p:attrNameLst>
                                          <p:attrName>ppt_x</p:attrName>
                                        </p:attrNameLst>
                                      </p:cBhvr>
                                      <p:tavLst>
                                        <p:tav tm="0">
                                          <p:val>
                                            <p:strVal val="ppt_x"/>
                                          </p:val>
                                        </p:tav>
                                        <p:tav tm="100000">
                                          <p:val>
                                            <p:fltVal val="0.5"/>
                                          </p:val>
                                        </p:tav>
                                      </p:tavLst>
                                    </p:anim>
                                    <p:anim calcmode="lin" valueType="num">
                                      <p:cBhvr>
                                        <p:cTn id="436" dur="2000"/>
                                        <p:tgtEl>
                                          <p:spTgt spid="27"/>
                                        </p:tgtEl>
                                        <p:attrNameLst>
                                          <p:attrName>ppt_y</p:attrName>
                                        </p:attrNameLst>
                                      </p:cBhvr>
                                      <p:tavLst>
                                        <p:tav tm="0">
                                          <p:val>
                                            <p:strVal val="ppt_y"/>
                                          </p:val>
                                        </p:tav>
                                        <p:tav tm="100000">
                                          <p:val>
                                            <p:fltVal val="0.5"/>
                                          </p:val>
                                        </p:tav>
                                      </p:tavLst>
                                    </p:anim>
                                    <p:set>
                                      <p:cBhvr>
                                        <p:cTn id="437" dur="1" fill="hold">
                                          <p:stCondLst>
                                            <p:cond delay="1999"/>
                                          </p:stCondLst>
                                        </p:cTn>
                                        <p:tgtEl>
                                          <p:spTgt spid="27"/>
                                        </p:tgtEl>
                                        <p:attrNameLst>
                                          <p:attrName>style.visibility</p:attrName>
                                        </p:attrNameLst>
                                      </p:cBhvr>
                                      <p:to>
                                        <p:strVal val="hidden"/>
                                      </p:to>
                                    </p:set>
                                  </p:childTnLst>
                                </p:cTn>
                              </p:par>
                              <p:par>
                                <p:cTn id="438" presetID="23" presetClass="exit" presetSubtype="544" fill="hold" grpId="2" nodeType="withEffect">
                                  <p:stCondLst>
                                    <p:cond delay="0"/>
                                  </p:stCondLst>
                                  <p:childTnLst>
                                    <p:anim calcmode="lin" valueType="num">
                                      <p:cBhvr>
                                        <p:cTn id="439" dur="2000"/>
                                        <p:tgtEl>
                                          <p:spTgt spid="28"/>
                                        </p:tgtEl>
                                        <p:attrNameLst>
                                          <p:attrName>ppt_w</p:attrName>
                                        </p:attrNameLst>
                                      </p:cBhvr>
                                      <p:tavLst>
                                        <p:tav tm="0">
                                          <p:val>
                                            <p:strVal val="ppt_w"/>
                                          </p:val>
                                        </p:tav>
                                        <p:tav tm="100000">
                                          <p:val>
                                            <p:fltVal val="0"/>
                                          </p:val>
                                        </p:tav>
                                      </p:tavLst>
                                    </p:anim>
                                    <p:anim calcmode="lin" valueType="num">
                                      <p:cBhvr>
                                        <p:cTn id="440" dur="2000"/>
                                        <p:tgtEl>
                                          <p:spTgt spid="28"/>
                                        </p:tgtEl>
                                        <p:attrNameLst>
                                          <p:attrName>ppt_h</p:attrName>
                                        </p:attrNameLst>
                                      </p:cBhvr>
                                      <p:tavLst>
                                        <p:tav tm="0">
                                          <p:val>
                                            <p:strVal val="ppt_h"/>
                                          </p:val>
                                        </p:tav>
                                        <p:tav tm="100000">
                                          <p:val>
                                            <p:fltVal val="0"/>
                                          </p:val>
                                        </p:tav>
                                      </p:tavLst>
                                    </p:anim>
                                    <p:anim calcmode="lin" valueType="num">
                                      <p:cBhvr>
                                        <p:cTn id="441" dur="2000"/>
                                        <p:tgtEl>
                                          <p:spTgt spid="28"/>
                                        </p:tgtEl>
                                        <p:attrNameLst>
                                          <p:attrName>ppt_x</p:attrName>
                                        </p:attrNameLst>
                                      </p:cBhvr>
                                      <p:tavLst>
                                        <p:tav tm="0">
                                          <p:val>
                                            <p:strVal val="ppt_x"/>
                                          </p:val>
                                        </p:tav>
                                        <p:tav tm="100000">
                                          <p:val>
                                            <p:fltVal val="0.5"/>
                                          </p:val>
                                        </p:tav>
                                      </p:tavLst>
                                    </p:anim>
                                    <p:anim calcmode="lin" valueType="num">
                                      <p:cBhvr>
                                        <p:cTn id="442" dur="2000"/>
                                        <p:tgtEl>
                                          <p:spTgt spid="28"/>
                                        </p:tgtEl>
                                        <p:attrNameLst>
                                          <p:attrName>ppt_y</p:attrName>
                                        </p:attrNameLst>
                                      </p:cBhvr>
                                      <p:tavLst>
                                        <p:tav tm="0">
                                          <p:val>
                                            <p:strVal val="ppt_y"/>
                                          </p:val>
                                        </p:tav>
                                        <p:tav tm="100000">
                                          <p:val>
                                            <p:fltVal val="0.5"/>
                                          </p:val>
                                        </p:tav>
                                      </p:tavLst>
                                    </p:anim>
                                    <p:set>
                                      <p:cBhvr>
                                        <p:cTn id="443" dur="1" fill="hold">
                                          <p:stCondLst>
                                            <p:cond delay="1999"/>
                                          </p:stCondLst>
                                        </p:cTn>
                                        <p:tgtEl>
                                          <p:spTgt spid="28"/>
                                        </p:tgtEl>
                                        <p:attrNameLst>
                                          <p:attrName>style.visibility</p:attrName>
                                        </p:attrNameLst>
                                      </p:cBhvr>
                                      <p:to>
                                        <p:strVal val="hidden"/>
                                      </p:to>
                                    </p:set>
                                  </p:childTnLst>
                                </p:cTn>
                              </p:par>
                              <p:par>
                                <p:cTn id="444" presetID="23" presetClass="exit" presetSubtype="544" fill="hold" grpId="2" nodeType="withEffect">
                                  <p:stCondLst>
                                    <p:cond delay="0"/>
                                  </p:stCondLst>
                                  <p:childTnLst>
                                    <p:anim calcmode="lin" valueType="num">
                                      <p:cBhvr>
                                        <p:cTn id="445" dur="2000"/>
                                        <p:tgtEl>
                                          <p:spTgt spid="29"/>
                                        </p:tgtEl>
                                        <p:attrNameLst>
                                          <p:attrName>ppt_w</p:attrName>
                                        </p:attrNameLst>
                                      </p:cBhvr>
                                      <p:tavLst>
                                        <p:tav tm="0">
                                          <p:val>
                                            <p:strVal val="ppt_w"/>
                                          </p:val>
                                        </p:tav>
                                        <p:tav tm="100000">
                                          <p:val>
                                            <p:fltVal val="0"/>
                                          </p:val>
                                        </p:tav>
                                      </p:tavLst>
                                    </p:anim>
                                    <p:anim calcmode="lin" valueType="num">
                                      <p:cBhvr>
                                        <p:cTn id="446" dur="2000"/>
                                        <p:tgtEl>
                                          <p:spTgt spid="29"/>
                                        </p:tgtEl>
                                        <p:attrNameLst>
                                          <p:attrName>ppt_h</p:attrName>
                                        </p:attrNameLst>
                                      </p:cBhvr>
                                      <p:tavLst>
                                        <p:tav tm="0">
                                          <p:val>
                                            <p:strVal val="ppt_h"/>
                                          </p:val>
                                        </p:tav>
                                        <p:tav tm="100000">
                                          <p:val>
                                            <p:fltVal val="0"/>
                                          </p:val>
                                        </p:tav>
                                      </p:tavLst>
                                    </p:anim>
                                    <p:anim calcmode="lin" valueType="num">
                                      <p:cBhvr>
                                        <p:cTn id="447" dur="2000"/>
                                        <p:tgtEl>
                                          <p:spTgt spid="29"/>
                                        </p:tgtEl>
                                        <p:attrNameLst>
                                          <p:attrName>ppt_x</p:attrName>
                                        </p:attrNameLst>
                                      </p:cBhvr>
                                      <p:tavLst>
                                        <p:tav tm="0">
                                          <p:val>
                                            <p:strVal val="ppt_x"/>
                                          </p:val>
                                        </p:tav>
                                        <p:tav tm="100000">
                                          <p:val>
                                            <p:fltVal val="0.5"/>
                                          </p:val>
                                        </p:tav>
                                      </p:tavLst>
                                    </p:anim>
                                    <p:anim calcmode="lin" valueType="num">
                                      <p:cBhvr>
                                        <p:cTn id="448" dur="2000"/>
                                        <p:tgtEl>
                                          <p:spTgt spid="29"/>
                                        </p:tgtEl>
                                        <p:attrNameLst>
                                          <p:attrName>ppt_y</p:attrName>
                                        </p:attrNameLst>
                                      </p:cBhvr>
                                      <p:tavLst>
                                        <p:tav tm="0">
                                          <p:val>
                                            <p:strVal val="ppt_y"/>
                                          </p:val>
                                        </p:tav>
                                        <p:tav tm="100000">
                                          <p:val>
                                            <p:fltVal val="0.5"/>
                                          </p:val>
                                        </p:tav>
                                      </p:tavLst>
                                    </p:anim>
                                    <p:set>
                                      <p:cBhvr>
                                        <p:cTn id="449" dur="1" fill="hold">
                                          <p:stCondLst>
                                            <p:cond delay="1999"/>
                                          </p:stCondLst>
                                        </p:cTn>
                                        <p:tgtEl>
                                          <p:spTgt spid="29"/>
                                        </p:tgtEl>
                                        <p:attrNameLst>
                                          <p:attrName>style.visibility</p:attrName>
                                        </p:attrNameLst>
                                      </p:cBhvr>
                                      <p:to>
                                        <p:strVal val="hidden"/>
                                      </p:to>
                                    </p:set>
                                  </p:childTnLst>
                                </p:cTn>
                              </p:par>
                              <p:par>
                                <p:cTn id="450" presetID="23" presetClass="exit" presetSubtype="544" fill="hold" grpId="2" nodeType="withEffect">
                                  <p:stCondLst>
                                    <p:cond delay="0"/>
                                  </p:stCondLst>
                                  <p:childTnLst>
                                    <p:anim calcmode="lin" valueType="num">
                                      <p:cBhvr>
                                        <p:cTn id="451" dur="2000"/>
                                        <p:tgtEl>
                                          <p:spTgt spid="30"/>
                                        </p:tgtEl>
                                        <p:attrNameLst>
                                          <p:attrName>ppt_w</p:attrName>
                                        </p:attrNameLst>
                                      </p:cBhvr>
                                      <p:tavLst>
                                        <p:tav tm="0">
                                          <p:val>
                                            <p:strVal val="ppt_w"/>
                                          </p:val>
                                        </p:tav>
                                        <p:tav tm="100000">
                                          <p:val>
                                            <p:fltVal val="0"/>
                                          </p:val>
                                        </p:tav>
                                      </p:tavLst>
                                    </p:anim>
                                    <p:anim calcmode="lin" valueType="num">
                                      <p:cBhvr>
                                        <p:cTn id="452" dur="2000"/>
                                        <p:tgtEl>
                                          <p:spTgt spid="30"/>
                                        </p:tgtEl>
                                        <p:attrNameLst>
                                          <p:attrName>ppt_h</p:attrName>
                                        </p:attrNameLst>
                                      </p:cBhvr>
                                      <p:tavLst>
                                        <p:tav tm="0">
                                          <p:val>
                                            <p:strVal val="ppt_h"/>
                                          </p:val>
                                        </p:tav>
                                        <p:tav tm="100000">
                                          <p:val>
                                            <p:fltVal val="0"/>
                                          </p:val>
                                        </p:tav>
                                      </p:tavLst>
                                    </p:anim>
                                    <p:anim calcmode="lin" valueType="num">
                                      <p:cBhvr>
                                        <p:cTn id="453" dur="2000"/>
                                        <p:tgtEl>
                                          <p:spTgt spid="30"/>
                                        </p:tgtEl>
                                        <p:attrNameLst>
                                          <p:attrName>ppt_x</p:attrName>
                                        </p:attrNameLst>
                                      </p:cBhvr>
                                      <p:tavLst>
                                        <p:tav tm="0">
                                          <p:val>
                                            <p:strVal val="ppt_x"/>
                                          </p:val>
                                        </p:tav>
                                        <p:tav tm="100000">
                                          <p:val>
                                            <p:fltVal val="0.5"/>
                                          </p:val>
                                        </p:tav>
                                      </p:tavLst>
                                    </p:anim>
                                    <p:anim calcmode="lin" valueType="num">
                                      <p:cBhvr>
                                        <p:cTn id="454" dur="2000"/>
                                        <p:tgtEl>
                                          <p:spTgt spid="30"/>
                                        </p:tgtEl>
                                        <p:attrNameLst>
                                          <p:attrName>ppt_y</p:attrName>
                                        </p:attrNameLst>
                                      </p:cBhvr>
                                      <p:tavLst>
                                        <p:tav tm="0">
                                          <p:val>
                                            <p:strVal val="ppt_y"/>
                                          </p:val>
                                        </p:tav>
                                        <p:tav tm="100000">
                                          <p:val>
                                            <p:fltVal val="0.5"/>
                                          </p:val>
                                        </p:tav>
                                      </p:tavLst>
                                    </p:anim>
                                    <p:set>
                                      <p:cBhvr>
                                        <p:cTn id="455" dur="1" fill="hold">
                                          <p:stCondLst>
                                            <p:cond delay="1999"/>
                                          </p:stCondLst>
                                        </p:cTn>
                                        <p:tgtEl>
                                          <p:spTgt spid="30"/>
                                        </p:tgtEl>
                                        <p:attrNameLst>
                                          <p:attrName>style.visibility</p:attrName>
                                        </p:attrNameLst>
                                      </p:cBhvr>
                                      <p:to>
                                        <p:strVal val="hidden"/>
                                      </p:to>
                                    </p:set>
                                  </p:childTnLst>
                                </p:cTn>
                              </p:par>
                              <p:par>
                                <p:cTn id="456" presetID="35" presetClass="exit" presetSubtype="0" fill="hold" grpId="3" nodeType="withEffect">
                                  <p:stCondLst>
                                    <p:cond delay="0"/>
                                  </p:stCondLst>
                                  <p:childTnLst>
                                    <p:animEffect transition="out" filter="fade">
                                      <p:cBhvr>
                                        <p:cTn id="457" dur="2000"/>
                                        <p:tgtEl>
                                          <p:spTgt spid="3"/>
                                        </p:tgtEl>
                                      </p:cBhvr>
                                    </p:animEffect>
                                    <p:anim calcmode="lin" valueType="num">
                                      <p:cBhvr>
                                        <p:cTn id="458" dur="2000"/>
                                        <p:tgtEl>
                                          <p:spTgt spid="3"/>
                                        </p:tgtEl>
                                        <p:attrNameLst>
                                          <p:attrName>style.rotation</p:attrName>
                                        </p:attrNameLst>
                                      </p:cBhvr>
                                      <p:tavLst>
                                        <p:tav tm="0">
                                          <p:val>
                                            <p:fltVal val="0"/>
                                          </p:val>
                                        </p:tav>
                                        <p:tav tm="100000">
                                          <p:val>
                                            <p:fltVal val="720"/>
                                          </p:val>
                                        </p:tav>
                                      </p:tavLst>
                                    </p:anim>
                                    <p:anim calcmode="lin" valueType="num">
                                      <p:cBhvr>
                                        <p:cTn id="459" dur="2000"/>
                                        <p:tgtEl>
                                          <p:spTgt spid="3"/>
                                        </p:tgtEl>
                                        <p:attrNameLst>
                                          <p:attrName>ppt_h</p:attrName>
                                        </p:attrNameLst>
                                      </p:cBhvr>
                                      <p:tavLst>
                                        <p:tav tm="0">
                                          <p:val>
                                            <p:strVal val="ppt_h"/>
                                          </p:val>
                                        </p:tav>
                                        <p:tav tm="100000">
                                          <p:val>
                                            <p:fltVal val="0"/>
                                          </p:val>
                                        </p:tav>
                                      </p:tavLst>
                                    </p:anim>
                                    <p:anim calcmode="lin" valueType="num">
                                      <p:cBhvr>
                                        <p:cTn id="460" dur="2000"/>
                                        <p:tgtEl>
                                          <p:spTgt spid="3"/>
                                        </p:tgtEl>
                                        <p:attrNameLst>
                                          <p:attrName>ppt_w</p:attrName>
                                        </p:attrNameLst>
                                      </p:cBhvr>
                                      <p:tavLst>
                                        <p:tav tm="0">
                                          <p:val>
                                            <p:strVal val="ppt_w"/>
                                          </p:val>
                                        </p:tav>
                                        <p:tav tm="100000">
                                          <p:val>
                                            <p:fltVal val="0"/>
                                          </p:val>
                                        </p:tav>
                                      </p:tavLst>
                                    </p:anim>
                                    <p:set>
                                      <p:cBhvr>
                                        <p:cTn id="461" dur="1" fill="hold">
                                          <p:stCondLst>
                                            <p:cond delay="1999"/>
                                          </p:stCondLst>
                                        </p:cTn>
                                        <p:tgtEl>
                                          <p:spTgt spid="3"/>
                                        </p:tgtEl>
                                        <p:attrNameLst>
                                          <p:attrName>style.visibility</p:attrName>
                                        </p:attrNameLst>
                                      </p:cBhvr>
                                      <p:to>
                                        <p:strVal val="hidden"/>
                                      </p:to>
                                    </p:set>
                                  </p:childTnLst>
                                </p:cTn>
                              </p:par>
                              <p:par>
                                <p:cTn id="462" presetID="35" presetClass="exit" presetSubtype="0" fill="hold" grpId="3" nodeType="withEffect">
                                  <p:stCondLst>
                                    <p:cond delay="0"/>
                                  </p:stCondLst>
                                  <p:childTnLst>
                                    <p:animEffect transition="out" filter="fade">
                                      <p:cBhvr>
                                        <p:cTn id="463" dur="2000"/>
                                        <p:tgtEl>
                                          <p:spTgt spid="4"/>
                                        </p:tgtEl>
                                      </p:cBhvr>
                                    </p:animEffect>
                                    <p:anim calcmode="lin" valueType="num">
                                      <p:cBhvr>
                                        <p:cTn id="464" dur="2000"/>
                                        <p:tgtEl>
                                          <p:spTgt spid="4"/>
                                        </p:tgtEl>
                                        <p:attrNameLst>
                                          <p:attrName>style.rotation</p:attrName>
                                        </p:attrNameLst>
                                      </p:cBhvr>
                                      <p:tavLst>
                                        <p:tav tm="0">
                                          <p:val>
                                            <p:fltVal val="0"/>
                                          </p:val>
                                        </p:tav>
                                        <p:tav tm="100000">
                                          <p:val>
                                            <p:fltVal val="720"/>
                                          </p:val>
                                        </p:tav>
                                      </p:tavLst>
                                    </p:anim>
                                    <p:anim calcmode="lin" valueType="num">
                                      <p:cBhvr>
                                        <p:cTn id="465" dur="2000"/>
                                        <p:tgtEl>
                                          <p:spTgt spid="4"/>
                                        </p:tgtEl>
                                        <p:attrNameLst>
                                          <p:attrName>ppt_h</p:attrName>
                                        </p:attrNameLst>
                                      </p:cBhvr>
                                      <p:tavLst>
                                        <p:tav tm="0">
                                          <p:val>
                                            <p:strVal val="ppt_h"/>
                                          </p:val>
                                        </p:tav>
                                        <p:tav tm="100000">
                                          <p:val>
                                            <p:fltVal val="0"/>
                                          </p:val>
                                        </p:tav>
                                      </p:tavLst>
                                    </p:anim>
                                    <p:anim calcmode="lin" valueType="num">
                                      <p:cBhvr>
                                        <p:cTn id="466" dur="2000"/>
                                        <p:tgtEl>
                                          <p:spTgt spid="4"/>
                                        </p:tgtEl>
                                        <p:attrNameLst>
                                          <p:attrName>ppt_w</p:attrName>
                                        </p:attrNameLst>
                                      </p:cBhvr>
                                      <p:tavLst>
                                        <p:tav tm="0">
                                          <p:val>
                                            <p:strVal val="ppt_w"/>
                                          </p:val>
                                        </p:tav>
                                        <p:tav tm="100000">
                                          <p:val>
                                            <p:fltVal val="0"/>
                                          </p:val>
                                        </p:tav>
                                      </p:tavLst>
                                    </p:anim>
                                    <p:set>
                                      <p:cBhvr>
                                        <p:cTn id="467" dur="1" fill="hold">
                                          <p:stCondLst>
                                            <p:cond delay="1999"/>
                                          </p:stCondLst>
                                        </p:cTn>
                                        <p:tgtEl>
                                          <p:spTgt spid="4"/>
                                        </p:tgtEl>
                                        <p:attrNameLst>
                                          <p:attrName>style.visibility</p:attrName>
                                        </p:attrNameLst>
                                      </p:cBhvr>
                                      <p:to>
                                        <p:strVal val="hidden"/>
                                      </p:to>
                                    </p:set>
                                  </p:childTnLst>
                                </p:cTn>
                              </p:par>
                              <p:par>
                                <p:cTn id="468" presetID="35" presetClass="exit" presetSubtype="0" fill="hold" grpId="3" nodeType="withEffect">
                                  <p:stCondLst>
                                    <p:cond delay="0"/>
                                  </p:stCondLst>
                                  <p:childTnLst>
                                    <p:animEffect transition="out" filter="fade">
                                      <p:cBhvr>
                                        <p:cTn id="469" dur="2000"/>
                                        <p:tgtEl>
                                          <p:spTgt spid="5"/>
                                        </p:tgtEl>
                                      </p:cBhvr>
                                    </p:animEffect>
                                    <p:anim calcmode="lin" valueType="num">
                                      <p:cBhvr>
                                        <p:cTn id="470" dur="2000"/>
                                        <p:tgtEl>
                                          <p:spTgt spid="5"/>
                                        </p:tgtEl>
                                        <p:attrNameLst>
                                          <p:attrName>style.rotation</p:attrName>
                                        </p:attrNameLst>
                                      </p:cBhvr>
                                      <p:tavLst>
                                        <p:tav tm="0">
                                          <p:val>
                                            <p:fltVal val="0"/>
                                          </p:val>
                                        </p:tav>
                                        <p:tav tm="100000">
                                          <p:val>
                                            <p:fltVal val="720"/>
                                          </p:val>
                                        </p:tav>
                                      </p:tavLst>
                                    </p:anim>
                                    <p:anim calcmode="lin" valueType="num">
                                      <p:cBhvr>
                                        <p:cTn id="471" dur="2000"/>
                                        <p:tgtEl>
                                          <p:spTgt spid="5"/>
                                        </p:tgtEl>
                                        <p:attrNameLst>
                                          <p:attrName>ppt_h</p:attrName>
                                        </p:attrNameLst>
                                      </p:cBhvr>
                                      <p:tavLst>
                                        <p:tav tm="0">
                                          <p:val>
                                            <p:strVal val="ppt_h"/>
                                          </p:val>
                                        </p:tav>
                                        <p:tav tm="100000">
                                          <p:val>
                                            <p:fltVal val="0"/>
                                          </p:val>
                                        </p:tav>
                                      </p:tavLst>
                                    </p:anim>
                                    <p:anim calcmode="lin" valueType="num">
                                      <p:cBhvr>
                                        <p:cTn id="472" dur="2000"/>
                                        <p:tgtEl>
                                          <p:spTgt spid="5"/>
                                        </p:tgtEl>
                                        <p:attrNameLst>
                                          <p:attrName>ppt_w</p:attrName>
                                        </p:attrNameLst>
                                      </p:cBhvr>
                                      <p:tavLst>
                                        <p:tav tm="0">
                                          <p:val>
                                            <p:strVal val="ppt_w"/>
                                          </p:val>
                                        </p:tav>
                                        <p:tav tm="100000">
                                          <p:val>
                                            <p:fltVal val="0"/>
                                          </p:val>
                                        </p:tav>
                                      </p:tavLst>
                                    </p:anim>
                                    <p:set>
                                      <p:cBhvr>
                                        <p:cTn id="473" dur="1" fill="hold">
                                          <p:stCondLst>
                                            <p:cond delay="1999"/>
                                          </p:stCondLst>
                                        </p:cTn>
                                        <p:tgtEl>
                                          <p:spTgt spid="5"/>
                                        </p:tgtEl>
                                        <p:attrNameLst>
                                          <p:attrName>style.visibility</p:attrName>
                                        </p:attrNameLst>
                                      </p:cBhvr>
                                      <p:to>
                                        <p:strVal val="hidden"/>
                                      </p:to>
                                    </p:set>
                                  </p:childTnLst>
                                </p:cTn>
                              </p:par>
                              <p:par>
                                <p:cTn id="474" presetID="35" presetClass="exit" presetSubtype="0" fill="hold" grpId="3" nodeType="withEffect">
                                  <p:stCondLst>
                                    <p:cond delay="0"/>
                                  </p:stCondLst>
                                  <p:childTnLst>
                                    <p:animEffect transition="out" filter="fade">
                                      <p:cBhvr>
                                        <p:cTn id="475" dur="2000"/>
                                        <p:tgtEl>
                                          <p:spTgt spid="6"/>
                                        </p:tgtEl>
                                      </p:cBhvr>
                                    </p:animEffect>
                                    <p:anim calcmode="lin" valueType="num">
                                      <p:cBhvr>
                                        <p:cTn id="476" dur="2000"/>
                                        <p:tgtEl>
                                          <p:spTgt spid="6"/>
                                        </p:tgtEl>
                                        <p:attrNameLst>
                                          <p:attrName>style.rotation</p:attrName>
                                        </p:attrNameLst>
                                      </p:cBhvr>
                                      <p:tavLst>
                                        <p:tav tm="0">
                                          <p:val>
                                            <p:fltVal val="0"/>
                                          </p:val>
                                        </p:tav>
                                        <p:tav tm="100000">
                                          <p:val>
                                            <p:fltVal val="720"/>
                                          </p:val>
                                        </p:tav>
                                      </p:tavLst>
                                    </p:anim>
                                    <p:anim calcmode="lin" valueType="num">
                                      <p:cBhvr>
                                        <p:cTn id="477" dur="2000"/>
                                        <p:tgtEl>
                                          <p:spTgt spid="6"/>
                                        </p:tgtEl>
                                        <p:attrNameLst>
                                          <p:attrName>ppt_h</p:attrName>
                                        </p:attrNameLst>
                                      </p:cBhvr>
                                      <p:tavLst>
                                        <p:tav tm="0">
                                          <p:val>
                                            <p:strVal val="ppt_h"/>
                                          </p:val>
                                        </p:tav>
                                        <p:tav tm="100000">
                                          <p:val>
                                            <p:fltVal val="0"/>
                                          </p:val>
                                        </p:tav>
                                      </p:tavLst>
                                    </p:anim>
                                    <p:anim calcmode="lin" valueType="num">
                                      <p:cBhvr>
                                        <p:cTn id="478" dur="2000"/>
                                        <p:tgtEl>
                                          <p:spTgt spid="6"/>
                                        </p:tgtEl>
                                        <p:attrNameLst>
                                          <p:attrName>ppt_w</p:attrName>
                                        </p:attrNameLst>
                                      </p:cBhvr>
                                      <p:tavLst>
                                        <p:tav tm="0">
                                          <p:val>
                                            <p:strVal val="ppt_w"/>
                                          </p:val>
                                        </p:tav>
                                        <p:tav tm="100000">
                                          <p:val>
                                            <p:fltVal val="0"/>
                                          </p:val>
                                        </p:tav>
                                      </p:tavLst>
                                    </p:anim>
                                    <p:set>
                                      <p:cBhvr>
                                        <p:cTn id="479" dur="1" fill="hold">
                                          <p:stCondLst>
                                            <p:cond delay="1999"/>
                                          </p:stCondLst>
                                        </p:cTn>
                                        <p:tgtEl>
                                          <p:spTgt spid="6"/>
                                        </p:tgtEl>
                                        <p:attrNameLst>
                                          <p:attrName>style.visibility</p:attrName>
                                        </p:attrNameLst>
                                      </p:cBhvr>
                                      <p:to>
                                        <p:strVal val="hidden"/>
                                      </p:to>
                                    </p:set>
                                  </p:childTnLst>
                                </p:cTn>
                              </p:par>
                              <p:par>
                                <p:cTn id="480" presetID="35" presetClass="exit" presetSubtype="0" fill="hold" grpId="3" nodeType="withEffect">
                                  <p:stCondLst>
                                    <p:cond delay="0"/>
                                  </p:stCondLst>
                                  <p:childTnLst>
                                    <p:animEffect transition="out" filter="fade">
                                      <p:cBhvr>
                                        <p:cTn id="481" dur="2000"/>
                                        <p:tgtEl>
                                          <p:spTgt spid="7"/>
                                        </p:tgtEl>
                                      </p:cBhvr>
                                    </p:animEffect>
                                    <p:anim calcmode="lin" valueType="num">
                                      <p:cBhvr>
                                        <p:cTn id="482" dur="2000"/>
                                        <p:tgtEl>
                                          <p:spTgt spid="7"/>
                                        </p:tgtEl>
                                        <p:attrNameLst>
                                          <p:attrName>style.rotation</p:attrName>
                                        </p:attrNameLst>
                                      </p:cBhvr>
                                      <p:tavLst>
                                        <p:tav tm="0">
                                          <p:val>
                                            <p:fltVal val="0"/>
                                          </p:val>
                                        </p:tav>
                                        <p:tav tm="100000">
                                          <p:val>
                                            <p:fltVal val="720"/>
                                          </p:val>
                                        </p:tav>
                                      </p:tavLst>
                                    </p:anim>
                                    <p:anim calcmode="lin" valueType="num">
                                      <p:cBhvr>
                                        <p:cTn id="483" dur="2000"/>
                                        <p:tgtEl>
                                          <p:spTgt spid="7"/>
                                        </p:tgtEl>
                                        <p:attrNameLst>
                                          <p:attrName>ppt_h</p:attrName>
                                        </p:attrNameLst>
                                      </p:cBhvr>
                                      <p:tavLst>
                                        <p:tav tm="0">
                                          <p:val>
                                            <p:strVal val="ppt_h"/>
                                          </p:val>
                                        </p:tav>
                                        <p:tav tm="100000">
                                          <p:val>
                                            <p:fltVal val="0"/>
                                          </p:val>
                                        </p:tav>
                                      </p:tavLst>
                                    </p:anim>
                                    <p:anim calcmode="lin" valueType="num">
                                      <p:cBhvr>
                                        <p:cTn id="484" dur="2000"/>
                                        <p:tgtEl>
                                          <p:spTgt spid="7"/>
                                        </p:tgtEl>
                                        <p:attrNameLst>
                                          <p:attrName>ppt_w</p:attrName>
                                        </p:attrNameLst>
                                      </p:cBhvr>
                                      <p:tavLst>
                                        <p:tav tm="0">
                                          <p:val>
                                            <p:strVal val="ppt_w"/>
                                          </p:val>
                                        </p:tav>
                                        <p:tav tm="100000">
                                          <p:val>
                                            <p:fltVal val="0"/>
                                          </p:val>
                                        </p:tav>
                                      </p:tavLst>
                                    </p:anim>
                                    <p:set>
                                      <p:cBhvr>
                                        <p:cTn id="485" dur="1" fill="hold">
                                          <p:stCondLst>
                                            <p:cond delay="1999"/>
                                          </p:stCondLst>
                                        </p:cTn>
                                        <p:tgtEl>
                                          <p:spTgt spid="7"/>
                                        </p:tgtEl>
                                        <p:attrNameLst>
                                          <p:attrName>style.visibility</p:attrName>
                                        </p:attrNameLst>
                                      </p:cBhvr>
                                      <p:to>
                                        <p:strVal val="hidden"/>
                                      </p:to>
                                    </p:set>
                                  </p:childTnLst>
                                </p:cTn>
                              </p:par>
                              <p:par>
                                <p:cTn id="486" presetID="35" presetClass="exit" presetSubtype="0" fill="hold" grpId="3" nodeType="withEffect">
                                  <p:stCondLst>
                                    <p:cond delay="0"/>
                                  </p:stCondLst>
                                  <p:childTnLst>
                                    <p:animEffect transition="out" filter="fade">
                                      <p:cBhvr>
                                        <p:cTn id="487" dur="2000"/>
                                        <p:tgtEl>
                                          <p:spTgt spid="8"/>
                                        </p:tgtEl>
                                      </p:cBhvr>
                                    </p:animEffect>
                                    <p:anim calcmode="lin" valueType="num">
                                      <p:cBhvr>
                                        <p:cTn id="488" dur="2000"/>
                                        <p:tgtEl>
                                          <p:spTgt spid="8"/>
                                        </p:tgtEl>
                                        <p:attrNameLst>
                                          <p:attrName>style.rotation</p:attrName>
                                        </p:attrNameLst>
                                      </p:cBhvr>
                                      <p:tavLst>
                                        <p:tav tm="0">
                                          <p:val>
                                            <p:fltVal val="0"/>
                                          </p:val>
                                        </p:tav>
                                        <p:tav tm="100000">
                                          <p:val>
                                            <p:fltVal val="720"/>
                                          </p:val>
                                        </p:tav>
                                      </p:tavLst>
                                    </p:anim>
                                    <p:anim calcmode="lin" valueType="num">
                                      <p:cBhvr>
                                        <p:cTn id="489" dur="2000"/>
                                        <p:tgtEl>
                                          <p:spTgt spid="8"/>
                                        </p:tgtEl>
                                        <p:attrNameLst>
                                          <p:attrName>ppt_h</p:attrName>
                                        </p:attrNameLst>
                                      </p:cBhvr>
                                      <p:tavLst>
                                        <p:tav tm="0">
                                          <p:val>
                                            <p:strVal val="ppt_h"/>
                                          </p:val>
                                        </p:tav>
                                        <p:tav tm="100000">
                                          <p:val>
                                            <p:fltVal val="0"/>
                                          </p:val>
                                        </p:tav>
                                      </p:tavLst>
                                    </p:anim>
                                    <p:anim calcmode="lin" valueType="num">
                                      <p:cBhvr>
                                        <p:cTn id="490" dur="2000"/>
                                        <p:tgtEl>
                                          <p:spTgt spid="8"/>
                                        </p:tgtEl>
                                        <p:attrNameLst>
                                          <p:attrName>ppt_w</p:attrName>
                                        </p:attrNameLst>
                                      </p:cBhvr>
                                      <p:tavLst>
                                        <p:tav tm="0">
                                          <p:val>
                                            <p:strVal val="ppt_w"/>
                                          </p:val>
                                        </p:tav>
                                        <p:tav tm="100000">
                                          <p:val>
                                            <p:fltVal val="0"/>
                                          </p:val>
                                        </p:tav>
                                      </p:tavLst>
                                    </p:anim>
                                    <p:set>
                                      <p:cBhvr>
                                        <p:cTn id="491" dur="1" fill="hold">
                                          <p:stCondLst>
                                            <p:cond delay="1999"/>
                                          </p:stCondLst>
                                        </p:cTn>
                                        <p:tgtEl>
                                          <p:spTgt spid="8"/>
                                        </p:tgtEl>
                                        <p:attrNameLst>
                                          <p:attrName>style.visibility</p:attrName>
                                        </p:attrNameLst>
                                      </p:cBhvr>
                                      <p:to>
                                        <p:strVal val="hidden"/>
                                      </p:to>
                                    </p:set>
                                  </p:childTnLst>
                                </p:cTn>
                              </p:par>
                              <p:par>
                                <p:cTn id="492" presetID="35" presetClass="exit" presetSubtype="0" fill="hold" grpId="3" nodeType="withEffect">
                                  <p:stCondLst>
                                    <p:cond delay="0"/>
                                  </p:stCondLst>
                                  <p:childTnLst>
                                    <p:animEffect transition="out" filter="fade">
                                      <p:cBhvr>
                                        <p:cTn id="493" dur="2000"/>
                                        <p:tgtEl>
                                          <p:spTgt spid="9"/>
                                        </p:tgtEl>
                                      </p:cBhvr>
                                    </p:animEffect>
                                    <p:anim calcmode="lin" valueType="num">
                                      <p:cBhvr>
                                        <p:cTn id="494" dur="2000"/>
                                        <p:tgtEl>
                                          <p:spTgt spid="9"/>
                                        </p:tgtEl>
                                        <p:attrNameLst>
                                          <p:attrName>style.rotation</p:attrName>
                                        </p:attrNameLst>
                                      </p:cBhvr>
                                      <p:tavLst>
                                        <p:tav tm="0">
                                          <p:val>
                                            <p:fltVal val="0"/>
                                          </p:val>
                                        </p:tav>
                                        <p:tav tm="100000">
                                          <p:val>
                                            <p:fltVal val="720"/>
                                          </p:val>
                                        </p:tav>
                                      </p:tavLst>
                                    </p:anim>
                                    <p:anim calcmode="lin" valueType="num">
                                      <p:cBhvr>
                                        <p:cTn id="495" dur="2000"/>
                                        <p:tgtEl>
                                          <p:spTgt spid="9"/>
                                        </p:tgtEl>
                                        <p:attrNameLst>
                                          <p:attrName>ppt_h</p:attrName>
                                        </p:attrNameLst>
                                      </p:cBhvr>
                                      <p:tavLst>
                                        <p:tav tm="0">
                                          <p:val>
                                            <p:strVal val="ppt_h"/>
                                          </p:val>
                                        </p:tav>
                                        <p:tav tm="100000">
                                          <p:val>
                                            <p:fltVal val="0"/>
                                          </p:val>
                                        </p:tav>
                                      </p:tavLst>
                                    </p:anim>
                                    <p:anim calcmode="lin" valueType="num">
                                      <p:cBhvr>
                                        <p:cTn id="496" dur="2000"/>
                                        <p:tgtEl>
                                          <p:spTgt spid="9"/>
                                        </p:tgtEl>
                                        <p:attrNameLst>
                                          <p:attrName>ppt_w</p:attrName>
                                        </p:attrNameLst>
                                      </p:cBhvr>
                                      <p:tavLst>
                                        <p:tav tm="0">
                                          <p:val>
                                            <p:strVal val="ppt_w"/>
                                          </p:val>
                                        </p:tav>
                                        <p:tav tm="100000">
                                          <p:val>
                                            <p:fltVal val="0"/>
                                          </p:val>
                                        </p:tav>
                                      </p:tavLst>
                                    </p:anim>
                                    <p:set>
                                      <p:cBhvr>
                                        <p:cTn id="497" dur="1" fill="hold">
                                          <p:stCondLst>
                                            <p:cond delay="1999"/>
                                          </p:stCondLst>
                                        </p:cTn>
                                        <p:tgtEl>
                                          <p:spTgt spid="9"/>
                                        </p:tgtEl>
                                        <p:attrNameLst>
                                          <p:attrName>style.visibility</p:attrName>
                                        </p:attrNameLst>
                                      </p:cBhvr>
                                      <p:to>
                                        <p:strVal val="hidden"/>
                                      </p:to>
                                    </p:set>
                                  </p:childTnLst>
                                </p:cTn>
                              </p:par>
                              <p:par>
                                <p:cTn id="498" presetID="35" presetClass="exit" presetSubtype="0" fill="hold" grpId="3" nodeType="withEffect">
                                  <p:stCondLst>
                                    <p:cond delay="0"/>
                                  </p:stCondLst>
                                  <p:childTnLst>
                                    <p:animEffect transition="out" filter="fade">
                                      <p:cBhvr>
                                        <p:cTn id="499" dur="2000"/>
                                        <p:tgtEl>
                                          <p:spTgt spid="10"/>
                                        </p:tgtEl>
                                      </p:cBhvr>
                                    </p:animEffect>
                                    <p:anim calcmode="lin" valueType="num">
                                      <p:cBhvr>
                                        <p:cTn id="500" dur="2000"/>
                                        <p:tgtEl>
                                          <p:spTgt spid="10"/>
                                        </p:tgtEl>
                                        <p:attrNameLst>
                                          <p:attrName>style.rotation</p:attrName>
                                        </p:attrNameLst>
                                      </p:cBhvr>
                                      <p:tavLst>
                                        <p:tav tm="0">
                                          <p:val>
                                            <p:fltVal val="0"/>
                                          </p:val>
                                        </p:tav>
                                        <p:tav tm="100000">
                                          <p:val>
                                            <p:fltVal val="720"/>
                                          </p:val>
                                        </p:tav>
                                      </p:tavLst>
                                    </p:anim>
                                    <p:anim calcmode="lin" valueType="num">
                                      <p:cBhvr>
                                        <p:cTn id="501" dur="2000"/>
                                        <p:tgtEl>
                                          <p:spTgt spid="10"/>
                                        </p:tgtEl>
                                        <p:attrNameLst>
                                          <p:attrName>ppt_h</p:attrName>
                                        </p:attrNameLst>
                                      </p:cBhvr>
                                      <p:tavLst>
                                        <p:tav tm="0">
                                          <p:val>
                                            <p:strVal val="ppt_h"/>
                                          </p:val>
                                        </p:tav>
                                        <p:tav tm="100000">
                                          <p:val>
                                            <p:fltVal val="0"/>
                                          </p:val>
                                        </p:tav>
                                      </p:tavLst>
                                    </p:anim>
                                    <p:anim calcmode="lin" valueType="num">
                                      <p:cBhvr>
                                        <p:cTn id="502" dur="2000"/>
                                        <p:tgtEl>
                                          <p:spTgt spid="10"/>
                                        </p:tgtEl>
                                        <p:attrNameLst>
                                          <p:attrName>ppt_w</p:attrName>
                                        </p:attrNameLst>
                                      </p:cBhvr>
                                      <p:tavLst>
                                        <p:tav tm="0">
                                          <p:val>
                                            <p:strVal val="ppt_w"/>
                                          </p:val>
                                        </p:tav>
                                        <p:tav tm="100000">
                                          <p:val>
                                            <p:fltVal val="0"/>
                                          </p:val>
                                        </p:tav>
                                      </p:tavLst>
                                    </p:anim>
                                    <p:set>
                                      <p:cBhvr>
                                        <p:cTn id="503" dur="1" fill="hold">
                                          <p:stCondLst>
                                            <p:cond delay="1999"/>
                                          </p:stCondLst>
                                        </p:cTn>
                                        <p:tgtEl>
                                          <p:spTgt spid="10"/>
                                        </p:tgtEl>
                                        <p:attrNameLst>
                                          <p:attrName>style.visibility</p:attrName>
                                        </p:attrNameLst>
                                      </p:cBhvr>
                                      <p:to>
                                        <p:strVal val="hidden"/>
                                      </p:to>
                                    </p:set>
                                  </p:childTnLst>
                                </p:cTn>
                              </p:par>
                              <p:par>
                                <p:cTn id="504" presetID="35" presetClass="exit" presetSubtype="0" fill="hold" grpId="3" nodeType="withEffect">
                                  <p:stCondLst>
                                    <p:cond delay="0"/>
                                  </p:stCondLst>
                                  <p:childTnLst>
                                    <p:animEffect transition="out" filter="fade">
                                      <p:cBhvr>
                                        <p:cTn id="505" dur="2000"/>
                                        <p:tgtEl>
                                          <p:spTgt spid="11"/>
                                        </p:tgtEl>
                                      </p:cBhvr>
                                    </p:animEffect>
                                    <p:anim calcmode="lin" valueType="num">
                                      <p:cBhvr>
                                        <p:cTn id="506" dur="2000"/>
                                        <p:tgtEl>
                                          <p:spTgt spid="11"/>
                                        </p:tgtEl>
                                        <p:attrNameLst>
                                          <p:attrName>style.rotation</p:attrName>
                                        </p:attrNameLst>
                                      </p:cBhvr>
                                      <p:tavLst>
                                        <p:tav tm="0">
                                          <p:val>
                                            <p:fltVal val="0"/>
                                          </p:val>
                                        </p:tav>
                                        <p:tav tm="100000">
                                          <p:val>
                                            <p:fltVal val="720"/>
                                          </p:val>
                                        </p:tav>
                                      </p:tavLst>
                                    </p:anim>
                                    <p:anim calcmode="lin" valueType="num">
                                      <p:cBhvr>
                                        <p:cTn id="507" dur="2000"/>
                                        <p:tgtEl>
                                          <p:spTgt spid="11"/>
                                        </p:tgtEl>
                                        <p:attrNameLst>
                                          <p:attrName>ppt_h</p:attrName>
                                        </p:attrNameLst>
                                      </p:cBhvr>
                                      <p:tavLst>
                                        <p:tav tm="0">
                                          <p:val>
                                            <p:strVal val="ppt_h"/>
                                          </p:val>
                                        </p:tav>
                                        <p:tav tm="100000">
                                          <p:val>
                                            <p:fltVal val="0"/>
                                          </p:val>
                                        </p:tav>
                                      </p:tavLst>
                                    </p:anim>
                                    <p:anim calcmode="lin" valueType="num">
                                      <p:cBhvr>
                                        <p:cTn id="508" dur="2000"/>
                                        <p:tgtEl>
                                          <p:spTgt spid="11"/>
                                        </p:tgtEl>
                                        <p:attrNameLst>
                                          <p:attrName>ppt_w</p:attrName>
                                        </p:attrNameLst>
                                      </p:cBhvr>
                                      <p:tavLst>
                                        <p:tav tm="0">
                                          <p:val>
                                            <p:strVal val="ppt_w"/>
                                          </p:val>
                                        </p:tav>
                                        <p:tav tm="100000">
                                          <p:val>
                                            <p:fltVal val="0"/>
                                          </p:val>
                                        </p:tav>
                                      </p:tavLst>
                                    </p:anim>
                                    <p:set>
                                      <p:cBhvr>
                                        <p:cTn id="509" dur="1" fill="hold">
                                          <p:stCondLst>
                                            <p:cond delay="1999"/>
                                          </p:stCondLst>
                                        </p:cTn>
                                        <p:tgtEl>
                                          <p:spTgt spid="11"/>
                                        </p:tgtEl>
                                        <p:attrNameLst>
                                          <p:attrName>style.visibility</p:attrName>
                                        </p:attrNameLst>
                                      </p:cBhvr>
                                      <p:to>
                                        <p:strVal val="hidden"/>
                                      </p:to>
                                    </p:set>
                                  </p:childTnLst>
                                </p:cTn>
                              </p:par>
                              <p:par>
                                <p:cTn id="510" presetID="35" presetClass="exit" presetSubtype="0" fill="hold" grpId="3" nodeType="withEffect">
                                  <p:stCondLst>
                                    <p:cond delay="0"/>
                                  </p:stCondLst>
                                  <p:childTnLst>
                                    <p:animEffect transition="out" filter="fade">
                                      <p:cBhvr>
                                        <p:cTn id="511" dur="2000"/>
                                        <p:tgtEl>
                                          <p:spTgt spid="12"/>
                                        </p:tgtEl>
                                      </p:cBhvr>
                                    </p:animEffect>
                                    <p:anim calcmode="lin" valueType="num">
                                      <p:cBhvr>
                                        <p:cTn id="512" dur="2000"/>
                                        <p:tgtEl>
                                          <p:spTgt spid="12"/>
                                        </p:tgtEl>
                                        <p:attrNameLst>
                                          <p:attrName>style.rotation</p:attrName>
                                        </p:attrNameLst>
                                      </p:cBhvr>
                                      <p:tavLst>
                                        <p:tav tm="0">
                                          <p:val>
                                            <p:fltVal val="0"/>
                                          </p:val>
                                        </p:tav>
                                        <p:tav tm="100000">
                                          <p:val>
                                            <p:fltVal val="720"/>
                                          </p:val>
                                        </p:tav>
                                      </p:tavLst>
                                    </p:anim>
                                    <p:anim calcmode="lin" valueType="num">
                                      <p:cBhvr>
                                        <p:cTn id="513" dur="2000"/>
                                        <p:tgtEl>
                                          <p:spTgt spid="12"/>
                                        </p:tgtEl>
                                        <p:attrNameLst>
                                          <p:attrName>ppt_h</p:attrName>
                                        </p:attrNameLst>
                                      </p:cBhvr>
                                      <p:tavLst>
                                        <p:tav tm="0">
                                          <p:val>
                                            <p:strVal val="ppt_h"/>
                                          </p:val>
                                        </p:tav>
                                        <p:tav tm="100000">
                                          <p:val>
                                            <p:fltVal val="0"/>
                                          </p:val>
                                        </p:tav>
                                      </p:tavLst>
                                    </p:anim>
                                    <p:anim calcmode="lin" valueType="num">
                                      <p:cBhvr>
                                        <p:cTn id="514" dur="2000"/>
                                        <p:tgtEl>
                                          <p:spTgt spid="12"/>
                                        </p:tgtEl>
                                        <p:attrNameLst>
                                          <p:attrName>ppt_w</p:attrName>
                                        </p:attrNameLst>
                                      </p:cBhvr>
                                      <p:tavLst>
                                        <p:tav tm="0">
                                          <p:val>
                                            <p:strVal val="ppt_w"/>
                                          </p:val>
                                        </p:tav>
                                        <p:tav tm="100000">
                                          <p:val>
                                            <p:fltVal val="0"/>
                                          </p:val>
                                        </p:tav>
                                      </p:tavLst>
                                    </p:anim>
                                    <p:set>
                                      <p:cBhvr>
                                        <p:cTn id="515" dur="1" fill="hold">
                                          <p:stCondLst>
                                            <p:cond delay="1999"/>
                                          </p:stCondLst>
                                        </p:cTn>
                                        <p:tgtEl>
                                          <p:spTgt spid="12"/>
                                        </p:tgtEl>
                                        <p:attrNameLst>
                                          <p:attrName>style.visibility</p:attrName>
                                        </p:attrNameLst>
                                      </p:cBhvr>
                                      <p:to>
                                        <p:strVal val="hidden"/>
                                      </p:to>
                                    </p:set>
                                  </p:childTnLst>
                                </p:cTn>
                              </p:par>
                              <p:par>
                                <p:cTn id="516" presetID="35" presetClass="exit" presetSubtype="0" fill="hold" grpId="3" nodeType="withEffect">
                                  <p:stCondLst>
                                    <p:cond delay="0"/>
                                  </p:stCondLst>
                                  <p:childTnLst>
                                    <p:animEffect transition="out" filter="fade">
                                      <p:cBhvr>
                                        <p:cTn id="517" dur="2000"/>
                                        <p:tgtEl>
                                          <p:spTgt spid="13"/>
                                        </p:tgtEl>
                                      </p:cBhvr>
                                    </p:animEffect>
                                    <p:anim calcmode="lin" valueType="num">
                                      <p:cBhvr>
                                        <p:cTn id="518" dur="2000"/>
                                        <p:tgtEl>
                                          <p:spTgt spid="13"/>
                                        </p:tgtEl>
                                        <p:attrNameLst>
                                          <p:attrName>style.rotation</p:attrName>
                                        </p:attrNameLst>
                                      </p:cBhvr>
                                      <p:tavLst>
                                        <p:tav tm="0">
                                          <p:val>
                                            <p:fltVal val="0"/>
                                          </p:val>
                                        </p:tav>
                                        <p:tav tm="100000">
                                          <p:val>
                                            <p:fltVal val="720"/>
                                          </p:val>
                                        </p:tav>
                                      </p:tavLst>
                                    </p:anim>
                                    <p:anim calcmode="lin" valueType="num">
                                      <p:cBhvr>
                                        <p:cTn id="519" dur="2000"/>
                                        <p:tgtEl>
                                          <p:spTgt spid="13"/>
                                        </p:tgtEl>
                                        <p:attrNameLst>
                                          <p:attrName>ppt_h</p:attrName>
                                        </p:attrNameLst>
                                      </p:cBhvr>
                                      <p:tavLst>
                                        <p:tav tm="0">
                                          <p:val>
                                            <p:strVal val="ppt_h"/>
                                          </p:val>
                                        </p:tav>
                                        <p:tav tm="100000">
                                          <p:val>
                                            <p:fltVal val="0"/>
                                          </p:val>
                                        </p:tav>
                                      </p:tavLst>
                                    </p:anim>
                                    <p:anim calcmode="lin" valueType="num">
                                      <p:cBhvr>
                                        <p:cTn id="520" dur="2000"/>
                                        <p:tgtEl>
                                          <p:spTgt spid="13"/>
                                        </p:tgtEl>
                                        <p:attrNameLst>
                                          <p:attrName>ppt_w</p:attrName>
                                        </p:attrNameLst>
                                      </p:cBhvr>
                                      <p:tavLst>
                                        <p:tav tm="0">
                                          <p:val>
                                            <p:strVal val="ppt_w"/>
                                          </p:val>
                                        </p:tav>
                                        <p:tav tm="100000">
                                          <p:val>
                                            <p:fltVal val="0"/>
                                          </p:val>
                                        </p:tav>
                                      </p:tavLst>
                                    </p:anim>
                                    <p:set>
                                      <p:cBhvr>
                                        <p:cTn id="521" dur="1" fill="hold">
                                          <p:stCondLst>
                                            <p:cond delay="1999"/>
                                          </p:stCondLst>
                                        </p:cTn>
                                        <p:tgtEl>
                                          <p:spTgt spid="13"/>
                                        </p:tgtEl>
                                        <p:attrNameLst>
                                          <p:attrName>style.visibility</p:attrName>
                                        </p:attrNameLst>
                                      </p:cBhvr>
                                      <p:to>
                                        <p:strVal val="hidden"/>
                                      </p:to>
                                    </p:set>
                                  </p:childTnLst>
                                </p:cTn>
                              </p:par>
                              <p:par>
                                <p:cTn id="522" presetID="35" presetClass="exit" presetSubtype="0" fill="hold" grpId="3" nodeType="withEffect">
                                  <p:stCondLst>
                                    <p:cond delay="0"/>
                                  </p:stCondLst>
                                  <p:childTnLst>
                                    <p:animEffect transition="out" filter="fade">
                                      <p:cBhvr>
                                        <p:cTn id="523" dur="2000"/>
                                        <p:tgtEl>
                                          <p:spTgt spid="14"/>
                                        </p:tgtEl>
                                      </p:cBhvr>
                                    </p:animEffect>
                                    <p:anim calcmode="lin" valueType="num">
                                      <p:cBhvr>
                                        <p:cTn id="524" dur="2000"/>
                                        <p:tgtEl>
                                          <p:spTgt spid="14"/>
                                        </p:tgtEl>
                                        <p:attrNameLst>
                                          <p:attrName>style.rotation</p:attrName>
                                        </p:attrNameLst>
                                      </p:cBhvr>
                                      <p:tavLst>
                                        <p:tav tm="0">
                                          <p:val>
                                            <p:fltVal val="0"/>
                                          </p:val>
                                        </p:tav>
                                        <p:tav tm="100000">
                                          <p:val>
                                            <p:fltVal val="720"/>
                                          </p:val>
                                        </p:tav>
                                      </p:tavLst>
                                    </p:anim>
                                    <p:anim calcmode="lin" valueType="num">
                                      <p:cBhvr>
                                        <p:cTn id="525" dur="2000"/>
                                        <p:tgtEl>
                                          <p:spTgt spid="14"/>
                                        </p:tgtEl>
                                        <p:attrNameLst>
                                          <p:attrName>ppt_h</p:attrName>
                                        </p:attrNameLst>
                                      </p:cBhvr>
                                      <p:tavLst>
                                        <p:tav tm="0">
                                          <p:val>
                                            <p:strVal val="ppt_h"/>
                                          </p:val>
                                        </p:tav>
                                        <p:tav tm="100000">
                                          <p:val>
                                            <p:fltVal val="0"/>
                                          </p:val>
                                        </p:tav>
                                      </p:tavLst>
                                    </p:anim>
                                    <p:anim calcmode="lin" valueType="num">
                                      <p:cBhvr>
                                        <p:cTn id="526" dur="2000"/>
                                        <p:tgtEl>
                                          <p:spTgt spid="14"/>
                                        </p:tgtEl>
                                        <p:attrNameLst>
                                          <p:attrName>ppt_w</p:attrName>
                                        </p:attrNameLst>
                                      </p:cBhvr>
                                      <p:tavLst>
                                        <p:tav tm="0">
                                          <p:val>
                                            <p:strVal val="ppt_w"/>
                                          </p:val>
                                        </p:tav>
                                        <p:tav tm="100000">
                                          <p:val>
                                            <p:fltVal val="0"/>
                                          </p:val>
                                        </p:tav>
                                      </p:tavLst>
                                    </p:anim>
                                    <p:set>
                                      <p:cBhvr>
                                        <p:cTn id="527" dur="1" fill="hold">
                                          <p:stCondLst>
                                            <p:cond delay="1999"/>
                                          </p:stCondLst>
                                        </p:cTn>
                                        <p:tgtEl>
                                          <p:spTgt spid="14"/>
                                        </p:tgtEl>
                                        <p:attrNameLst>
                                          <p:attrName>style.visibility</p:attrName>
                                        </p:attrNameLst>
                                      </p:cBhvr>
                                      <p:to>
                                        <p:strVal val="hidden"/>
                                      </p:to>
                                    </p:set>
                                  </p:childTnLst>
                                </p:cTn>
                              </p:par>
                              <p:par>
                                <p:cTn id="528" presetID="35" presetClass="exit" presetSubtype="0" fill="hold" grpId="3" nodeType="withEffect">
                                  <p:stCondLst>
                                    <p:cond delay="0"/>
                                  </p:stCondLst>
                                  <p:childTnLst>
                                    <p:animEffect transition="out" filter="fade">
                                      <p:cBhvr>
                                        <p:cTn id="529" dur="2000"/>
                                        <p:tgtEl>
                                          <p:spTgt spid="15"/>
                                        </p:tgtEl>
                                      </p:cBhvr>
                                    </p:animEffect>
                                    <p:anim calcmode="lin" valueType="num">
                                      <p:cBhvr>
                                        <p:cTn id="530" dur="2000"/>
                                        <p:tgtEl>
                                          <p:spTgt spid="15"/>
                                        </p:tgtEl>
                                        <p:attrNameLst>
                                          <p:attrName>style.rotation</p:attrName>
                                        </p:attrNameLst>
                                      </p:cBhvr>
                                      <p:tavLst>
                                        <p:tav tm="0">
                                          <p:val>
                                            <p:fltVal val="0"/>
                                          </p:val>
                                        </p:tav>
                                        <p:tav tm="100000">
                                          <p:val>
                                            <p:fltVal val="720"/>
                                          </p:val>
                                        </p:tav>
                                      </p:tavLst>
                                    </p:anim>
                                    <p:anim calcmode="lin" valueType="num">
                                      <p:cBhvr>
                                        <p:cTn id="531" dur="2000"/>
                                        <p:tgtEl>
                                          <p:spTgt spid="15"/>
                                        </p:tgtEl>
                                        <p:attrNameLst>
                                          <p:attrName>ppt_h</p:attrName>
                                        </p:attrNameLst>
                                      </p:cBhvr>
                                      <p:tavLst>
                                        <p:tav tm="0">
                                          <p:val>
                                            <p:strVal val="ppt_h"/>
                                          </p:val>
                                        </p:tav>
                                        <p:tav tm="100000">
                                          <p:val>
                                            <p:fltVal val="0"/>
                                          </p:val>
                                        </p:tav>
                                      </p:tavLst>
                                    </p:anim>
                                    <p:anim calcmode="lin" valueType="num">
                                      <p:cBhvr>
                                        <p:cTn id="532" dur="2000"/>
                                        <p:tgtEl>
                                          <p:spTgt spid="15"/>
                                        </p:tgtEl>
                                        <p:attrNameLst>
                                          <p:attrName>ppt_w</p:attrName>
                                        </p:attrNameLst>
                                      </p:cBhvr>
                                      <p:tavLst>
                                        <p:tav tm="0">
                                          <p:val>
                                            <p:strVal val="ppt_w"/>
                                          </p:val>
                                        </p:tav>
                                        <p:tav tm="100000">
                                          <p:val>
                                            <p:fltVal val="0"/>
                                          </p:val>
                                        </p:tav>
                                      </p:tavLst>
                                    </p:anim>
                                    <p:set>
                                      <p:cBhvr>
                                        <p:cTn id="533" dur="1" fill="hold">
                                          <p:stCondLst>
                                            <p:cond delay="1999"/>
                                          </p:stCondLst>
                                        </p:cTn>
                                        <p:tgtEl>
                                          <p:spTgt spid="15"/>
                                        </p:tgtEl>
                                        <p:attrNameLst>
                                          <p:attrName>style.visibility</p:attrName>
                                        </p:attrNameLst>
                                      </p:cBhvr>
                                      <p:to>
                                        <p:strVal val="hidden"/>
                                      </p:to>
                                    </p:set>
                                  </p:childTnLst>
                                </p:cTn>
                              </p:par>
                              <p:par>
                                <p:cTn id="534" presetID="35" presetClass="exit" presetSubtype="0" fill="hold" grpId="3" nodeType="withEffect">
                                  <p:stCondLst>
                                    <p:cond delay="0"/>
                                  </p:stCondLst>
                                  <p:childTnLst>
                                    <p:animEffect transition="out" filter="fade">
                                      <p:cBhvr>
                                        <p:cTn id="535" dur="2000"/>
                                        <p:tgtEl>
                                          <p:spTgt spid="16"/>
                                        </p:tgtEl>
                                      </p:cBhvr>
                                    </p:animEffect>
                                    <p:anim calcmode="lin" valueType="num">
                                      <p:cBhvr>
                                        <p:cTn id="536" dur="2000"/>
                                        <p:tgtEl>
                                          <p:spTgt spid="16"/>
                                        </p:tgtEl>
                                        <p:attrNameLst>
                                          <p:attrName>style.rotation</p:attrName>
                                        </p:attrNameLst>
                                      </p:cBhvr>
                                      <p:tavLst>
                                        <p:tav tm="0">
                                          <p:val>
                                            <p:fltVal val="0"/>
                                          </p:val>
                                        </p:tav>
                                        <p:tav tm="100000">
                                          <p:val>
                                            <p:fltVal val="720"/>
                                          </p:val>
                                        </p:tav>
                                      </p:tavLst>
                                    </p:anim>
                                    <p:anim calcmode="lin" valueType="num">
                                      <p:cBhvr>
                                        <p:cTn id="537" dur="2000"/>
                                        <p:tgtEl>
                                          <p:spTgt spid="16"/>
                                        </p:tgtEl>
                                        <p:attrNameLst>
                                          <p:attrName>ppt_h</p:attrName>
                                        </p:attrNameLst>
                                      </p:cBhvr>
                                      <p:tavLst>
                                        <p:tav tm="0">
                                          <p:val>
                                            <p:strVal val="ppt_h"/>
                                          </p:val>
                                        </p:tav>
                                        <p:tav tm="100000">
                                          <p:val>
                                            <p:fltVal val="0"/>
                                          </p:val>
                                        </p:tav>
                                      </p:tavLst>
                                    </p:anim>
                                    <p:anim calcmode="lin" valueType="num">
                                      <p:cBhvr>
                                        <p:cTn id="538" dur="2000"/>
                                        <p:tgtEl>
                                          <p:spTgt spid="16"/>
                                        </p:tgtEl>
                                        <p:attrNameLst>
                                          <p:attrName>ppt_w</p:attrName>
                                        </p:attrNameLst>
                                      </p:cBhvr>
                                      <p:tavLst>
                                        <p:tav tm="0">
                                          <p:val>
                                            <p:strVal val="ppt_w"/>
                                          </p:val>
                                        </p:tav>
                                        <p:tav tm="100000">
                                          <p:val>
                                            <p:fltVal val="0"/>
                                          </p:val>
                                        </p:tav>
                                      </p:tavLst>
                                    </p:anim>
                                    <p:set>
                                      <p:cBhvr>
                                        <p:cTn id="539" dur="1" fill="hold">
                                          <p:stCondLst>
                                            <p:cond delay="1999"/>
                                          </p:stCondLst>
                                        </p:cTn>
                                        <p:tgtEl>
                                          <p:spTgt spid="16"/>
                                        </p:tgtEl>
                                        <p:attrNameLst>
                                          <p:attrName>style.visibility</p:attrName>
                                        </p:attrNameLst>
                                      </p:cBhvr>
                                      <p:to>
                                        <p:strVal val="hidden"/>
                                      </p:to>
                                    </p:set>
                                  </p:childTnLst>
                                </p:cTn>
                              </p:par>
                              <p:par>
                                <p:cTn id="540" presetID="35" presetClass="exit" presetSubtype="0" fill="hold" grpId="3" nodeType="withEffect">
                                  <p:stCondLst>
                                    <p:cond delay="0"/>
                                  </p:stCondLst>
                                  <p:childTnLst>
                                    <p:animEffect transition="out" filter="fade">
                                      <p:cBhvr>
                                        <p:cTn id="541" dur="2000"/>
                                        <p:tgtEl>
                                          <p:spTgt spid="17"/>
                                        </p:tgtEl>
                                      </p:cBhvr>
                                    </p:animEffect>
                                    <p:anim calcmode="lin" valueType="num">
                                      <p:cBhvr>
                                        <p:cTn id="542" dur="2000"/>
                                        <p:tgtEl>
                                          <p:spTgt spid="17"/>
                                        </p:tgtEl>
                                        <p:attrNameLst>
                                          <p:attrName>style.rotation</p:attrName>
                                        </p:attrNameLst>
                                      </p:cBhvr>
                                      <p:tavLst>
                                        <p:tav tm="0">
                                          <p:val>
                                            <p:fltVal val="0"/>
                                          </p:val>
                                        </p:tav>
                                        <p:tav tm="100000">
                                          <p:val>
                                            <p:fltVal val="720"/>
                                          </p:val>
                                        </p:tav>
                                      </p:tavLst>
                                    </p:anim>
                                    <p:anim calcmode="lin" valueType="num">
                                      <p:cBhvr>
                                        <p:cTn id="543" dur="2000"/>
                                        <p:tgtEl>
                                          <p:spTgt spid="17"/>
                                        </p:tgtEl>
                                        <p:attrNameLst>
                                          <p:attrName>ppt_h</p:attrName>
                                        </p:attrNameLst>
                                      </p:cBhvr>
                                      <p:tavLst>
                                        <p:tav tm="0">
                                          <p:val>
                                            <p:strVal val="ppt_h"/>
                                          </p:val>
                                        </p:tav>
                                        <p:tav tm="100000">
                                          <p:val>
                                            <p:fltVal val="0"/>
                                          </p:val>
                                        </p:tav>
                                      </p:tavLst>
                                    </p:anim>
                                    <p:anim calcmode="lin" valueType="num">
                                      <p:cBhvr>
                                        <p:cTn id="544" dur="2000"/>
                                        <p:tgtEl>
                                          <p:spTgt spid="17"/>
                                        </p:tgtEl>
                                        <p:attrNameLst>
                                          <p:attrName>ppt_w</p:attrName>
                                        </p:attrNameLst>
                                      </p:cBhvr>
                                      <p:tavLst>
                                        <p:tav tm="0">
                                          <p:val>
                                            <p:strVal val="ppt_w"/>
                                          </p:val>
                                        </p:tav>
                                        <p:tav tm="100000">
                                          <p:val>
                                            <p:fltVal val="0"/>
                                          </p:val>
                                        </p:tav>
                                      </p:tavLst>
                                    </p:anim>
                                    <p:set>
                                      <p:cBhvr>
                                        <p:cTn id="545" dur="1" fill="hold">
                                          <p:stCondLst>
                                            <p:cond delay="1999"/>
                                          </p:stCondLst>
                                        </p:cTn>
                                        <p:tgtEl>
                                          <p:spTgt spid="17"/>
                                        </p:tgtEl>
                                        <p:attrNameLst>
                                          <p:attrName>style.visibility</p:attrName>
                                        </p:attrNameLst>
                                      </p:cBhvr>
                                      <p:to>
                                        <p:strVal val="hidden"/>
                                      </p:to>
                                    </p:set>
                                  </p:childTnLst>
                                </p:cTn>
                              </p:par>
                              <p:par>
                                <p:cTn id="546" presetID="35" presetClass="exit" presetSubtype="0" fill="hold" grpId="3" nodeType="withEffect">
                                  <p:stCondLst>
                                    <p:cond delay="0"/>
                                  </p:stCondLst>
                                  <p:childTnLst>
                                    <p:animEffect transition="out" filter="fade">
                                      <p:cBhvr>
                                        <p:cTn id="547" dur="2000"/>
                                        <p:tgtEl>
                                          <p:spTgt spid="18"/>
                                        </p:tgtEl>
                                      </p:cBhvr>
                                    </p:animEffect>
                                    <p:anim calcmode="lin" valueType="num">
                                      <p:cBhvr>
                                        <p:cTn id="548" dur="2000"/>
                                        <p:tgtEl>
                                          <p:spTgt spid="18"/>
                                        </p:tgtEl>
                                        <p:attrNameLst>
                                          <p:attrName>style.rotation</p:attrName>
                                        </p:attrNameLst>
                                      </p:cBhvr>
                                      <p:tavLst>
                                        <p:tav tm="0">
                                          <p:val>
                                            <p:fltVal val="0"/>
                                          </p:val>
                                        </p:tav>
                                        <p:tav tm="100000">
                                          <p:val>
                                            <p:fltVal val="720"/>
                                          </p:val>
                                        </p:tav>
                                      </p:tavLst>
                                    </p:anim>
                                    <p:anim calcmode="lin" valueType="num">
                                      <p:cBhvr>
                                        <p:cTn id="549" dur="2000"/>
                                        <p:tgtEl>
                                          <p:spTgt spid="18"/>
                                        </p:tgtEl>
                                        <p:attrNameLst>
                                          <p:attrName>ppt_h</p:attrName>
                                        </p:attrNameLst>
                                      </p:cBhvr>
                                      <p:tavLst>
                                        <p:tav tm="0">
                                          <p:val>
                                            <p:strVal val="ppt_h"/>
                                          </p:val>
                                        </p:tav>
                                        <p:tav tm="100000">
                                          <p:val>
                                            <p:fltVal val="0"/>
                                          </p:val>
                                        </p:tav>
                                      </p:tavLst>
                                    </p:anim>
                                    <p:anim calcmode="lin" valueType="num">
                                      <p:cBhvr>
                                        <p:cTn id="550" dur="2000"/>
                                        <p:tgtEl>
                                          <p:spTgt spid="18"/>
                                        </p:tgtEl>
                                        <p:attrNameLst>
                                          <p:attrName>ppt_w</p:attrName>
                                        </p:attrNameLst>
                                      </p:cBhvr>
                                      <p:tavLst>
                                        <p:tav tm="0">
                                          <p:val>
                                            <p:strVal val="ppt_w"/>
                                          </p:val>
                                        </p:tav>
                                        <p:tav tm="100000">
                                          <p:val>
                                            <p:fltVal val="0"/>
                                          </p:val>
                                        </p:tav>
                                      </p:tavLst>
                                    </p:anim>
                                    <p:set>
                                      <p:cBhvr>
                                        <p:cTn id="551" dur="1" fill="hold">
                                          <p:stCondLst>
                                            <p:cond delay="1999"/>
                                          </p:stCondLst>
                                        </p:cTn>
                                        <p:tgtEl>
                                          <p:spTgt spid="18"/>
                                        </p:tgtEl>
                                        <p:attrNameLst>
                                          <p:attrName>style.visibility</p:attrName>
                                        </p:attrNameLst>
                                      </p:cBhvr>
                                      <p:to>
                                        <p:strVal val="hidden"/>
                                      </p:to>
                                    </p:set>
                                  </p:childTnLst>
                                </p:cTn>
                              </p:par>
                              <p:par>
                                <p:cTn id="552" presetID="35" presetClass="exit" presetSubtype="0" fill="hold" grpId="3" nodeType="withEffect">
                                  <p:stCondLst>
                                    <p:cond delay="0"/>
                                  </p:stCondLst>
                                  <p:childTnLst>
                                    <p:animEffect transition="out" filter="fade">
                                      <p:cBhvr>
                                        <p:cTn id="553" dur="2000"/>
                                        <p:tgtEl>
                                          <p:spTgt spid="19"/>
                                        </p:tgtEl>
                                      </p:cBhvr>
                                    </p:animEffect>
                                    <p:anim calcmode="lin" valueType="num">
                                      <p:cBhvr>
                                        <p:cTn id="554" dur="2000"/>
                                        <p:tgtEl>
                                          <p:spTgt spid="19"/>
                                        </p:tgtEl>
                                        <p:attrNameLst>
                                          <p:attrName>style.rotation</p:attrName>
                                        </p:attrNameLst>
                                      </p:cBhvr>
                                      <p:tavLst>
                                        <p:tav tm="0">
                                          <p:val>
                                            <p:fltVal val="0"/>
                                          </p:val>
                                        </p:tav>
                                        <p:tav tm="100000">
                                          <p:val>
                                            <p:fltVal val="720"/>
                                          </p:val>
                                        </p:tav>
                                      </p:tavLst>
                                    </p:anim>
                                    <p:anim calcmode="lin" valueType="num">
                                      <p:cBhvr>
                                        <p:cTn id="555" dur="2000"/>
                                        <p:tgtEl>
                                          <p:spTgt spid="19"/>
                                        </p:tgtEl>
                                        <p:attrNameLst>
                                          <p:attrName>ppt_h</p:attrName>
                                        </p:attrNameLst>
                                      </p:cBhvr>
                                      <p:tavLst>
                                        <p:tav tm="0">
                                          <p:val>
                                            <p:strVal val="ppt_h"/>
                                          </p:val>
                                        </p:tav>
                                        <p:tav tm="100000">
                                          <p:val>
                                            <p:fltVal val="0"/>
                                          </p:val>
                                        </p:tav>
                                      </p:tavLst>
                                    </p:anim>
                                    <p:anim calcmode="lin" valueType="num">
                                      <p:cBhvr>
                                        <p:cTn id="556" dur="2000"/>
                                        <p:tgtEl>
                                          <p:spTgt spid="19"/>
                                        </p:tgtEl>
                                        <p:attrNameLst>
                                          <p:attrName>ppt_w</p:attrName>
                                        </p:attrNameLst>
                                      </p:cBhvr>
                                      <p:tavLst>
                                        <p:tav tm="0">
                                          <p:val>
                                            <p:strVal val="ppt_w"/>
                                          </p:val>
                                        </p:tav>
                                        <p:tav tm="100000">
                                          <p:val>
                                            <p:fltVal val="0"/>
                                          </p:val>
                                        </p:tav>
                                      </p:tavLst>
                                    </p:anim>
                                    <p:set>
                                      <p:cBhvr>
                                        <p:cTn id="557" dur="1" fill="hold">
                                          <p:stCondLst>
                                            <p:cond delay="1999"/>
                                          </p:stCondLst>
                                        </p:cTn>
                                        <p:tgtEl>
                                          <p:spTgt spid="19"/>
                                        </p:tgtEl>
                                        <p:attrNameLst>
                                          <p:attrName>style.visibility</p:attrName>
                                        </p:attrNameLst>
                                      </p:cBhvr>
                                      <p:to>
                                        <p:strVal val="hidden"/>
                                      </p:to>
                                    </p:set>
                                  </p:childTnLst>
                                </p:cTn>
                              </p:par>
                              <p:par>
                                <p:cTn id="558" presetID="35" presetClass="exit" presetSubtype="0" fill="hold" grpId="3" nodeType="withEffect">
                                  <p:stCondLst>
                                    <p:cond delay="0"/>
                                  </p:stCondLst>
                                  <p:childTnLst>
                                    <p:animEffect transition="out" filter="fade">
                                      <p:cBhvr>
                                        <p:cTn id="559" dur="2000"/>
                                        <p:tgtEl>
                                          <p:spTgt spid="20"/>
                                        </p:tgtEl>
                                      </p:cBhvr>
                                    </p:animEffect>
                                    <p:anim calcmode="lin" valueType="num">
                                      <p:cBhvr>
                                        <p:cTn id="560" dur="2000"/>
                                        <p:tgtEl>
                                          <p:spTgt spid="20"/>
                                        </p:tgtEl>
                                        <p:attrNameLst>
                                          <p:attrName>style.rotation</p:attrName>
                                        </p:attrNameLst>
                                      </p:cBhvr>
                                      <p:tavLst>
                                        <p:tav tm="0">
                                          <p:val>
                                            <p:fltVal val="0"/>
                                          </p:val>
                                        </p:tav>
                                        <p:tav tm="100000">
                                          <p:val>
                                            <p:fltVal val="720"/>
                                          </p:val>
                                        </p:tav>
                                      </p:tavLst>
                                    </p:anim>
                                    <p:anim calcmode="lin" valueType="num">
                                      <p:cBhvr>
                                        <p:cTn id="561" dur="2000"/>
                                        <p:tgtEl>
                                          <p:spTgt spid="20"/>
                                        </p:tgtEl>
                                        <p:attrNameLst>
                                          <p:attrName>ppt_h</p:attrName>
                                        </p:attrNameLst>
                                      </p:cBhvr>
                                      <p:tavLst>
                                        <p:tav tm="0">
                                          <p:val>
                                            <p:strVal val="ppt_h"/>
                                          </p:val>
                                        </p:tav>
                                        <p:tav tm="100000">
                                          <p:val>
                                            <p:fltVal val="0"/>
                                          </p:val>
                                        </p:tav>
                                      </p:tavLst>
                                    </p:anim>
                                    <p:anim calcmode="lin" valueType="num">
                                      <p:cBhvr>
                                        <p:cTn id="562" dur="2000"/>
                                        <p:tgtEl>
                                          <p:spTgt spid="20"/>
                                        </p:tgtEl>
                                        <p:attrNameLst>
                                          <p:attrName>ppt_w</p:attrName>
                                        </p:attrNameLst>
                                      </p:cBhvr>
                                      <p:tavLst>
                                        <p:tav tm="0">
                                          <p:val>
                                            <p:strVal val="ppt_w"/>
                                          </p:val>
                                        </p:tav>
                                        <p:tav tm="100000">
                                          <p:val>
                                            <p:fltVal val="0"/>
                                          </p:val>
                                        </p:tav>
                                      </p:tavLst>
                                    </p:anim>
                                    <p:set>
                                      <p:cBhvr>
                                        <p:cTn id="563" dur="1" fill="hold">
                                          <p:stCondLst>
                                            <p:cond delay="1999"/>
                                          </p:stCondLst>
                                        </p:cTn>
                                        <p:tgtEl>
                                          <p:spTgt spid="20"/>
                                        </p:tgtEl>
                                        <p:attrNameLst>
                                          <p:attrName>style.visibility</p:attrName>
                                        </p:attrNameLst>
                                      </p:cBhvr>
                                      <p:to>
                                        <p:strVal val="hidden"/>
                                      </p:to>
                                    </p:set>
                                  </p:childTnLst>
                                </p:cTn>
                              </p:par>
                              <p:par>
                                <p:cTn id="564" presetID="35" presetClass="exit" presetSubtype="0" fill="hold" grpId="3" nodeType="withEffect">
                                  <p:stCondLst>
                                    <p:cond delay="0"/>
                                  </p:stCondLst>
                                  <p:childTnLst>
                                    <p:animEffect transition="out" filter="fade">
                                      <p:cBhvr>
                                        <p:cTn id="565" dur="2000"/>
                                        <p:tgtEl>
                                          <p:spTgt spid="21"/>
                                        </p:tgtEl>
                                      </p:cBhvr>
                                    </p:animEffect>
                                    <p:anim calcmode="lin" valueType="num">
                                      <p:cBhvr>
                                        <p:cTn id="566" dur="2000"/>
                                        <p:tgtEl>
                                          <p:spTgt spid="21"/>
                                        </p:tgtEl>
                                        <p:attrNameLst>
                                          <p:attrName>style.rotation</p:attrName>
                                        </p:attrNameLst>
                                      </p:cBhvr>
                                      <p:tavLst>
                                        <p:tav tm="0">
                                          <p:val>
                                            <p:fltVal val="0"/>
                                          </p:val>
                                        </p:tav>
                                        <p:tav tm="100000">
                                          <p:val>
                                            <p:fltVal val="720"/>
                                          </p:val>
                                        </p:tav>
                                      </p:tavLst>
                                    </p:anim>
                                    <p:anim calcmode="lin" valueType="num">
                                      <p:cBhvr>
                                        <p:cTn id="567" dur="2000"/>
                                        <p:tgtEl>
                                          <p:spTgt spid="21"/>
                                        </p:tgtEl>
                                        <p:attrNameLst>
                                          <p:attrName>ppt_h</p:attrName>
                                        </p:attrNameLst>
                                      </p:cBhvr>
                                      <p:tavLst>
                                        <p:tav tm="0">
                                          <p:val>
                                            <p:strVal val="ppt_h"/>
                                          </p:val>
                                        </p:tav>
                                        <p:tav tm="100000">
                                          <p:val>
                                            <p:fltVal val="0"/>
                                          </p:val>
                                        </p:tav>
                                      </p:tavLst>
                                    </p:anim>
                                    <p:anim calcmode="lin" valueType="num">
                                      <p:cBhvr>
                                        <p:cTn id="568" dur="2000"/>
                                        <p:tgtEl>
                                          <p:spTgt spid="21"/>
                                        </p:tgtEl>
                                        <p:attrNameLst>
                                          <p:attrName>ppt_w</p:attrName>
                                        </p:attrNameLst>
                                      </p:cBhvr>
                                      <p:tavLst>
                                        <p:tav tm="0">
                                          <p:val>
                                            <p:strVal val="ppt_w"/>
                                          </p:val>
                                        </p:tav>
                                        <p:tav tm="100000">
                                          <p:val>
                                            <p:fltVal val="0"/>
                                          </p:val>
                                        </p:tav>
                                      </p:tavLst>
                                    </p:anim>
                                    <p:set>
                                      <p:cBhvr>
                                        <p:cTn id="569" dur="1" fill="hold">
                                          <p:stCondLst>
                                            <p:cond delay="1999"/>
                                          </p:stCondLst>
                                        </p:cTn>
                                        <p:tgtEl>
                                          <p:spTgt spid="21"/>
                                        </p:tgtEl>
                                        <p:attrNameLst>
                                          <p:attrName>style.visibility</p:attrName>
                                        </p:attrNameLst>
                                      </p:cBhvr>
                                      <p:to>
                                        <p:strVal val="hidden"/>
                                      </p:to>
                                    </p:set>
                                  </p:childTnLst>
                                </p:cTn>
                              </p:par>
                              <p:par>
                                <p:cTn id="570" presetID="35" presetClass="exit" presetSubtype="0" fill="hold" grpId="3" nodeType="withEffect">
                                  <p:stCondLst>
                                    <p:cond delay="0"/>
                                  </p:stCondLst>
                                  <p:childTnLst>
                                    <p:animEffect transition="out" filter="fade">
                                      <p:cBhvr>
                                        <p:cTn id="571" dur="2000"/>
                                        <p:tgtEl>
                                          <p:spTgt spid="22"/>
                                        </p:tgtEl>
                                      </p:cBhvr>
                                    </p:animEffect>
                                    <p:anim calcmode="lin" valueType="num">
                                      <p:cBhvr>
                                        <p:cTn id="572" dur="2000"/>
                                        <p:tgtEl>
                                          <p:spTgt spid="22"/>
                                        </p:tgtEl>
                                        <p:attrNameLst>
                                          <p:attrName>style.rotation</p:attrName>
                                        </p:attrNameLst>
                                      </p:cBhvr>
                                      <p:tavLst>
                                        <p:tav tm="0">
                                          <p:val>
                                            <p:fltVal val="0"/>
                                          </p:val>
                                        </p:tav>
                                        <p:tav tm="100000">
                                          <p:val>
                                            <p:fltVal val="720"/>
                                          </p:val>
                                        </p:tav>
                                      </p:tavLst>
                                    </p:anim>
                                    <p:anim calcmode="lin" valueType="num">
                                      <p:cBhvr>
                                        <p:cTn id="573" dur="2000"/>
                                        <p:tgtEl>
                                          <p:spTgt spid="22"/>
                                        </p:tgtEl>
                                        <p:attrNameLst>
                                          <p:attrName>ppt_h</p:attrName>
                                        </p:attrNameLst>
                                      </p:cBhvr>
                                      <p:tavLst>
                                        <p:tav tm="0">
                                          <p:val>
                                            <p:strVal val="ppt_h"/>
                                          </p:val>
                                        </p:tav>
                                        <p:tav tm="100000">
                                          <p:val>
                                            <p:fltVal val="0"/>
                                          </p:val>
                                        </p:tav>
                                      </p:tavLst>
                                    </p:anim>
                                    <p:anim calcmode="lin" valueType="num">
                                      <p:cBhvr>
                                        <p:cTn id="574" dur="2000"/>
                                        <p:tgtEl>
                                          <p:spTgt spid="22"/>
                                        </p:tgtEl>
                                        <p:attrNameLst>
                                          <p:attrName>ppt_w</p:attrName>
                                        </p:attrNameLst>
                                      </p:cBhvr>
                                      <p:tavLst>
                                        <p:tav tm="0">
                                          <p:val>
                                            <p:strVal val="ppt_w"/>
                                          </p:val>
                                        </p:tav>
                                        <p:tav tm="100000">
                                          <p:val>
                                            <p:fltVal val="0"/>
                                          </p:val>
                                        </p:tav>
                                      </p:tavLst>
                                    </p:anim>
                                    <p:set>
                                      <p:cBhvr>
                                        <p:cTn id="575" dur="1" fill="hold">
                                          <p:stCondLst>
                                            <p:cond delay="1999"/>
                                          </p:stCondLst>
                                        </p:cTn>
                                        <p:tgtEl>
                                          <p:spTgt spid="22"/>
                                        </p:tgtEl>
                                        <p:attrNameLst>
                                          <p:attrName>style.visibility</p:attrName>
                                        </p:attrNameLst>
                                      </p:cBhvr>
                                      <p:to>
                                        <p:strVal val="hidden"/>
                                      </p:to>
                                    </p:set>
                                  </p:childTnLst>
                                </p:cTn>
                              </p:par>
                              <p:par>
                                <p:cTn id="576" presetID="35" presetClass="exit" presetSubtype="0" fill="hold" grpId="3" nodeType="withEffect">
                                  <p:stCondLst>
                                    <p:cond delay="0"/>
                                  </p:stCondLst>
                                  <p:childTnLst>
                                    <p:animEffect transition="out" filter="fade">
                                      <p:cBhvr>
                                        <p:cTn id="577" dur="2000"/>
                                        <p:tgtEl>
                                          <p:spTgt spid="23"/>
                                        </p:tgtEl>
                                      </p:cBhvr>
                                    </p:animEffect>
                                    <p:anim calcmode="lin" valueType="num">
                                      <p:cBhvr>
                                        <p:cTn id="578" dur="2000"/>
                                        <p:tgtEl>
                                          <p:spTgt spid="23"/>
                                        </p:tgtEl>
                                        <p:attrNameLst>
                                          <p:attrName>style.rotation</p:attrName>
                                        </p:attrNameLst>
                                      </p:cBhvr>
                                      <p:tavLst>
                                        <p:tav tm="0">
                                          <p:val>
                                            <p:fltVal val="0"/>
                                          </p:val>
                                        </p:tav>
                                        <p:tav tm="100000">
                                          <p:val>
                                            <p:fltVal val="720"/>
                                          </p:val>
                                        </p:tav>
                                      </p:tavLst>
                                    </p:anim>
                                    <p:anim calcmode="lin" valueType="num">
                                      <p:cBhvr>
                                        <p:cTn id="579" dur="2000"/>
                                        <p:tgtEl>
                                          <p:spTgt spid="23"/>
                                        </p:tgtEl>
                                        <p:attrNameLst>
                                          <p:attrName>ppt_h</p:attrName>
                                        </p:attrNameLst>
                                      </p:cBhvr>
                                      <p:tavLst>
                                        <p:tav tm="0">
                                          <p:val>
                                            <p:strVal val="ppt_h"/>
                                          </p:val>
                                        </p:tav>
                                        <p:tav tm="100000">
                                          <p:val>
                                            <p:fltVal val="0"/>
                                          </p:val>
                                        </p:tav>
                                      </p:tavLst>
                                    </p:anim>
                                    <p:anim calcmode="lin" valueType="num">
                                      <p:cBhvr>
                                        <p:cTn id="580" dur="2000"/>
                                        <p:tgtEl>
                                          <p:spTgt spid="23"/>
                                        </p:tgtEl>
                                        <p:attrNameLst>
                                          <p:attrName>ppt_w</p:attrName>
                                        </p:attrNameLst>
                                      </p:cBhvr>
                                      <p:tavLst>
                                        <p:tav tm="0">
                                          <p:val>
                                            <p:strVal val="ppt_w"/>
                                          </p:val>
                                        </p:tav>
                                        <p:tav tm="100000">
                                          <p:val>
                                            <p:fltVal val="0"/>
                                          </p:val>
                                        </p:tav>
                                      </p:tavLst>
                                    </p:anim>
                                    <p:set>
                                      <p:cBhvr>
                                        <p:cTn id="581" dur="1" fill="hold">
                                          <p:stCondLst>
                                            <p:cond delay="1999"/>
                                          </p:stCondLst>
                                        </p:cTn>
                                        <p:tgtEl>
                                          <p:spTgt spid="23"/>
                                        </p:tgtEl>
                                        <p:attrNameLst>
                                          <p:attrName>style.visibility</p:attrName>
                                        </p:attrNameLst>
                                      </p:cBhvr>
                                      <p:to>
                                        <p:strVal val="hidden"/>
                                      </p:to>
                                    </p:set>
                                  </p:childTnLst>
                                </p:cTn>
                              </p:par>
                              <p:par>
                                <p:cTn id="582" presetID="35" presetClass="exit" presetSubtype="0" fill="hold" grpId="3" nodeType="withEffect">
                                  <p:stCondLst>
                                    <p:cond delay="0"/>
                                  </p:stCondLst>
                                  <p:childTnLst>
                                    <p:animEffect transition="out" filter="fade">
                                      <p:cBhvr>
                                        <p:cTn id="583" dur="2000"/>
                                        <p:tgtEl>
                                          <p:spTgt spid="24"/>
                                        </p:tgtEl>
                                      </p:cBhvr>
                                    </p:animEffect>
                                    <p:anim calcmode="lin" valueType="num">
                                      <p:cBhvr>
                                        <p:cTn id="584" dur="2000"/>
                                        <p:tgtEl>
                                          <p:spTgt spid="24"/>
                                        </p:tgtEl>
                                        <p:attrNameLst>
                                          <p:attrName>style.rotation</p:attrName>
                                        </p:attrNameLst>
                                      </p:cBhvr>
                                      <p:tavLst>
                                        <p:tav tm="0">
                                          <p:val>
                                            <p:fltVal val="0"/>
                                          </p:val>
                                        </p:tav>
                                        <p:tav tm="100000">
                                          <p:val>
                                            <p:fltVal val="720"/>
                                          </p:val>
                                        </p:tav>
                                      </p:tavLst>
                                    </p:anim>
                                    <p:anim calcmode="lin" valueType="num">
                                      <p:cBhvr>
                                        <p:cTn id="585" dur="2000"/>
                                        <p:tgtEl>
                                          <p:spTgt spid="24"/>
                                        </p:tgtEl>
                                        <p:attrNameLst>
                                          <p:attrName>ppt_h</p:attrName>
                                        </p:attrNameLst>
                                      </p:cBhvr>
                                      <p:tavLst>
                                        <p:tav tm="0">
                                          <p:val>
                                            <p:strVal val="ppt_h"/>
                                          </p:val>
                                        </p:tav>
                                        <p:tav tm="100000">
                                          <p:val>
                                            <p:fltVal val="0"/>
                                          </p:val>
                                        </p:tav>
                                      </p:tavLst>
                                    </p:anim>
                                    <p:anim calcmode="lin" valueType="num">
                                      <p:cBhvr>
                                        <p:cTn id="586" dur="2000"/>
                                        <p:tgtEl>
                                          <p:spTgt spid="24"/>
                                        </p:tgtEl>
                                        <p:attrNameLst>
                                          <p:attrName>ppt_w</p:attrName>
                                        </p:attrNameLst>
                                      </p:cBhvr>
                                      <p:tavLst>
                                        <p:tav tm="0">
                                          <p:val>
                                            <p:strVal val="ppt_w"/>
                                          </p:val>
                                        </p:tav>
                                        <p:tav tm="100000">
                                          <p:val>
                                            <p:fltVal val="0"/>
                                          </p:val>
                                        </p:tav>
                                      </p:tavLst>
                                    </p:anim>
                                    <p:set>
                                      <p:cBhvr>
                                        <p:cTn id="587" dur="1" fill="hold">
                                          <p:stCondLst>
                                            <p:cond delay="1999"/>
                                          </p:stCondLst>
                                        </p:cTn>
                                        <p:tgtEl>
                                          <p:spTgt spid="24"/>
                                        </p:tgtEl>
                                        <p:attrNameLst>
                                          <p:attrName>style.visibility</p:attrName>
                                        </p:attrNameLst>
                                      </p:cBhvr>
                                      <p:to>
                                        <p:strVal val="hidden"/>
                                      </p:to>
                                    </p:set>
                                  </p:childTnLst>
                                </p:cTn>
                              </p:par>
                              <p:par>
                                <p:cTn id="588" presetID="35" presetClass="exit" presetSubtype="0" fill="hold" grpId="3" nodeType="withEffect">
                                  <p:stCondLst>
                                    <p:cond delay="0"/>
                                  </p:stCondLst>
                                  <p:childTnLst>
                                    <p:animEffect transition="out" filter="fade">
                                      <p:cBhvr>
                                        <p:cTn id="589" dur="2000"/>
                                        <p:tgtEl>
                                          <p:spTgt spid="25"/>
                                        </p:tgtEl>
                                      </p:cBhvr>
                                    </p:animEffect>
                                    <p:anim calcmode="lin" valueType="num">
                                      <p:cBhvr>
                                        <p:cTn id="590" dur="2000"/>
                                        <p:tgtEl>
                                          <p:spTgt spid="25"/>
                                        </p:tgtEl>
                                        <p:attrNameLst>
                                          <p:attrName>style.rotation</p:attrName>
                                        </p:attrNameLst>
                                      </p:cBhvr>
                                      <p:tavLst>
                                        <p:tav tm="0">
                                          <p:val>
                                            <p:fltVal val="0"/>
                                          </p:val>
                                        </p:tav>
                                        <p:tav tm="100000">
                                          <p:val>
                                            <p:fltVal val="720"/>
                                          </p:val>
                                        </p:tav>
                                      </p:tavLst>
                                    </p:anim>
                                    <p:anim calcmode="lin" valueType="num">
                                      <p:cBhvr>
                                        <p:cTn id="591" dur="2000"/>
                                        <p:tgtEl>
                                          <p:spTgt spid="25"/>
                                        </p:tgtEl>
                                        <p:attrNameLst>
                                          <p:attrName>ppt_h</p:attrName>
                                        </p:attrNameLst>
                                      </p:cBhvr>
                                      <p:tavLst>
                                        <p:tav tm="0">
                                          <p:val>
                                            <p:strVal val="ppt_h"/>
                                          </p:val>
                                        </p:tav>
                                        <p:tav tm="100000">
                                          <p:val>
                                            <p:fltVal val="0"/>
                                          </p:val>
                                        </p:tav>
                                      </p:tavLst>
                                    </p:anim>
                                    <p:anim calcmode="lin" valueType="num">
                                      <p:cBhvr>
                                        <p:cTn id="592" dur="2000"/>
                                        <p:tgtEl>
                                          <p:spTgt spid="25"/>
                                        </p:tgtEl>
                                        <p:attrNameLst>
                                          <p:attrName>ppt_w</p:attrName>
                                        </p:attrNameLst>
                                      </p:cBhvr>
                                      <p:tavLst>
                                        <p:tav tm="0">
                                          <p:val>
                                            <p:strVal val="ppt_w"/>
                                          </p:val>
                                        </p:tav>
                                        <p:tav tm="100000">
                                          <p:val>
                                            <p:fltVal val="0"/>
                                          </p:val>
                                        </p:tav>
                                      </p:tavLst>
                                    </p:anim>
                                    <p:set>
                                      <p:cBhvr>
                                        <p:cTn id="593" dur="1" fill="hold">
                                          <p:stCondLst>
                                            <p:cond delay="1999"/>
                                          </p:stCondLst>
                                        </p:cTn>
                                        <p:tgtEl>
                                          <p:spTgt spid="25"/>
                                        </p:tgtEl>
                                        <p:attrNameLst>
                                          <p:attrName>style.visibility</p:attrName>
                                        </p:attrNameLst>
                                      </p:cBhvr>
                                      <p:to>
                                        <p:strVal val="hidden"/>
                                      </p:to>
                                    </p:set>
                                  </p:childTnLst>
                                </p:cTn>
                              </p:par>
                              <p:par>
                                <p:cTn id="594" presetID="35" presetClass="exit" presetSubtype="0" fill="hold" grpId="3" nodeType="withEffect">
                                  <p:stCondLst>
                                    <p:cond delay="0"/>
                                  </p:stCondLst>
                                  <p:childTnLst>
                                    <p:animEffect transition="out" filter="fade">
                                      <p:cBhvr>
                                        <p:cTn id="595" dur="2000"/>
                                        <p:tgtEl>
                                          <p:spTgt spid="26"/>
                                        </p:tgtEl>
                                      </p:cBhvr>
                                    </p:animEffect>
                                    <p:anim calcmode="lin" valueType="num">
                                      <p:cBhvr>
                                        <p:cTn id="596" dur="2000"/>
                                        <p:tgtEl>
                                          <p:spTgt spid="26"/>
                                        </p:tgtEl>
                                        <p:attrNameLst>
                                          <p:attrName>style.rotation</p:attrName>
                                        </p:attrNameLst>
                                      </p:cBhvr>
                                      <p:tavLst>
                                        <p:tav tm="0">
                                          <p:val>
                                            <p:fltVal val="0"/>
                                          </p:val>
                                        </p:tav>
                                        <p:tav tm="100000">
                                          <p:val>
                                            <p:fltVal val="720"/>
                                          </p:val>
                                        </p:tav>
                                      </p:tavLst>
                                    </p:anim>
                                    <p:anim calcmode="lin" valueType="num">
                                      <p:cBhvr>
                                        <p:cTn id="597" dur="2000"/>
                                        <p:tgtEl>
                                          <p:spTgt spid="26"/>
                                        </p:tgtEl>
                                        <p:attrNameLst>
                                          <p:attrName>ppt_h</p:attrName>
                                        </p:attrNameLst>
                                      </p:cBhvr>
                                      <p:tavLst>
                                        <p:tav tm="0">
                                          <p:val>
                                            <p:strVal val="ppt_h"/>
                                          </p:val>
                                        </p:tav>
                                        <p:tav tm="100000">
                                          <p:val>
                                            <p:fltVal val="0"/>
                                          </p:val>
                                        </p:tav>
                                      </p:tavLst>
                                    </p:anim>
                                    <p:anim calcmode="lin" valueType="num">
                                      <p:cBhvr>
                                        <p:cTn id="598" dur="2000"/>
                                        <p:tgtEl>
                                          <p:spTgt spid="26"/>
                                        </p:tgtEl>
                                        <p:attrNameLst>
                                          <p:attrName>ppt_w</p:attrName>
                                        </p:attrNameLst>
                                      </p:cBhvr>
                                      <p:tavLst>
                                        <p:tav tm="0">
                                          <p:val>
                                            <p:strVal val="ppt_w"/>
                                          </p:val>
                                        </p:tav>
                                        <p:tav tm="100000">
                                          <p:val>
                                            <p:fltVal val="0"/>
                                          </p:val>
                                        </p:tav>
                                      </p:tavLst>
                                    </p:anim>
                                    <p:set>
                                      <p:cBhvr>
                                        <p:cTn id="599" dur="1" fill="hold">
                                          <p:stCondLst>
                                            <p:cond delay="1999"/>
                                          </p:stCondLst>
                                        </p:cTn>
                                        <p:tgtEl>
                                          <p:spTgt spid="26"/>
                                        </p:tgtEl>
                                        <p:attrNameLst>
                                          <p:attrName>style.visibility</p:attrName>
                                        </p:attrNameLst>
                                      </p:cBhvr>
                                      <p:to>
                                        <p:strVal val="hidden"/>
                                      </p:to>
                                    </p:set>
                                  </p:childTnLst>
                                </p:cTn>
                              </p:par>
                              <p:par>
                                <p:cTn id="600" presetID="35" presetClass="exit" presetSubtype="0" fill="hold" grpId="3" nodeType="withEffect">
                                  <p:stCondLst>
                                    <p:cond delay="0"/>
                                  </p:stCondLst>
                                  <p:childTnLst>
                                    <p:animEffect transition="out" filter="fade">
                                      <p:cBhvr>
                                        <p:cTn id="601" dur="2000"/>
                                        <p:tgtEl>
                                          <p:spTgt spid="27"/>
                                        </p:tgtEl>
                                      </p:cBhvr>
                                    </p:animEffect>
                                    <p:anim calcmode="lin" valueType="num">
                                      <p:cBhvr>
                                        <p:cTn id="602" dur="2000"/>
                                        <p:tgtEl>
                                          <p:spTgt spid="27"/>
                                        </p:tgtEl>
                                        <p:attrNameLst>
                                          <p:attrName>style.rotation</p:attrName>
                                        </p:attrNameLst>
                                      </p:cBhvr>
                                      <p:tavLst>
                                        <p:tav tm="0">
                                          <p:val>
                                            <p:fltVal val="0"/>
                                          </p:val>
                                        </p:tav>
                                        <p:tav tm="100000">
                                          <p:val>
                                            <p:fltVal val="720"/>
                                          </p:val>
                                        </p:tav>
                                      </p:tavLst>
                                    </p:anim>
                                    <p:anim calcmode="lin" valueType="num">
                                      <p:cBhvr>
                                        <p:cTn id="603" dur="2000"/>
                                        <p:tgtEl>
                                          <p:spTgt spid="27"/>
                                        </p:tgtEl>
                                        <p:attrNameLst>
                                          <p:attrName>ppt_h</p:attrName>
                                        </p:attrNameLst>
                                      </p:cBhvr>
                                      <p:tavLst>
                                        <p:tav tm="0">
                                          <p:val>
                                            <p:strVal val="ppt_h"/>
                                          </p:val>
                                        </p:tav>
                                        <p:tav tm="100000">
                                          <p:val>
                                            <p:fltVal val="0"/>
                                          </p:val>
                                        </p:tav>
                                      </p:tavLst>
                                    </p:anim>
                                    <p:anim calcmode="lin" valueType="num">
                                      <p:cBhvr>
                                        <p:cTn id="604" dur="2000"/>
                                        <p:tgtEl>
                                          <p:spTgt spid="27"/>
                                        </p:tgtEl>
                                        <p:attrNameLst>
                                          <p:attrName>ppt_w</p:attrName>
                                        </p:attrNameLst>
                                      </p:cBhvr>
                                      <p:tavLst>
                                        <p:tav tm="0">
                                          <p:val>
                                            <p:strVal val="ppt_w"/>
                                          </p:val>
                                        </p:tav>
                                        <p:tav tm="100000">
                                          <p:val>
                                            <p:fltVal val="0"/>
                                          </p:val>
                                        </p:tav>
                                      </p:tavLst>
                                    </p:anim>
                                    <p:set>
                                      <p:cBhvr>
                                        <p:cTn id="605" dur="1" fill="hold">
                                          <p:stCondLst>
                                            <p:cond delay="1999"/>
                                          </p:stCondLst>
                                        </p:cTn>
                                        <p:tgtEl>
                                          <p:spTgt spid="27"/>
                                        </p:tgtEl>
                                        <p:attrNameLst>
                                          <p:attrName>style.visibility</p:attrName>
                                        </p:attrNameLst>
                                      </p:cBhvr>
                                      <p:to>
                                        <p:strVal val="hidden"/>
                                      </p:to>
                                    </p:set>
                                  </p:childTnLst>
                                </p:cTn>
                              </p:par>
                              <p:par>
                                <p:cTn id="606" presetID="35" presetClass="exit" presetSubtype="0" fill="hold" grpId="3" nodeType="withEffect">
                                  <p:stCondLst>
                                    <p:cond delay="0"/>
                                  </p:stCondLst>
                                  <p:childTnLst>
                                    <p:animEffect transition="out" filter="fade">
                                      <p:cBhvr>
                                        <p:cTn id="607" dur="2000"/>
                                        <p:tgtEl>
                                          <p:spTgt spid="28"/>
                                        </p:tgtEl>
                                      </p:cBhvr>
                                    </p:animEffect>
                                    <p:anim calcmode="lin" valueType="num">
                                      <p:cBhvr>
                                        <p:cTn id="608" dur="2000"/>
                                        <p:tgtEl>
                                          <p:spTgt spid="28"/>
                                        </p:tgtEl>
                                        <p:attrNameLst>
                                          <p:attrName>style.rotation</p:attrName>
                                        </p:attrNameLst>
                                      </p:cBhvr>
                                      <p:tavLst>
                                        <p:tav tm="0">
                                          <p:val>
                                            <p:fltVal val="0"/>
                                          </p:val>
                                        </p:tav>
                                        <p:tav tm="100000">
                                          <p:val>
                                            <p:fltVal val="720"/>
                                          </p:val>
                                        </p:tav>
                                      </p:tavLst>
                                    </p:anim>
                                    <p:anim calcmode="lin" valueType="num">
                                      <p:cBhvr>
                                        <p:cTn id="609" dur="2000"/>
                                        <p:tgtEl>
                                          <p:spTgt spid="28"/>
                                        </p:tgtEl>
                                        <p:attrNameLst>
                                          <p:attrName>ppt_h</p:attrName>
                                        </p:attrNameLst>
                                      </p:cBhvr>
                                      <p:tavLst>
                                        <p:tav tm="0">
                                          <p:val>
                                            <p:strVal val="ppt_h"/>
                                          </p:val>
                                        </p:tav>
                                        <p:tav tm="100000">
                                          <p:val>
                                            <p:fltVal val="0"/>
                                          </p:val>
                                        </p:tav>
                                      </p:tavLst>
                                    </p:anim>
                                    <p:anim calcmode="lin" valueType="num">
                                      <p:cBhvr>
                                        <p:cTn id="610" dur="2000"/>
                                        <p:tgtEl>
                                          <p:spTgt spid="28"/>
                                        </p:tgtEl>
                                        <p:attrNameLst>
                                          <p:attrName>ppt_w</p:attrName>
                                        </p:attrNameLst>
                                      </p:cBhvr>
                                      <p:tavLst>
                                        <p:tav tm="0">
                                          <p:val>
                                            <p:strVal val="ppt_w"/>
                                          </p:val>
                                        </p:tav>
                                        <p:tav tm="100000">
                                          <p:val>
                                            <p:fltVal val="0"/>
                                          </p:val>
                                        </p:tav>
                                      </p:tavLst>
                                    </p:anim>
                                    <p:set>
                                      <p:cBhvr>
                                        <p:cTn id="611" dur="1" fill="hold">
                                          <p:stCondLst>
                                            <p:cond delay="1999"/>
                                          </p:stCondLst>
                                        </p:cTn>
                                        <p:tgtEl>
                                          <p:spTgt spid="28"/>
                                        </p:tgtEl>
                                        <p:attrNameLst>
                                          <p:attrName>style.visibility</p:attrName>
                                        </p:attrNameLst>
                                      </p:cBhvr>
                                      <p:to>
                                        <p:strVal val="hidden"/>
                                      </p:to>
                                    </p:set>
                                  </p:childTnLst>
                                </p:cTn>
                              </p:par>
                              <p:par>
                                <p:cTn id="612" presetID="35" presetClass="exit" presetSubtype="0" fill="hold" grpId="3" nodeType="withEffect">
                                  <p:stCondLst>
                                    <p:cond delay="0"/>
                                  </p:stCondLst>
                                  <p:childTnLst>
                                    <p:animEffect transition="out" filter="fade">
                                      <p:cBhvr>
                                        <p:cTn id="613" dur="2000"/>
                                        <p:tgtEl>
                                          <p:spTgt spid="29"/>
                                        </p:tgtEl>
                                      </p:cBhvr>
                                    </p:animEffect>
                                    <p:anim calcmode="lin" valueType="num">
                                      <p:cBhvr>
                                        <p:cTn id="614" dur="2000"/>
                                        <p:tgtEl>
                                          <p:spTgt spid="29"/>
                                        </p:tgtEl>
                                        <p:attrNameLst>
                                          <p:attrName>style.rotation</p:attrName>
                                        </p:attrNameLst>
                                      </p:cBhvr>
                                      <p:tavLst>
                                        <p:tav tm="0">
                                          <p:val>
                                            <p:fltVal val="0"/>
                                          </p:val>
                                        </p:tav>
                                        <p:tav tm="100000">
                                          <p:val>
                                            <p:fltVal val="720"/>
                                          </p:val>
                                        </p:tav>
                                      </p:tavLst>
                                    </p:anim>
                                    <p:anim calcmode="lin" valueType="num">
                                      <p:cBhvr>
                                        <p:cTn id="615" dur="2000"/>
                                        <p:tgtEl>
                                          <p:spTgt spid="29"/>
                                        </p:tgtEl>
                                        <p:attrNameLst>
                                          <p:attrName>ppt_h</p:attrName>
                                        </p:attrNameLst>
                                      </p:cBhvr>
                                      <p:tavLst>
                                        <p:tav tm="0">
                                          <p:val>
                                            <p:strVal val="ppt_h"/>
                                          </p:val>
                                        </p:tav>
                                        <p:tav tm="100000">
                                          <p:val>
                                            <p:fltVal val="0"/>
                                          </p:val>
                                        </p:tav>
                                      </p:tavLst>
                                    </p:anim>
                                    <p:anim calcmode="lin" valueType="num">
                                      <p:cBhvr>
                                        <p:cTn id="616" dur="2000"/>
                                        <p:tgtEl>
                                          <p:spTgt spid="29"/>
                                        </p:tgtEl>
                                        <p:attrNameLst>
                                          <p:attrName>ppt_w</p:attrName>
                                        </p:attrNameLst>
                                      </p:cBhvr>
                                      <p:tavLst>
                                        <p:tav tm="0">
                                          <p:val>
                                            <p:strVal val="ppt_w"/>
                                          </p:val>
                                        </p:tav>
                                        <p:tav tm="100000">
                                          <p:val>
                                            <p:fltVal val="0"/>
                                          </p:val>
                                        </p:tav>
                                      </p:tavLst>
                                    </p:anim>
                                    <p:set>
                                      <p:cBhvr>
                                        <p:cTn id="617" dur="1" fill="hold">
                                          <p:stCondLst>
                                            <p:cond delay="1999"/>
                                          </p:stCondLst>
                                        </p:cTn>
                                        <p:tgtEl>
                                          <p:spTgt spid="29"/>
                                        </p:tgtEl>
                                        <p:attrNameLst>
                                          <p:attrName>style.visibility</p:attrName>
                                        </p:attrNameLst>
                                      </p:cBhvr>
                                      <p:to>
                                        <p:strVal val="hidden"/>
                                      </p:to>
                                    </p:set>
                                  </p:childTnLst>
                                </p:cTn>
                              </p:par>
                              <p:par>
                                <p:cTn id="618" presetID="35" presetClass="exit" presetSubtype="0" fill="hold" grpId="3" nodeType="withEffect">
                                  <p:stCondLst>
                                    <p:cond delay="0"/>
                                  </p:stCondLst>
                                  <p:childTnLst>
                                    <p:animEffect transition="out" filter="fade">
                                      <p:cBhvr>
                                        <p:cTn id="619" dur="2000"/>
                                        <p:tgtEl>
                                          <p:spTgt spid="30"/>
                                        </p:tgtEl>
                                      </p:cBhvr>
                                    </p:animEffect>
                                    <p:anim calcmode="lin" valueType="num">
                                      <p:cBhvr>
                                        <p:cTn id="620" dur="2000"/>
                                        <p:tgtEl>
                                          <p:spTgt spid="30"/>
                                        </p:tgtEl>
                                        <p:attrNameLst>
                                          <p:attrName>style.rotation</p:attrName>
                                        </p:attrNameLst>
                                      </p:cBhvr>
                                      <p:tavLst>
                                        <p:tav tm="0">
                                          <p:val>
                                            <p:fltVal val="0"/>
                                          </p:val>
                                        </p:tav>
                                        <p:tav tm="100000">
                                          <p:val>
                                            <p:fltVal val="720"/>
                                          </p:val>
                                        </p:tav>
                                      </p:tavLst>
                                    </p:anim>
                                    <p:anim calcmode="lin" valueType="num">
                                      <p:cBhvr>
                                        <p:cTn id="621" dur="2000"/>
                                        <p:tgtEl>
                                          <p:spTgt spid="30"/>
                                        </p:tgtEl>
                                        <p:attrNameLst>
                                          <p:attrName>ppt_h</p:attrName>
                                        </p:attrNameLst>
                                      </p:cBhvr>
                                      <p:tavLst>
                                        <p:tav tm="0">
                                          <p:val>
                                            <p:strVal val="ppt_h"/>
                                          </p:val>
                                        </p:tav>
                                        <p:tav tm="100000">
                                          <p:val>
                                            <p:fltVal val="0"/>
                                          </p:val>
                                        </p:tav>
                                      </p:tavLst>
                                    </p:anim>
                                    <p:anim calcmode="lin" valueType="num">
                                      <p:cBhvr>
                                        <p:cTn id="622" dur="2000"/>
                                        <p:tgtEl>
                                          <p:spTgt spid="30"/>
                                        </p:tgtEl>
                                        <p:attrNameLst>
                                          <p:attrName>ppt_w</p:attrName>
                                        </p:attrNameLst>
                                      </p:cBhvr>
                                      <p:tavLst>
                                        <p:tav tm="0">
                                          <p:val>
                                            <p:strVal val="ppt_w"/>
                                          </p:val>
                                        </p:tav>
                                        <p:tav tm="100000">
                                          <p:val>
                                            <p:fltVal val="0"/>
                                          </p:val>
                                        </p:tav>
                                      </p:tavLst>
                                    </p:anim>
                                    <p:set>
                                      <p:cBhvr>
                                        <p:cTn id="623" dur="1" fill="hold">
                                          <p:stCondLst>
                                            <p:cond delay="1999"/>
                                          </p:stCondLst>
                                        </p:cTn>
                                        <p:tgtEl>
                                          <p:spTgt spid="30"/>
                                        </p:tgtEl>
                                        <p:attrNameLst>
                                          <p:attrName>style.visibility</p:attrName>
                                        </p:attrNameLst>
                                      </p:cBhvr>
                                      <p:to>
                                        <p:strVal val="hidden"/>
                                      </p:to>
                                    </p:set>
                                  </p:childTnLst>
                                </p:cTn>
                              </p:par>
                              <p:par>
                                <p:cTn id="624" presetID="23" presetClass="entr" presetSubtype="288" fill="hold" nodeType="withEffect">
                                  <p:stCondLst>
                                    <p:cond delay="0"/>
                                  </p:stCondLst>
                                  <p:childTnLst>
                                    <p:set>
                                      <p:cBhvr>
                                        <p:cTn id="625" dur="1" fill="hold">
                                          <p:stCondLst>
                                            <p:cond delay="0"/>
                                          </p:stCondLst>
                                        </p:cTn>
                                        <p:tgtEl>
                                          <p:spTgt spid="2"/>
                                        </p:tgtEl>
                                        <p:attrNameLst>
                                          <p:attrName>style.visibility</p:attrName>
                                        </p:attrNameLst>
                                      </p:cBhvr>
                                      <p:to>
                                        <p:strVal val="visible"/>
                                      </p:to>
                                    </p:set>
                                    <p:anim calcmode="lin" valueType="num">
                                      <p:cBhvr>
                                        <p:cTn id="626" dur="2000" fill="hold"/>
                                        <p:tgtEl>
                                          <p:spTgt spid="2"/>
                                        </p:tgtEl>
                                        <p:attrNameLst>
                                          <p:attrName>ppt_w</p:attrName>
                                        </p:attrNameLst>
                                      </p:cBhvr>
                                      <p:tavLst>
                                        <p:tav tm="0">
                                          <p:val>
                                            <p:strVal val="4/3*#ppt_w"/>
                                          </p:val>
                                        </p:tav>
                                        <p:tav tm="100000">
                                          <p:val>
                                            <p:strVal val="#ppt_w"/>
                                          </p:val>
                                        </p:tav>
                                      </p:tavLst>
                                    </p:anim>
                                    <p:anim calcmode="lin" valueType="num">
                                      <p:cBhvr>
                                        <p:cTn id="627" dur="2000" fill="hold"/>
                                        <p:tgtEl>
                                          <p:spTgt spid="2"/>
                                        </p:tgtEl>
                                        <p:attrNameLst>
                                          <p:attrName>ppt_h</p:attrName>
                                        </p:attrNameLst>
                                      </p:cBhvr>
                                      <p:tavLst>
                                        <p:tav tm="0">
                                          <p:val>
                                            <p:strVal val="4/3*#ppt_h"/>
                                          </p:val>
                                        </p:tav>
                                        <p:tav tm="100000">
                                          <p:val>
                                            <p:strVal val="#ppt_h"/>
                                          </p:val>
                                        </p:tav>
                                      </p:tavLst>
                                    </p:anim>
                                  </p:childTnLst>
                                </p:cTn>
                              </p:par>
                              <p:par>
                                <p:cTn id="628" presetID="10" presetClass="entr" presetSubtype="0" fill="hold" nodeType="withEffect">
                                  <p:stCondLst>
                                    <p:cond delay="0"/>
                                  </p:stCondLst>
                                  <p:childTnLst>
                                    <p:set>
                                      <p:cBhvr>
                                        <p:cTn id="629" dur="1" fill="hold">
                                          <p:stCondLst>
                                            <p:cond delay="0"/>
                                          </p:stCondLst>
                                        </p:cTn>
                                        <p:tgtEl>
                                          <p:spTgt spid="2"/>
                                        </p:tgtEl>
                                        <p:attrNameLst>
                                          <p:attrName>style.visibility</p:attrName>
                                        </p:attrNameLst>
                                      </p:cBhvr>
                                      <p:to>
                                        <p:strVal val="visible"/>
                                      </p:to>
                                    </p:set>
                                    <p:animEffect transition="in" filter="fade">
                                      <p:cBhvr>
                                        <p:cTn id="6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357F1"/>
            </a:gs>
            <a:gs pos="53000">
              <a:srgbClr val="D4DEFF"/>
            </a:gs>
            <a:gs pos="83000">
              <a:srgbClr val="D4DEFF"/>
            </a:gs>
            <a:gs pos="100000">
              <a:srgbClr val="96AB94"/>
            </a:gs>
          </a:gsLst>
          <a:lin ang="16200000" scaled="1"/>
          <a:tileRect/>
        </a:gradFill>
        <a:effectLst/>
      </p:bgPr>
    </p:bg>
    <p:spTree>
      <p:nvGrpSpPr>
        <p:cNvPr id="1" name=""/>
        <p:cNvGrpSpPr/>
        <p:nvPr/>
      </p:nvGrpSpPr>
      <p:grpSpPr>
        <a:xfrm>
          <a:off x="0" y="0"/>
          <a:ext cx="0" cy="0"/>
          <a:chOff x="0" y="0"/>
          <a:chExt cx="0" cy="0"/>
        </a:xfrm>
      </p:grpSpPr>
      <p:pic>
        <p:nvPicPr>
          <p:cNvPr id="2" name="1 Imagen" descr="zoom.png"/>
          <p:cNvPicPr>
            <a:picLocks noChangeAspect="1"/>
          </p:cNvPicPr>
          <p:nvPr/>
        </p:nvPicPr>
        <p:blipFill>
          <a:blip r:embed="rId2"/>
          <a:stretch>
            <a:fillRect/>
          </a:stretch>
        </p:blipFill>
        <p:spPr>
          <a:xfrm>
            <a:off x="0" y="0"/>
            <a:ext cx="9141767" cy="5143500"/>
          </a:xfrm>
          <a:prstGeom prst="rect">
            <a:avLst/>
          </a:prstGeom>
        </p:spPr>
      </p:pic>
      <p:sp>
        <p:nvSpPr>
          <p:cNvPr id="3" name="2 CuadroTexto"/>
          <p:cNvSpPr txBox="1"/>
          <p:nvPr/>
        </p:nvSpPr>
        <p:spPr>
          <a:xfrm>
            <a:off x="1928794" y="928676"/>
            <a:ext cx="5429288" cy="2862322"/>
          </a:xfrm>
          <a:prstGeom prst="rect">
            <a:avLst/>
          </a:prstGeom>
          <a:noFill/>
        </p:spPr>
        <p:txBody>
          <a:bodyPr wrap="square" rtlCol="0">
            <a:spAutoFit/>
          </a:bodyPr>
          <a:lstStyle/>
          <a:p>
            <a:r>
              <a:rPr lang="es-PE" b="1" dirty="0" smtClean="0">
                <a:solidFill>
                  <a:schemeClr val="bg1"/>
                </a:solidFill>
              </a:rPr>
              <a:t>10. Asumen la responsabilidad</a:t>
            </a:r>
            <a:endParaRPr lang="es-PE" dirty="0" smtClean="0">
              <a:solidFill>
                <a:schemeClr val="bg1"/>
              </a:solidFill>
            </a:endParaRPr>
          </a:p>
          <a:p>
            <a:endParaRPr lang="es-PE" dirty="0" smtClean="0">
              <a:solidFill>
                <a:schemeClr val="bg1"/>
              </a:solidFill>
            </a:endParaRPr>
          </a:p>
          <a:p>
            <a:r>
              <a:rPr lang="es-PE" dirty="0" smtClean="0">
                <a:solidFill>
                  <a:schemeClr val="bg1"/>
                </a:solidFill>
              </a:rPr>
              <a:t>La gente positiva sabe que son los artífices de sus propias vidas y se hacen absolutamente responsables de sus cosas. No quedan “atrapados en el tráfico”, simplemente llegan tarde. No dicen “surgió algo”, simplemente se olvidaron. La gente positiva no dice “No lo puedo evitar”, porque pueden hacer cualquier cosa que se propongan.</a:t>
            </a:r>
          </a:p>
          <a:p>
            <a:endParaRPr lang="es-PE" dirty="0"/>
          </a:p>
        </p:txBody>
      </p:sp>
      <p:pic>
        <p:nvPicPr>
          <p:cNvPr id="4" name="Picture 4" descr="Resultado de imagen de flor de loto png"/>
          <p:cNvPicPr>
            <a:picLocks noChangeAspect="1" noChangeArrowheads="1"/>
          </p:cNvPicPr>
          <p:nvPr/>
        </p:nvPicPr>
        <p:blipFill>
          <a:blip r:embed="rId3"/>
          <a:srcRect/>
          <a:stretch>
            <a:fillRect/>
          </a:stretch>
        </p:blipFill>
        <p:spPr bwMode="auto">
          <a:xfrm>
            <a:off x="-214346" y="3167629"/>
            <a:ext cx="2571768" cy="1975871"/>
          </a:xfrm>
          <a:prstGeom prst="rect">
            <a:avLst/>
          </a:prstGeom>
          <a:noFill/>
        </p:spPr>
      </p:pic>
      <p:sp>
        <p:nvSpPr>
          <p:cNvPr id="5" name="4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99FF"/>
            </a:gs>
            <a:gs pos="50000">
              <a:srgbClr val="0051A2">
                <a:shade val="67500"/>
                <a:satMod val="115000"/>
              </a:srgbClr>
            </a:gs>
            <a:gs pos="100000">
              <a:srgbClr val="0051A2">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455468d2eb87c4feaf3895f7b26c14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4071934" y="4572020"/>
            <a:ext cx="1143008"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1357290" y="-12"/>
            <a:ext cx="6215106"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1571604" y="285740"/>
            <a:ext cx="5857916"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1785918" y="571492"/>
            <a:ext cx="5500726"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1857356" y="857244"/>
            <a:ext cx="5286412"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2000232" y="1142996"/>
            <a:ext cx="5000660"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2143108" y="1428748"/>
            <a:ext cx="4714908"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2285984" y="1714500"/>
            <a:ext cx="4429156"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2500298" y="2000252"/>
            <a:ext cx="4071966"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2643174" y="2286004"/>
            <a:ext cx="3786214"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2857488" y="2571756"/>
            <a:ext cx="3429024"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3000364" y="2857508"/>
            <a:ext cx="3143272"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3143240" y="3143260"/>
            <a:ext cx="2857520"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3357554" y="3429012"/>
            <a:ext cx="2500330"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3500430" y="3714764"/>
            <a:ext cx="2214578"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3786182" y="4000516"/>
            <a:ext cx="1714512"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3929058" y="4286268"/>
            <a:ext cx="1428760" cy="214314"/>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4214810" y="4929210"/>
            <a:ext cx="857256" cy="214290"/>
          </a:xfrm>
          <a:prstGeom prst="rect">
            <a:avLst/>
          </a:prstGeom>
          <a:blipFill>
            <a:blip r:embed="rId3">
              <a:duotone>
                <a:schemeClr val="accent4">
                  <a:shade val="45000"/>
                  <a:satMod val="135000"/>
                </a:schemeClr>
                <a:prstClr val="white"/>
              </a:duotone>
              <a:lum bright="10000" contrast="40000"/>
            </a:blip>
            <a:stretch>
              <a:fillRect/>
            </a:stretch>
          </a:blip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3000" fill="hold"/>
                                        <p:tgtEl>
                                          <p:spTgt spid="3"/>
                                        </p:tgtEl>
                                        <p:attrNameLst>
                                          <p:attrName>ppt_x</p:attrName>
                                        </p:attrNameLst>
                                      </p:cBhvr>
                                      <p:tavLst>
                                        <p:tav tm="0">
                                          <p:val>
                                            <p:strVal val="#ppt_x"/>
                                          </p:val>
                                        </p:tav>
                                        <p:tav tm="100000">
                                          <p:val>
                                            <p:strVal val="#ppt_x"/>
                                          </p:val>
                                        </p:tav>
                                      </p:tavLst>
                                    </p:anim>
                                    <p:anim calcmode="lin" valueType="num">
                                      <p:cBhvr additive="base">
                                        <p:cTn id="10" dur="3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3000" fill="hold"/>
                                        <p:tgtEl>
                                          <p:spTgt spid="4"/>
                                        </p:tgtEl>
                                        <p:attrNameLst>
                                          <p:attrName>ppt_x</p:attrName>
                                        </p:attrNameLst>
                                      </p:cBhvr>
                                      <p:tavLst>
                                        <p:tav tm="0">
                                          <p:val>
                                            <p:strVal val="#ppt_x"/>
                                          </p:val>
                                        </p:tav>
                                        <p:tav tm="100000">
                                          <p:val>
                                            <p:strVal val="#ppt_x"/>
                                          </p:val>
                                        </p:tav>
                                      </p:tavLst>
                                    </p:anim>
                                    <p:anim calcmode="lin" valueType="num">
                                      <p:cBhvr additive="base">
                                        <p:cTn id="14" dur="3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ppt_x"/>
                                          </p:val>
                                        </p:tav>
                                        <p:tav tm="100000">
                                          <p:val>
                                            <p:strVal val="#ppt_x"/>
                                          </p:val>
                                        </p:tav>
                                      </p:tavLst>
                                    </p:anim>
                                    <p:anim calcmode="lin" valueType="num">
                                      <p:cBhvr additive="base">
                                        <p:cTn id="26" dur="3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ppt_x"/>
                                          </p:val>
                                        </p:tav>
                                        <p:tav tm="100000">
                                          <p:val>
                                            <p:strVal val="#ppt_x"/>
                                          </p:val>
                                        </p:tav>
                                      </p:tavLst>
                                    </p:anim>
                                    <p:anim calcmode="lin" valueType="num">
                                      <p:cBhvr additive="base">
                                        <p:cTn id="46" dur="3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ppt_x"/>
                                          </p:val>
                                        </p:tav>
                                        <p:tav tm="100000">
                                          <p:val>
                                            <p:strVal val="#ppt_x"/>
                                          </p:val>
                                        </p:tav>
                                      </p:tavLst>
                                    </p:anim>
                                    <p:anim calcmode="lin" valueType="num">
                                      <p:cBhvr additive="base">
                                        <p:cTn id="50" dur="3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3000" fill="hold"/>
                                        <p:tgtEl>
                                          <p:spTgt spid="14"/>
                                        </p:tgtEl>
                                        <p:attrNameLst>
                                          <p:attrName>ppt_x</p:attrName>
                                        </p:attrNameLst>
                                      </p:cBhvr>
                                      <p:tavLst>
                                        <p:tav tm="0">
                                          <p:val>
                                            <p:strVal val="#ppt_x"/>
                                          </p:val>
                                        </p:tav>
                                        <p:tav tm="100000">
                                          <p:val>
                                            <p:strVal val="#ppt_x"/>
                                          </p:val>
                                        </p:tav>
                                      </p:tavLst>
                                    </p:anim>
                                    <p:anim calcmode="lin" valueType="num">
                                      <p:cBhvr additive="base">
                                        <p:cTn id="54" dur="3000" fill="hold"/>
                                        <p:tgtEl>
                                          <p:spTgt spid="14"/>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3000" fill="hold"/>
                                        <p:tgtEl>
                                          <p:spTgt spid="15"/>
                                        </p:tgtEl>
                                        <p:attrNameLst>
                                          <p:attrName>ppt_x</p:attrName>
                                        </p:attrNameLst>
                                      </p:cBhvr>
                                      <p:tavLst>
                                        <p:tav tm="0">
                                          <p:val>
                                            <p:strVal val="#ppt_x"/>
                                          </p:val>
                                        </p:tav>
                                        <p:tav tm="100000">
                                          <p:val>
                                            <p:strVal val="#ppt_x"/>
                                          </p:val>
                                        </p:tav>
                                      </p:tavLst>
                                    </p:anim>
                                    <p:anim calcmode="lin" valueType="num">
                                      <p:cBhvr additive="base">
                                        <p:cTn id="58" dur="3000" fill="hold"/>
                                        <p:tgtEl>
                                          <p:spTgt spid="15"/>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3000" fill="hold"/>
                                        <p:tgtEl>
                                          <p:spTgt spid="16"/>
                                        </p:tgtEl>
                                        <p:attrNameLst>
                                          <p:attrName>ppt_x</p:attrName>
                                        </p:attrNameLst>
                                      </p:cBhvr>
                                      <p:tavLst>
                                        <p:tav tm="0">
                                          <p:val>
                                            <p:strVal val="#ppt_x"/>
                                          </p:val>
                                        </p:tav>
                                        <p:tav tm="100000">
                                          <p:val>
                                            <p:strVal val="#ppt_x"/>
                                          </p:val>
                                        </p:tav>
                                      </p:tavLst>
                                    </p:anim>
                                    <p:anim calcmode="lin" valueType="num">
                                      <p:cBhvr additive="base">
                                        <p:cTn id="62" dur="3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3000" fill="hold"/>
                                        <p:tgtEl>
                                          <p:spTgt spid="17"/>
                                        </p:tgtEl>
                                        <p:attrNameLst>
                                          <p:attrName>ppt_x</p:attrName>
                                        </p:attrNameLst>
                                      </p:cBhvr>
                                      <p:tavLst>
                                        <p:tav tm="0">
                                          <p:val>
                                            <p:strVal val="#ppt_x"/>
                                          </p:val>
                                        </p:tav>
                                        <p:tav tm="100000">
                                          <p:val>
                                            <p:strVal val="#ppt_x"/>
                                          </p:val>
                                        </p:tav>
                                      </p:tavLst>
                                    </p:anim>
                                    <p:anim calcmode="lin" valueType="num">
                                      <p:cBhvr additive="base">
                                        <p:cTn id="66" dur="3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3000" fill="hold"/>
                                        <p:tgtEl>
                                          <p:spTgt spid="18"/>
                                        </p:tgtEl>
                                        <p:attrNameLst>
                                          <p:attrName>ppt_x</p:attrName>
                                        </p:attrNameLst>
                                      </p:cBhvr>
                                      <p:tavLst>
                                        <p:tav tm="0">
                                          <p:val>
                                            <p:strVal val="#ppt_x"/>
                                          </p:val>
                                        </p:tav>
                                        <p:tav tm="100000">
                                          <p:val>
                                            <p:strVal val="#ppt_x"/>
                                          </p:val>
                                        </p:tav>
                                      </p:tavLst>
                                    </p:anim>
                                    <p:anim calcmode="lin" valueType="num">
                                      <p:cBhvr additive="base">
                                        <p:cTn id="70" dur="3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3000" fill="hold"/>
                                        <p:tgtEl>
                                          <p:spTgt spid="19"/>
                                        </p:tgtEl>
                                        <p:attrNameLst>
                                          <p:attrName>ppt_x</p:attrName>
                                        </p:attrNameLst>
                                      </p:cBhvr>
                                      <p:tavLst>
                                        <p:tav tm="0">
                                          <p:val>
                                            <p:strVal val="#ppt_x"/>
                                          </p:val>
                                        </p:tav>
                                        <p:tav tm="100000">
                                          <p:val>
                                            <p:strVal val="#ppt_x"/>
                                          </p:val>
                                        </p:tav>
                                      </p:tavLst>
                                    </p:anim>
                                    <p:anim calcmode="lin" valueType="num">
                                      <p:cBhvr additive="base">
                                        <p:cTn id="74" dur="3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3000" fill="hold"/>
                                        <p:tgtEl>
                                          <p:spTgt spid="20"/>
                                        </p:tgtEl>
                                        <p:attrNameLst>
                                          <p:attrName>ppt_x</p:attrName>
                                        </p:attrNameLst>
                                      </p:cBhvr>
                                      <p:tavLst>
                                        <p:tav tm="0">
                                          <p:val>
                                            <p:strVal val="#ppt_x"/>
                                          </p:val>
                                        </p:tav>
                                        <p:tav tm="100000">
                                          <p:val>
                                            <p:strVal val="#ppt_x"/>
                                          </p:val>
                                        </p:tav>
                                      </p:tavLst>
                                    </p:anim>
                                    <p:anim calcmode="lin" valueType="num">
                                      <p:cBhvr additive="base">
                                        <p:cTn id="78" dur="3000" fill="hold"/>
                                        <p:tgtEl>
                                          <p:spTgt spid="20"/>
                                        </p:tgtEl>
                                        <p:attrNameLst>
                                          <p:attrName>ppt_y</p:attrName>
                                        </p:attrNameLst>
                                      </p:cBhvr>
                                      <p:tavLst>
                                        <p:tav tm="0">
                                          <p:val>
                                            <p:strVal val="0-#ppt_h/2"/>
                                          </p:val>
                                        </p:tav>
                                        <p:tav tm="100000">
                                          <p:val>
                                            <p:strVal val="#ppt_y"/>
                                          </p:val>
                                        </p:tav>
                                      </p:tavLst>
                                    </p:anim>
                                  </p:childTnLst>
                                </p:cTn>
                              </p:par>
                              <p:par>
                                <p:cTn id="79" presetID="8" presetClass="emph" presetSubtype="0" fill="hold" grpId="1" nodeType="withEffect">
                                  <p:stCondLst>
                                    <p:cond delay="0"/>
                                  </p:stCondLst>
                                  <p:childTnLst>
                                    <p:animRot by="21600000">
                                      <p:cBhvr>
                                        <p:cTn id="80" dur="3000" fill="hold"/>
                                        <p:tgtEl>
                                          <p:spTgt spid="3"/>
                                        </p:tgtEl>
                                        <p:attrNameLst>
                                          <p:attrName>r</p:attrName>
                                        </p:attrNameLst>
                                      </p:cBhvr>
                                    </p:animRot>
                                  </p:childTnLst>
                                </p:cTn>
                              </p:par>
                              <p:par>
                                <p:cTn id="81" presetID="8" presetClass="emph" presetSubtype="0" fill="hold" grpId="1" nodeType="withEffect">
                                  <p:stCondLst>
                                    <p:cond delay="0"/>
                                  </p:stCondLst>
                                  <p:childTnLst>
                                    <p:animRot by="-21600000">
                                      <p:cBhvr>
                                        <p:cTn id="82" dur="3000" fill="hold"/>
                                        <p:tgtEl>
                                          <p:spTgt spid="4"/>
                                        </p:tgtEl>
                                        <p:attrNameLst>
                                          <p:attrName>r</p:attrName>
                                        </p:attrNameLst>
                                      </p:cBhvr>
                                    </p:animRot>
                                  </p:childTnLst>
                                </p:cTn>
                              </p:par>
                              <p:par>
                                <p:cTn id="83" presetID="8" presetClass="emph" presetSubtype="0" fill="hold" grpId="1" nodeType="withEffect">
                                  <p:stCondLst>
                                    <p:cond delay="0"/>
                                  </p:stCondLst>
                                  <p:childTnLst>
                                    <p:animRot by="21600000">
                                      <p:cBhvr>
                                        <p:cTn id="84" dur="3000" fill="hold"/>
                                        <p:tgtEl>
                                          <p:spTgt spid="5"/>
                                        </p:tgtEl>
                                        <p:attrNameLst>
                                          <p:attrName>r</p:attrName>
                                        </p:attrNameLst>
                                      </p:cBhvr>
                                    </p:animRot>
                                  </p:childTnLst>
                                </p:cTn>
                              </p:par>
                              <p:par>
                                <p:cTn id="85" presetID="8" presetClass="emph" presetSubtype="0" fill="hold" grpId="1" nodeType="withEffect">
                                  <p:stCondLst>
                                    <p:cond delay="0"/>
                                  </p:stCondLst>
                                  <p:childTnLst>
                                    <p:animRot by="-21600000">
                                      <p:cBhvr>
                                        <p:cTn id="86" dur="3000" fill="hold"/>
                                        <p:tgtEl>
                                          <p:spTgt spid="6"/>
                                        </p:tgtEl>
                                        <p:attrNameLst>
                                          <p:attrName>r</p:attrName>
                                        </p:attrNameLst>
                                      </p:cBhvr>
                                    </p:animRot>
                                  </p:childTnLst>
                                </p:cTn>
                              </p:par>
                              <p:par>
                                <p:cTn id="87" presetID="8" presetClass="emph" presetSubtype="0" fill="hold" grpId="1" nodeType="withEffect">
                                  <p:stCondLst>
                                    <p:cond delay="0"/>
                                  </p:stCondLst>
                                  <p:childTnLst>
                                    <p:animRot by="21600000">
                                      <p:cBhvr>
                                        <p:cTn id="88" dur="3000" fill="hold"/>
                                        <p:tgtEl>
                                          <p:spTgt spid="7"/>
                                        </p:tgtEl>
                                        <p:attrNameLst>
                                          <p:attrName>r</p:attrName>
                                        </p:attrNameLst>
                                      </p:cBhvr>
                                    </p:animRot>
                                  </p:childTnLst>
                                </p:cTn>
                              </p:par>
                              <p:par>
                                <p:cTn id="89" presetID="8" presetClass="emph" presetSubtype="0" fill="hold" grpId="1" nodeType="withEffect">
                                  <p:stCondLst>
                                    <p:cond delay="0"/>
                                  </p:stCondLst>
                                  <p:childTnLst>
                                    <p:animRot by="-21600000">
                                      <p:cBhvr>
                                        <p:cTn id="90" dur="3000" fill="hold"/>
                                        <p:tgtEl>
                                          <p:spTgt spid="8"/>
                                        </p:tgtEl>
                                        <p:attrNameLst>
                                          <p:attrName>r</p:attrName>
                                        </p:attrNameLst>
                                      </p:cBhvr>
                                    </p:animRot>
                                  </p:childTnLst>
                                </p:cTn>
                              </p:par>
                              <p:par>
                                <p:cTn id="91" presetID="8" presetClass="emph" presetSubtype="0" fill="hold" grpId="1" nodeType="withEffect">
                                  <p:stCondLst>
                                    <p:cond delay="0"/>
                                  </p:stCondLst>
                                  <p:childTnLst>
                                    <p:animRot by="21600000">
                                      <p:cBhvr>
                                        <p:cTn id="92" dur="3000" fill="hold"/>
                                        <p:tgtEl>
                                          <p:spTgt spid="9"/>
                                        </p:tgtEl>
                                        <p:attrNameLst>
                                          <p:attrName>r</p:attrName>
                                        </p:attrNameLst>
                                      </p:cBhvr>
                                    </p:animRot>
                                  </p:childTnLst>
                                </p:cTn>
                              </p:par>
                              <p:par>
                                <p:cTn id="93" presetID="8" presetClass="emph" presetSubtype="0" fill="hold" grpId="1" nodeType="withEffect">
                                  <p:stCondLst>
                                    <p:cond delay="0"/>
                                  </p:stCondLst>
                                  <p:childTnLst>
                                    <p:animRot by="-21600000">
                                      <p:cBhvr>
                                        <p:cTn id="94" dur="3000" fill="hold"/>
                                        <p:tgtEl>
                                          <p:spTgt spid="10"/>
                                        </p:tgtEl>
                                        <p:attrNameLst>
                                          <p:attrName>r</p:attrName>
                                        </p:attrNameLst>
                                      </p:cBhvr>
                                    </p:animRot>
                                  </p:childTnLst>
                                </p:cTn>
                              </p:par>
                              <p:par>
                                <p:cTn id="95" presetID="8" presetClass="emph" presetSubtype="0" fill="hold" grpId="1"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3000" fill="hold"/>
                                        <p:tgtEl>
                                          <p:spTgt spid="12"/>
                                        </p:tgtEl>
                                        <p:attrNameLst>
                                          <p:attrName>r</p:attrName>
                                        </p:attrNameLst>
                                      </p:cBhvr>
                                    </p:animRot>
                                  </p:childTnLst>
                                </p:cTn>
                              </p:par>
                              <p:par>
                                <p:cTn id="99" presetID="8" presetClass="emph" presetSubtype="0" fill="hold" grpId="1" nodeType="withEffect">
                                  <p:stCondLst>
                                    <p:cond delay="0"/>
                                  </p:stCondLst>
                                  <p:childTnLst>
                                    <p:animRot by="21600000">
                                      <p:cBhvr>
                                        <p:cTn id="100" dur="3000" fill="hold"/>
                                        <p:tgtEl>
                                          <p:spTgt spid="13"/>
                                        </p:tgtEl>
                                        <p:attrNameLst>
                                          <p:attrName>r</p:attrName>
                                        </p:attrNameLst>
                                      </p:cBhvr>
                                    </p:animRot>
                                  </p:childTnLst>
                                </p:cTn>
                              </p:par>
                              <p:par>
                                <p:cTn id="101" presetID="8" presetClass="emph" presetSubtype="0" fill="hold" grpId="1" nodeType="withEffect">
                                  <p:stCondLst>
                                    <p:cond delay="0"/>
                                  </p:stCondLst>
                                  <p:childTnLst>
                                    <p:animRot by="-21600000">
                                      <p:cBhvr>
                                        <p:cTn id="102" dur="3000" fill="hold"/>
                                        <p:tgtEl>
                                          <p:spTgt spid="14"/>
                                        </p:tgtEl>
                                        <p:attrNameLst>
                                          <p:attrName>r</p:attrName>
                                        </p:attrNameLst>
                                      </p:cBhvr>
                                    </p:animRot>
                                  </p:childTnLst>
                                </p:cTn>
                              </p:par>
                              <p:par>
                                <p:cTn id="103" presetID="8" presetClass="emph" presetSubtype="0" fill="hold" grpId="1" nodeType="withEffect">
                                  <p:stCondLst>
                                    <p:cond delay="0"/>
                                  </p:stCondLst>
                                  <p:childTnLst>
                                    <p:animRot by="21600000">
                                      <p:cBhvr>
                                        <p:cTn id="104" dur="3000" fill="hold"/>
                                        <p:tgtEl>
                                          <p:spTgt spid="15"/>
                                        </p:tgtEl>
                                        <p:attrNameLst>
                                          <p:attrName>r</p:attrName>
                                        </p:attrNameLst>
                                      </p:cBhvr>
                                    </p:animRot>
                                  </p:childTnLst>
                                </p:cTn>
                              </p:par>
                              <p:par>
                                <p:cTn id="105" presetID="8" presetClass="emph" presetSubtype="0" fill="hold" grpId="1" nodeType="withEffect">
                                  <p:stCondLst>
                                    <p:cond delay="0"/>
                                  </p:stCondLst>
                                  <p:childTnLst>
                                    <p:animRot by="-21600000">
                                      <p:cBhvr>
                                        <p:cTn id="106" dur="3000" fill="hold"/>
                                        <p:tgtEl>
                                          <p:spTgt spid="16"/>
                                        </p:tgtEl>
                                        <p:attrNameLst>
                                          <p:attrName>r</p:attrName>
                                        </p:attrNameLst>
                                      </p:cBhvr>
                                    </p:animRot>
                                  </p:childTnLst>
                                </p:cTn>
                              </p:par>
                              <p:par>
                                <p:cTn id="107" presetID="8" presetClass="emph" presetSubtype="0" fill="hold" grpId="1" nodeType="withEffect">
                                  <p:stCondLst>
                                    <p:cond delay="0"/>
                                  </p:stCondLst>
                                  <p:childTnLst>
                                    <p:animRot by="21600000">
                                      <p:cBhvr>
                                        <p:cTn id="108" dur="3000" fill="hold"/>
                                        <p:tgtEl>
                                          <p:spTgt spid="17"/>
                                        </p:tgtEl>
                                        <p:attrNameLst>
                                          <p:attrName>r</p:attrName>
                                        </p:attrNameLst>
                                      </p:cBhvr>
                                    </p:animRot>
                                  </p:childTnLst>
                                </p:cTn>
                              </p:par>
                              <p:par>
                                <p:cTn id="109" presetID="8" presetClass="emph" presetSubtype="0" fill="hold" grpId="1" nodeType="withEffect">
                                  <p:stCondLst>
                                    <p:cond delay="0"/>
                                  </p:stCondLst>
                                  <p:childTnLst>
                                    <p:animRot by="-21600000">
                                      <p:cBhvr>
                                        <p:cTn id="110" dur="3000" fill="hold"/>
                                        <p:tgtEl>
                                          <p:spTgt spid="18"/>
                                        </p:tgtEl>
                                        <p:attrNameLst>
                                          <p:attrName>r</p:attrName>
                                        </p:attrNameLst>
                                      </p:cBhvr>
                                    </p:animRot>
                                  </p:childTnLst>
                                </p:cTn>
                              </p:par>
                              <p:par>
                                <p:cTn id="111" presetID="8" presetClass="emph" presetSubtype="0" fill="hold" grpId="1" nodeType="withEffect">
                                  <p:stCondLst>
                                    <p:cond delay="0"/>
                                  </p:stCondLst>
                                  <p:childTnLst>
                                    <p:animRot by="21600000">
                                      <p:cBhvr>
                                        <p:cTn id="112" dur="3000" fill="hold"/>
                                        <p:tgtEl>
                                          <p:spTgt spid="19"/>
                                        </p:tgtEl>
                                        <p:attrNameLst>
                                          <p:attrName>r</p:attrName>
                                        </p:attrNameLst>
                                      </p:cBhvr>
                                    </p:animRot>
                                  </p:childTnLst>
                                </p:cTn>
                              </p:par>
                              <p:par>
                                <p:cTn id="113" presetID="8" presetClass="emph" presetSubtype="0" fill="hold" grpId="1" nodeType="withEffect">
                                  <p:stCondLst>
                                    <p:cond delay="0"/>
                                  </p:stCondLst>
                                  <p:childTnLst>
                                    <p:animRot by="-21600000">
                                      <p:cBhvr>
                                        <p:cTn id="114" dur="3000" fill="hold"/>
                                        <p:tgtEl>
                                          <p:spTgt spid="20"/>
                                        </p:tgtEl>
                                        <p:attrNameLst>
                                          <p:attrName>r</p:attrName>
                                        </p:attrNameLst>
                                      </p:cBhvr>
                                    </p:animRot>
                                  </p:childTnLst>
                                </p:cTn>
                              </p:par>
                              <p:par>
                                <p:cTn id="115" presetID="2" presetClass="exit" presetSubtype="1" fill="hold" grpId="2" nodeType="withEffect">
                                  <p:stCondLst>
                                    <p:cond delay="0"/>
                                  </p:stCondLst>
                                  <p:childTnLst>
                                    <p:anim calcmode="lin" valueType="num">
                                      <p:cBhvr additive="base">
                                        <p:cTn id="116" dur="3000"/>
                                        <p:tgtEl>
                                          <p:spTgt spid="3"/>
                                        </p:tgtEl>
                                        <p:attrNameLst>
                                          <p:attrName>ppt_x</p:attrName>
                                        </p:attrNameLst>
                                      </p:cBhvr>
                                      <p:tavLst>
                                        <p:tav tm="0">
                                          <p:val>
                                            <p:strVal val="ppt_x"/>
                                          </p:val>
                                        </p:tav>
                                        <p:tav tm="100000">
                                          <p:val>
                                            <p:strVal val="ppt_x"/>
                                          </p:val>
                                        </p:tav>
                                      </p:tavLst>
                                    </p:anim>
                                    <p:anim calcmode="lin" valueType="num">
                                      <p:cBhvr additive="base">
                                        <p:cTn id="117" dur="3000"/>
                                        <p:tgtEl>
                                          <p:spTgt spid="3"/>
                                        </p:tgtEl>
                                        <p:attrNameLst>
                                          <p:attrName>ppt_y</p:attrName>
                                        </p:attrNameLst>
                                      </p:cBhvr>
                                      <p:tavLst>
                                        <p:tav tm="0">
                                          <p:val>
                                            <p:strVal val="ppt_y"/>
                                          </p:val>
                                        </p:tav>
                                        <p:tav tm="100000">
                                          <p:val>
                                            <p:strVal val="0-ppt_h/2"/>
                                          </p:val>
                                        </p:tav>
                                      </p:tavLst>
                                    </p:anim>
                                    <p:set>
                                      <p:cBhvr>
                                        <p:cTn id="118" dur="1" fill="hold">
                                          <p:stCondLst>
                                            <p:cond delay="2999"/>
                                          </p:stCondLst>
                                        </p:cTn>
                                        <p:tgtEl>
                                          <p:spTgt spid="3"/>
                                        </p:tgtEl>
                                        <p:attrNameLst>
                                          <p:attrName>style.visibility</p:attrName>
                                        </p:attrNameLst>
                                      </p:cBhvr>
                                      <p:to>
                                        <p:strVal val="hidden"/>
                                      </p:to>
                                    </p:set>
                                  </p:childTnLst>
                                </p:cTn>
                              </p:par>
                              <p:par>
                                <p:cTn id="119" presetID="2" presetClass="exit" presetSubtype="1" fill="hold" grpId="2" nodeType="withEffect">
                                  <p:stCondLst>
                                    <p:cond delay="0"/>
                                  </p:stCondLst>
                                  <p:childTnLst>
                                    <p:anim calcmode="lin" valueType="num">
                                      <p:cBhvr additive="base">
                                        <p:cTn id="120" dur="3000"/>
                                        <p:tgtEl>
                                          <p:spTgt spid="4"/>
                                        </p:tgtEl>
                                        <p:attrNameLst>
                                          <p:attrName>ppt_x</p:attrName>
                                        </p:attrNameLst>
                                      </p:cBhvr>
                                      <p:tavLst>
                                        <p:tav tm="0">
                                          <p:val>
                                            <p:strVal val="ppt_x"/>
                                          </p:val>
                                        </p:tav>
                                        <p:tav tm="100000">
                                          <p:val>
                                            <p:strVal val="ppt_x"/>
                                          </p:val>
                                        </p:tav>
                                      </p:tavLst>
                                    </p:anim>
                                    <p:anim calcmode="lin" valueType="num">
                                      <p:cBhvr additive="base">
                                        <p:cTn id="121" dur="3000"/>
                                        <p:tgtEl>
                                          <p:spTgt spid="4"/>
                                        </p:tgtEl>
                                        <p:attrNameLst>
                                          <p:attrName>ppt_y</p:attrName>
                                        </p:attrNameLst>
                                      </p:cBhvr>
                                      <p:tavLst>
                                        <p:tav tm="0">
                                          <p:val>
                                            <p:strVal val="ppt_y"/>
                                          </p:val>
                                        </p:tav>
                                        <p:tav tm="100000">
                                          <p:val>
                                            <p:strVal val="0-ppt_h/2"/>
                                          </p:val>
                                        </p:tav>
                                      </p:tavLst>
                                    </p:anim>
                                    <p:set>
                                      <p:cBhvr>
                                        <p:cTn id="122" dur="1" fill="hold">
                                          <p:stCondLst>
                                            <p:cond delay="2999"/>
                                          </p:stCondLst>
                                        </p:cTn>
                                        <p:tgtEl>
                                          <p:spTgt spid="4"/>
                                        </p:tgtEl>
                                        <p:attrNameLst>
                                          <p:attrName>style.visibility</p:attrName>
                                        </p:attrNameLst>
                                      </p:cBhvr>
                                      <p:to>
                                        <p:strVal val="hidden"/>
                                      </p:to>
                                    </p:set>
                                  </p:childTnLst>
                                </p:cTn>
                              </p:par>
                              <p:par>
                                <p:cTn id="123" presetID="2" presetClass="exit" presetSubtype="1" fill="hold" grpId="2" nodeType="withEffect">
                                  <p:stCondLst>
                                    <p:cond delay="0"/>
                                  </p:stCondLst>
                                  <p:childTnLst>
                                    <p:anim calcmode="lin" valueType="num">
                                      <p:cBhvr additive="base">
                                        <p:cTn id="124" dur="3000"/>
                                        <p:tgtEl>
                                          <p:spTgt spid="5"/>
                                        </p:tgtEl>
                                        <p:attrNameLst>
                                          <p:attrName>ppt_x</p:attrName>
                                        </p:attrNameLst>
                                      </p:cBhvr>
                                      <p:tavLst>
                                        <p:tav tm="0">
                                          <p:val>
                                            <p:strVal val="ppt_x"/>
                                          </p:val>
                                        </p:tav>
                                        <p:tav tm="100000">
                                          <p:val>
                                            <p:strVal val="ppt_x"/>
                                          </p:val>
                                        </p:tav>
                                      </p:tavLst>
                                    </p:anim>
                                    <p:anim calcmode="lin" valueType="num">
                                      <p:cBhvr additive="base">
                                        <p:cTn id="125" dur="3000"/>
                                        <p:tgtEl>
                                          <p:spTgt spid="5"/>
                                        </p:tgtEl>
                                        <p:attrNameLst>
                                          <p:attrName>ppt_y</p:attrName>
                                        </p:attrNameLst>
                                      </p:cBhvr>
                                      <p:tavLst>
                                        <p:tav tm="0">
                                          <p:val>
                                            <p:strVal val="ppt_y"/>
                                          </p:val>
                                        </p:tav>
                                        <p:tav tm="100000">
                                          <p:val>
                                            <p:strVal val="0-ppt_h/2"/>
                                          </p:val>
                                        </p:tav>
                                      </p:tavLst>
                                    </p:anim>
                                    <p:set>
                                      <p:cBhvr>
                                        <p:cTn id="126" dur="1" fill="hold">
                                          <p:stCondLst>
                                            <p:cond delay="2999"/>
                                          </p:stCondLst>
                                        </p:cTn>
                                        <p:tgtEl>
                                          <p:spTgt spid="5"/>
                                        </p:tgtEl>
                                        <p:attrNameLst>
                                          <p:attrName>style.visibility</p:attrName>
                                        </p:attrNameLst>
                                      </p:cBhvr>
                                      <p:to>
                                        <p:strVal val="hidden"/>
                                      </p:to>
                                    </p:set>
                                  </p:childTnLst>
                                </p:cTn>
                              </p:par>
                              <p:par>
                                <p:cTn id="127" presetID="2" presetClass="exit" presetSubtype="1" fill="hold" grpId="2" nodeType="withEffect">
                                  <p:stCondLst>
                                    <p:cond delay="0"/>
                                  </p:stCondLst>
                                  <p:childTnLst>
                                    <p:anim calcmode="lin" valueType="num">
                                      <p:cBhvr additive="base">
                                        <p:cTn id="128" dur="3000"/>
                                        <p:tgtEl>
                                          <p:spTgt spid="6"/>
                                        </p:tgtEl>
                                        <p:attrNameLst>
                                          <p:attrName>ppt_x</p:attrName>
                                        </p:attrNameLst>
                                      </p:cBhvr>
                                      <p:tavLst>
                                        <p:tav tm="0">
                                          <p:val>
                                            <p:strVal val="ppt_x"/>
                                          </p:val>
                                        </p:tav>
                                        <p:tav tm="100000">
                                          <p:val>
                                            <p:strVal val="ppt_x"/>
                                          </p:val>
                                        </p:tav>
                                      </p:tavLst>
                                    </p:anim>
                                    <p:anim calcmode="lin" valueType="num">
                                      <p:cBhvr additive="base">
                                        <p:cTn id="129" dur="3000"/>
                                        <p:tgtEl>
                                          <p:spTgt spid="6"/>
                                        </p:tgtEl>
                                        <p:attrNameLst>
                                          <p:attrName>ppt_y</p:attrName>
                                        </p:attrNameLst>
                                      </p:cBhvr>
                                      <p:tavLst>
                                        <p:tav tm="0">
                                          <p:val>
                                            <p:strVal val="ppt_y"/>
                                          </p:val>
                                        </p:tav>
                                        <p:tav tm="100000">
                                          <p:val>
                                            <p:strVal val="0-ppt_h/2"/>
                                          </p:val>
                                        </p:tav>
                                      </p:tavLst>
                                    </p:anim>
                                    <p:set>
                                      <p:cBhvr>
                                        <p:cTn id="130" dur="1" fill="hold">
                                          <p:stCondLst>
                                            <p:cond delay="2999"/>
                                          </p:stCondLst>
                                        </p:cTn>
                                        <p:tgtEl>
                                          <p:spTgt spid="6"/>
                                        </p:tgtEl>
                                        <p:attrNameLst>
                                          <p:attrName>style.visibility</p:attrName>
                                        </p:attrNameLst>
                                      </p:cBhvr>
                                      <p:to>
                                        <p:strVal val="hidden"/>
                                      </p:to>
                                    </p:set>
                                  </p:childTnLst>
                                </p:cTn>
                              </p:par>
                              <p:par>
                                <p:cTn id="131" presetID="2" presetClass="exit" presetSubtype="1" fill="hold" grpId="2" nodeType="withEffect">
                                  <p:stCondLst>
                                    <p:cond delay="0"/>
                                  </p:stCondLst>
                                  <p:childTnLst>
                                    <p:anim calcmode="lin" valueType="num">
                                      <p:cBhvr additive="base">
                                        <p:cTn id="132" dur="3000"/>
                                        <p:tgtEl>
                                          <p:spTgt spid="7"/>
                                        </p:tgtEl>
                                        <p:attrNameLst>
                                          <p:attrName>ppt_x</p:attrName>
                                        </p:attrNameLst>
                                      </p:cBhvr>
                                      <p:tavLst>
                                        <p:tav tm="0">
                                          <p:val>
                                            <p:strVal val="ppt_x"/>
                                          </p:val>
                                        </p:tav>
                                        <p:tav tm="100000">
                                          <p:val>
                                            <p:strVal val="ppt_x"/>
                                          </p:val>
                                        </p:tav>
                                      </p:tavLst>
                                    </p:anim>
                                    <p:anim calcmode="lin" valueType="num">
                                      <p:cBhvr additive="base">
                                        <p:cTn id="133" dur="3000"/>
                                        <p:tgtEl>
                                          <p:spTgt spid="7"/>
                                        </p:tgtEl>
                                        <p:attrNameLst>
                                          <p:attrName>ppt_y</p:attrName>
                                        </p:attrNameLst>
                                      </p:cBhvr>
                                      <p:tavLst>
                                        <p:tav tm="0">
                                          <p:val>
                                            <p:strVal val="ppt_y"/>
                                          </p:val>
                                        </p:tav>
                                        <p:tav tm="100000">
                                          <p:val>
                                            <p:strVal val="0-ppt_h/2"/>
                                          </p:val>
                                        </p:tav>
                                      </p:tavLst>
                                    </p:anim>
                                    <p:set>
                                      <p:cBhvr>
                                        <p:cTn id="134" dur="1" fill="hold">
                                          <p:stCondLst>
                                            <p:cond delay="2999"/>
                                          </p:stCondLst>
                                        </p:cTn>
                                        <p:tgtEl>
                                          <p:spTgt spid="7"/>
                                        </p:tgtEl>
                                        <p:attrNameLst>
                                          <p:attrName>style.visibility</p:attrName>
                                        </p:attrNameLst>
                                      </p:cBhvr>
                                      <p:to>
                                        <p:strVal val="hidden"/>
                                      </p:to>
                                    </p:set>
                                  </p:childTnLst>
                                </p:cTn>
                              </p:par>
                              <p:par>
                                <p:cTn id="135" presetID="2" presetClass="exit" presetSubtype="1" fill="hold" grpId="2" nodeType="withEffect">
                                  <p:stCondLst>
                                    <p:cond delay="0"/>
                                  </p:stCondLst>
                                  <p:childTnLst>
                                    <p:anim calcmode="lin" valueType="num">
                                      <p:cBhvr additive="base">
                                        <p:cTn id="136" dur="3000"/>
                                        <p:tgtEl>
                                          <p:spTgt spid="8"/>
                                        </p:tgtEl>
                                        <p:attrNameLst>
                                          <p:attrName>ppt_x</p:attrName>
                                        </p:attrNameLst>
                                      </p:cBhvr>
                                      <p:tavLst>
                                        <p:tav tm="0">
                                          <p:val>
                                            <p:strVal val="ppt_x"/>
                                          </p:val>
                                        </p:tav>
                                        <p:tav tm="100000">
                                          <p:val>
                                            <p:strVal val="ppt_x"/>
                                          </p:val>
                                        </p:tav>
                                      </p:tavLst>
                                    </p:anim>
                                    <p:anim calcmode="lin" valueType="num">
                                      <p:cBhvr additive="base">
                                        <p:cTn id="137" dur="3000"/>
                                        <p:tgtEl>
                                          <p:spTgt spid="8"/>
                                        </p:tgtEl>
                                        <p:attrNameLst>
                                          <p:attrName>ppt_y</p:attrName>
                                        </p:attrNameLst>
                                      </p:cBhvr>
                                      <p:tavLst>
                                        <p:tav tm="0">
                                          <p:val>
                                            <p:strVal val="ppt_y"/>
                                          </p:val>
                                        </p:tav>
                                        <p:tav tm="100000">
                                          <p:val>
                                            <p:strVal val="0-ppt_h/2"/>
                                          </p:val>
                                        </p:tav>
                                      </p:tavLst>
                                    </p:anim>
                                    <p:set>
                                      <p:cBhvr>
                                        <p:cTn id="138" dur="1" fill="hold">
                                          <p:stCondLst>
                                            <p:cond delay="2999"/>
                                          </p:stCondLst>
                                        </p:cTn>
                                        <p:tgtEl>
                                          <p:spTgt spid="8"/>
                                        </p:tgtEl>
                                        <p:attrNameLst>
                                          <p:attrName>style.visibility</p:attrName>
                                        </p:attrNameLst>
                                      </p:cBhvr>
                                      <p:to>
                                        <p:strVal val="hidden"/>
                                      </p:to>
                                    </p:set>
                                  </p:childTnLst>
                                </p:cTn>
                              </p:par>
                              <p:par>
                                <p:cTn id="139" presetID="2" presetClass="exit" presetSubtype="1" fill="hold" grpId="2" nodeType="withEffect">
                                  <p:stCondLst>
                                    <p:cond delay="0"/>
                                  </p:stCondLst>
                                  <p:childTnLst>
                                    <p:anim calcmode="lin" valueType="num">
                                      <p:cBhvr additive="base">
                                        <p:cTn id="140" dur="3000"/>
                                        <p:tgtEl>
                                          <p:spTgt spid="9"/>
                                        </p:tgtEl>
                                        <p:attrNameLst>
                                          <p:attrName>ppt_x</p:attrName>
                                        </p:attrNameLst>
                                      </p:cBhvr>
                                      <p:tavLst>
                                        <p:tav tm="0">
                                          <p:val>
                                            <p:strVal val="ppt_x"/>
                                          </p:val>
                                        </p:tav>
                                        <p:tav tm="100000">
                                          <p:val>
                                            <p:strVal val="ppt_x"/>
                                          </p:val>
                                        </p:tav>
                                      </p:tavLst>
                                    </p:anim>
                                    <p:anim calcmode="lin" valueType="num">
                                      <p:cBhvr additive="base">
                                        <p:cTn id="141" dur="3000"/>
                                        <p:tgtEl>
                                          <p:spTgt spid="9"/>
                                        </p:tgtEl>
                                        <p:attrNameLst>
                                          <p:attrName>ppt_y</p:attrName>
                                        </p:attrNameLst>
                                      </p:cBhvr>
                                      <p:tavLst>
                                        <p:tav tm="0">
                                          <p:val>
                                            <p:strVal val="ppt_y"/>
                                          </p:val>
                                        </p:tav>
                                        <p:tav tm="100000">
                                          <p:val>
                                            <p:strVal val="0-ppt_h/2"/>
                                          </p:val>
                                        </p:tav>
                                      </p:tavLst>
                                    </p:anim>
                                    <p:set>
                                      <p:cBhvr>
                                        <p:cTn id="142" dur="1" fill="hold">
                                          <p:stCondLst>
                                            <p:cond delay="2999"/>
                                          </p:stCondLst>
                                        </p:cTn>
                                        <p:tgtEl>
                                          <p:spTgt spid="9"/>
                                        </p:tgtEl>
                                        <p:attrNameLst>
                                          <p:attrName>style.visibility</p:attrName>
                                        </p:attrNameLst>
                                      </p:cBhvr>
                                      <p:to>
                                        <p:strVal val="hidden"/>
                                      </p:to>
                                    </p:set>
                                  </p:childTnLst>
                                </p:cTn>
                              </p:par>
                              <p:par>
                                <p:cTn id="143" presetID="2" presetClass="exit" presetSubtype="1" fill="hold" grpId="2" nodeType="withEffect">
                                  <p:stCondLst>
                                    <p:cond delay="0"/>
                                  </p:stCondLst>
                                  <p:childTnLst>
                                    <p:anim calcmode="lin" valueType="num">
                                      <p:cBhvr additive="base">
                                        <p:cTn id="144" dur="3000"/>
                                        <p:tgtEl>
                                          <p:spTgt spid="10"/>
                                        </p:tgtEl>
                                        <p:attrNameLst>
                                          <p:attrName>ppt_x</p:attrName>
                                        </p:attrNameLst>
                                      </p:cBhvr>
                                      <p:tavLst>
                                        <p:tav tm="0">
                                          <p:val>
                                            <p:strVal val="ppt_x"/>
                                          </p:val>
                                        </p:tav>
                                        <p:tav tm="100000">
                                          <p:val>
                                            <p:strVal val="ppt_x"/>
                                          </p:val>
                                        </p:tav>
                                      </p:tavLst>
                                    </p:anim>
                                    <p:anim calcmode="lin" valueType="num">
                                      <p:cBhvr additive="base">
                                        <p:cTn id="145" dur="3000"/>
                                        <p:tgtEl>
                                          <p:spTgt spid="10"/>
                                        </p:tgtEl>
                                        <p:attrNameLst>
                                          <p:attrName>ppt_y</p:attrName>
                                        </p:attrNameLst>
                                      </p:cBhvr>
                                      <p:tavLst>
                                        <p:tav tm="0">
                                          <p:val>
                                            <p:strVal val="ppt_y"/>
                                          </p:val>
                                        </p:tav>
                                        <p:tav tm="100000">
                                          <p:val>
                                            <p:strVal val="0-ppt_h/2"/>
                                          </p:val>
                                        </p:tav>
                                      </p:tavLst>
                                    </p:anim>
                                    <p:set>
                                      <p:cBhvr>
                                        <p:cTn id="146" dur="1" fill="hold">
                                          <p:stCondLst>
                                            <p:cond delay="2999"/>
                                          </p:stCondLst>
                                        </p:cTn>
                                        <p:tgtEl>
                                          <p:spTgt spid="10"/>
                                        </p:tgtEl>
                                        <p:attrNameLst>
                                          <p:attrName>style.visibility</p:attrName>
                                        </p:attrNameLst>
                                      </p:cBhvr>
                                      <p:to>
                                        <p:strVal val="hidden"/>
                                      </p:to>
                                    </p:set>
                                  </p:childTnLst>
                                </p:cTn>
                              </p:par>
                              <p:par>
                                <p:cTn id="147" presetID="2" presetClass="exit" presetSubtype="1" fill="hold" grpId="2" nodeType="withEffect">
                                  <p:stCondLst>
                                    <p:cond delay="0"/>
                                  </p:stCondLst>
                                  <p:childTnLst>
                                    <p:anim calcmode="lin" valueType="num">
                                      <p:cBhvr additive="base">
                                        <p:cTn id="148" dur="3000"/>
                                        <p:tgtEl>
                                          <p:spTgt spid="11"/>
                                        </p:tgtEl>
                                        <p:attrNameLst>
                                          <p:attrName>ppt_x</p:attrName>
                                        </p:attrNameLst>
                                      </p:cBhvr>
                                      <p:tavLst>
                                        <p:tav tm="0">
                                          <p:val>
                                            <p:strVal val="ppt_x"/>
                                          </p:val>
                                        </p:tav>
                                        <p:tav tm="100000">
                                          <p:val>
                                            <p:strVal val="ppt_x"/>
                                          </p:val>
                                        </p:tav>
                                      </p:tavLst>
                                    </p:anim>
                                    <p:anim calcmode="lin" valueType="num">
                                      <p:cBhvr additive="base">
                                        <p:cTn id="149" dur="3000"/>
                                        <p:tgtEl>
                                          <p:spTgt spid="11"/>
                                        </p:tgtEl>
                                        <p:attrNameLst>
                                          <p:attrName>ppt_y</p:attrName>
                                        </p:attrNameLst>
                                      </p:cBhvr>
                                      <p:tavLst>
                                        <p:tav tm="0">
                                          <p:val>
                                            <p:strVal val="ppt_y"/>
                                          </p:val>
                                        </p:tav>
                                        <p:tav tm="100000">
                                          <p:val>
                                            <p:strVal val="0-ppt_h/2"/>
                                          </p:val>
                                        </p:tav>
                                      </p:tavLst>
                                    </p:anim>
                                    <p:set>
                                      <p:cBhvr>
                                        <p:cTn id="150" dur="1" fill="hold">
                                          <p:stCondLst>
                                            <p:cond delay="2999"/>
                                          </p:stCondLst>
                                        </p:cTn>
                                        <p:tgtEl>
                                          <p:spTgt spid="11"/>
                                        </p:tgtEl>
                                        <p:attrNameLst>
                                          <p:attrName>style.visibility</p:attrName>
                                        </p:attrNameLst>
                                      </p:cBhvr>
                                      <p:to>
                                        <p:strVal val="hidden"/>
                                      </p:to>
                                    </p:set>
                                  </p:childTnLst>
                                </p:cTn>
                              </p:par>
                              <p:par>
                                <p:cTn id="151" presetID="2" presetClass="exit" presetSubtype="1" fill="hold" grpId="2" nodeType="withEffect">
                                  <p:stCondLst>
                                    <p:cond delay="0"/>
                                  </p:stCondLst>
                                  <p:childTnLst>
                                    <p:anim calcmode="lin" valueType="num">
                                      <p:cBhvr additive="base">
                                        <p:cTn id="152" dur="3000"/>
                                        <p:tgtEl>
                                          <p:spTgt spid="12"/>
                                        </p:tgtEl>
                                        <p:attrNameLst>
                                          <p:attrName>ppt_x</p:attrName>
                                        </p:attrNameLst>
                                      </p:cBhvr>
                                      <p:tavLst>
                                        <p:tav tm="0">
                                          <p:val>
                                            <p:strVal val="ppt_x"/>
                                          </p:val>
                                        </p:tav>
                                        <p:tav tm="100000">
                                          <p:val>
                                            <p:strVal val="ppt_x"/>
                                          </p:val>
                                        </p:tav>
                                      </p:tavLst>
                                    </p:anim>
                                    <p:anim calcmode="lin" valueType="num">
                                      <p:cBhvr additive="base">
                                        <p:cTn id="153" dur="3000"/>
                                        <p:tgtEl>
                                          <p:spTgt spid="12"/>
                                        </p:tgtEl>
                                        <p:attrNameLst>
                                          <p:attrName>ppt_y</p:attrName>
                                        </p:attrNameLst>
                                      </p:cBhvr>
                                      <p:tavLst>
                                        <p:tav tm="0">
                                          <p:val>
                                            <p:strVal val="ppt_y"/>
                                          </p:val>
                                        </p:tav>
                                        <p:tav tm="100000">
                                          <p:val>
                                            <p:strVal val="0-ppt_h/2"/>
                                          </p:val>
                                        </p:tav>
                                      </p:tavLst>
                                    </p:anim>
                                    <p:set>
                                      <p:cBhvr>
                                        <p:cTn id="154" dur="1" fill="hold">
                                          <p:stCondLst>
                                            <p:cond delay="2999"/>
                                          </p:stCondLst>
                                        </p:cTn>
                                        <p:tgtEl>
                                          <p:spTgt spid="12"/>
                                        </p:tgtEl>
                                        <p:attrNameLst>
                                          <p:attrName>style.visibility</p:attrName>
                                        </p:attrNameLst>
                                      </p:cBhvr>
                                      <p:to>
                                        <p:strVal val="hidden"/>
                                      </p:to>
                                    </p:set>
                                  </p:childTnLst>
                                </p:cTn>
                              </p:par>
                              <p:par>
                                <p:cTn id="155" presetID="2" presetClass="exit" presetSubtype="1" fill="hold" grpId="2" nodeType="withEffect">
                                  <p:stCondLst>
                                    <p:cond delay="0"/>
                                  </p:stCondLst>
                                  <p:childTnLst>
                                    <p:anim calcmode="lin" valueType="num">
                                      <p:cBhvr additive="base">
                                        <p:cTn id="156" dur="3000"/>
                                        <p:tgtEl>
                                          <p:spTgt spid="13"/>
                                        </p:tgtEl>
                                        <p:attrNameLst>
                                          <p:attrName>ppt_x</p:attrName>
                                        </p:attrNameLst>
                                      </p:cBhvr>
                                      <p:tavLst>
                                        <p:tav tm="0">
                                          <p:val>
                                            <p:strVal val="ppt_x"/>
                                          </p:val>
                                        </p:tav>
                                        <p:tav tm="100000">
                                          <p:val>
                                            <p:strVal val="ppt_x"/>
                                          </p:val>
                                        </p:tav>
                                      </p:tavLst>
                                    </p:anim>
                                    <p:anim calcmode="lin" valueType="num">
                                      <p:cBhvr additive="base">
                                        <p:cTn id="157" dur="3000"/>
                                        <p:tgtEl>
                                          <p:spTgt spid="13"/>
                                        </p:tgtEl>
                                        <p:attrNameLst>
                                          <p:attrName>ppt_y</p:attrName>
                                        </p:attrNameLst>
                                      </p:cBhvr>
                                      <p:tavLst>
                                        <p:tav tm="0">
                                          <p:val>
                                            <p:strVal val="ppt_y"/>
                                          </p:val>
                                        </p:tav>
                                        <p:tav tm="100000">
                                          <p:val>
                                            <p:strVal val="0-ppt_h/2"/>
                                          </p:val>
                                        </p:tav>
                                      </p:tavLst>
                                    </p:anim>
                                    <p:set>
                                      <p:cBhvr>
                                        <p:cTn id="158" dur="1" fill="hold">
                                          <p:stCondLst>
                                            <p:cond delay="2999"/>
                                          </p:stCondLst>
                                        </p:cTn>
                                        <p:tgtEl>
                                          <p:spTgt spid="13"/>
                                        </p:tgtEl>
                                        <p:attrNameLst>
                                          <p:attrName>style.visibility</p:attrName>
                                        </p:attrNameLst>
                                      </p:cBhvr>
                                      <p:to>
                                        <p:strVal val="hidden"/>
                                      </p:to>
                                    </p:set>
                                  </p:childTnLst>
                                </p:cTn>
                              </p:par>
                              <p:par>
                                <p:cTn id="159" presetID="2" presetClass="exit" presetSubtype="1" fill="hold" grpId="2" nodeType="withEffect">
                                  <p:stCondLst>
                                    <p:cond delay="0"/>
                                  </p:stCondLst>
                                  <p:childTnLst>
                                    <p:anim calcmode="lin" valueType="num">
                                      <p:cBhvr additive="base">
                                        <p:cTn id="160" dur="3000"/>
                                        <p:tgtEl>
                                          <p:spTgt spid="14"/>
                                        </p:tgtEl>
                                        <p:attrNameLst>
                                          <p:attrName>ppt_x</p:attrName>
                                        </p:attrNameLst>
                                      </p:cBhvr>
                                      <p:tavLst>
                                        <p:tav tm="0">
                                          <p:val>
                                            <p:strVal val="ppt_x"/>
                                          </p:val>
                                        </p:tav>
                                        <p:tav tm="100000">
                                          <p:val>
                                            <p:strVal val="ppt_x"/>
                                          </p:val>
                                        </p:tav>
                                      </p:tavLst>
                                    </p:anim>
                                    <p:anim calcmode="lin" valueType="num">
                                      <p:cBhvr additive="base">
                                        <p:cTn id="161" dur="3000"/>
                                        <p:tgtEl>
                                          <p:spTgt spid="14"/>
                                        </p:tgtEl>
                                        <p:attrNameLst>
                                          <p:attrName>ppt_y</p:attrName>
                                        </p:attrNameLst>
                                      </p:cBhvr>
                                      <p:tavLst>
                                        <p:tav tm="0">
                                          <p:val>
                                            <p:strVal val="ppt_y"/>
                                          </p:val>
                                        </p:tav>
                                        <p:tav tm="100000">
                                          <p:val>
                                            <p:strVal val="0-ppt_h/2"/>
                                          </p:val>
                                        </p:tav>
                                      </p:tavLst>
                                    </p:anim>
                                    <p:set>
                                      <p:cBhvr>
                                        <p:cTn id="162" dur="1" fill="hold">
                                          <p:stCondLst>
                                            <p:cond delay="2999"/>
                                          </p:stCondLst>
                                        </p:cTn>
                                        <p:tgtEl>
                                          <p:spTgt spid="14"/>
                                        </p:tgtEl>
                                        <p:attrNameLst>
                                          <p:attrName>style.visibility</p:attrName>
                                        </p:attrNameLst>
                                      </p:cBhvr>
                                      <p:to>
                                        <p:strVal val="hidden"/>
                                      </p:to>
                                    </p:set>
                                  </p:childTnLst>
                                </p:cTn>
                              </p:par>
                              <p:par>
                                <p:cTn id="163" presetID="2" presetClass="exit" presetSubtype="1" fill="hold" grpId="2" nodeType="withEffect">
                                  <p:stCondLst>
                                    <p:cond delay="0"/>
                                  </p:stCondLst>
                                  <p:childTnLst>
                                    <p:anim calcmode="lin" valueType="num">
                                      <p:cBhvr additive="base">
                                        <p:cTn id="164" dur="3000"/>
                                        <p:tgtEl>
                                          <p:spTgt spid="15"/>
                                        </p:tgtEl>
                                        <p:attrNameLst>
                                          <p:attrName>ppt_x</p:attrName>
                                        </p:attrNameLst>
                                      </p:cBhvr>
                                      <p:tavLst>
                                        <p:tav tm="0">
                                          <p:val>
                                            <p:strVal val="ppt_x"/>
                                          </p:val>
                                        </p:tav>
                                        <p:tav tm="100000">
                                          <p:val>
                                            <p:strVal val="ppt_x"/>
                                          </p:val>
                                        </p:tav>
                                      </p:tavLst>
                                    </p:anim>
                                    <p:anim calcmode="lin" valueType="num">
                                      <p:cBhvr additive="base">
                                        <p:cTn id="165" dur="3000"/>
                                        <p:tgtEl>
                                          <p:spTgt spid="15"/>
                                        </p:tgtEl>
                                        <p:attrNameLst>
                                          <p:attrName>ppt_y</p:attrName>
                                        </p:attrNameLst>
                                      </p:cBhvr>
                                      <p:tavLst>
                                        <p:tav tm="0">
                                          <p:val>
                                            <p:strVal val="ppt_y"/>
                                          </p:val>
                                        </p:tav>
                                        <p:tav tm="100000">
                                          <p:val>
                                            <p:strVal val="0-ppt_h/2"/>
                                          </p:val>
                                        </p:tav>
                                      </p:tavLst>
                                    </p:anim>
                                    <p:set>
                                      <p:cBhvr>
                                        <p:cTn id="166" dur="1" fill="hold">
                                          <p:stCondLst>
                                            <p:cond delay="2999"/>
                                          </p:stCondLst>
                                        </p:cTn>
                                        <p:tgtEl>
                                          <p:spTgt spid="15"/>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3000"/>
                                        <p:tgtEl>
                                          <p:spTgt spid="16"/>
                                        </p:tgtEl>
                                        <p:attrNameLst>
                                          <p:attrName>ppt_x</p:attrName>
                                        </p:attrNameLst>
                                      </p:cBhvr>
                                      <p:tavLst>
                                        <p:tav tm="0">
                                          <p:val>
                                            <p:strVal val="ppt_x"/>
                                          </p:val>
                                        </p:tav>
                                        <p:tav tm="100000">
                                          <p:val>
                                            <p:strVal val="ppt_x"/>
                                          </p:val>
                                        </p:tav>
                                      </p:tavLst>
                                    </p:anim>
                                    <p:anim calcmode="lin" valueType="num">
                                      <p:cBhvr additive="base">
                                        <p:cTn id="169" dur="3000"/>
                                        <p:tgtEl>
                                          <p:spTgt spid="16"/>
                                        </p:tgtEl>
                                        <p:attrNameLst>
                                          <p:attrName>ppt_y</p:attrName>
                                        </p:attrNameLst>
                                      </p:cBhvr>
                                      <p:tavLst>
                                        <p:tav tm="0">
                                          <p:val>
                                            <p:strVal val="ppt_y"/>
                                          </p:val>
                                        </p:tav>
                                        <p:tav tm="100000">
                                          <p:val>
                                            <p:strVal val="0-ppt_h/2"/>
                                          </p:val>
                                        </p:tav>
                                      </p:tavLst>
                                    </p:anim>
                                    <p:set>
                                      <p:cBhvr>
                                        <p:cTn id="170" dur="1" fill="hold">
                                          <p:stCondLst>
                                            <p:cond delay="2999"/>
                                          </p:stCondLst>
                                        </p:cTn>
                                        <p:tgtEl>
                                          <p:spTgt spid="16"/>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3000"/>
                                        <p:tgtEl>
                                          <p:spTgt spid="17"/>
                                        </p:tgtEl>
                                        <p:attrNameLst>
                                          <p:attrName>ppt_x</p:attrName>
                                        </p:attrNameLst>
                                      </p:cBhvr>
                                      <p:tavLst>
                                        <p:tav tm="0">
                                          <p:val>
                                            <p:strVal val="ppt_x"/>
                                          </p:val>
                                        </p:tav>
                                        <p:tav tm="100000">
                                          <p:val>
                                            <p:strVal val="ppt_x"/>
                                          </p:val>
                                        </p:tav>
                                      </p:tavLst>
                                    </p:anim>
                                    <p:anim calcmode="lin" valueType="num">
                                      <p:cBhvr additive="base">
                                        <p:cTn id="173" dur="3000"/>
                                        <p:tgtEl>
                                          <p:spTgt spid="17"/>
                                        </p:tgtEl>
                                        <p:attrNameLst>
                                          <p:attrName>ppt_y</p:attrName>
                                        </p:attrNameLst>
                                      </p:cBhvr>
                                      <p:tavLst>
                                        <p:tav tm="0">
                                          <p:val>
                                            <p:strVal val="ppt_y"/>
                                          </p:val>
                                        </p:tav>
                                        <p:tav tm="100000">
                                          <p:val>
                                            <p:strVal val="0-ppt_h/2"/>
                                          </p:val>
                                        </p:tav>
                                      </p:tavLst>
                                    </p:anim>
                                    <p:set>
                                      <p:cBhvr>
                                        <p:cTn id="174" dur="1" fill="hold">
                                          <p:stCondLst>
                                            <p:cond delay="2999"/>
                                          </p:stCondLst>
                                        </p:cTn>
                                        <p:tgtEl>
                                          <p:spTgt spid="17"/>
                                        </p:tgtEl>
                                        <p:attrNameLst>
                                          <p:attrName>style.visibility</p:attrName>
                                        </p:attrNameLst>
                                      </p:cBhvr>
                                      <p:to>
                                        <p:strVal val="hidden"/>
                                      </p:to>
                                    </p:set>
                                  </p:childTnLst>
                                </p:cTn>
                              </p:par>
                              <p:par>
                                <p:cTn id="175" presetID="2" presetClass="exit" presetSubtype="1" fill="hold" grpId="2" nodeType="withEffect">
                                  <p:stCondLst>
                                    <p:cond delay="0"/>
                                  </p:stCondLst>
                                  <p:childTnLst>
                                    <p:anim calcmode="lin" valueType="num">
                                      <p:cBhvr additive="base">
                                        <p:cTn id="176" dur="3000"/>
                                        <p:tgtEl>
                                          <p:spTgt spid="18"/>
                                        </p:tgtEl>
                                        <p:attrNameLst>
                                          <p:attrName>ppt_x</p:attrName>
                                        </p:attrNameLst>
                                      </p:cBhvr>
                                      <p:tavLst>
                                        <p:tav tm="0">
                                          <p:val>
                                            <p:strVal val="ppt_x"/>
                                          </p:val>
                                        </p:tav>
                                        <p:tav tm="100000">
                                          <p:val>
                                            <p:strVal val="ppt_x"/>
                                          </p:val>
                                        </p:tav>
                                      </p:tavLst>
                                    </p:anim>
                                    <p:anim calcmode="lin" valueType="num">
                                      <p:cBhvr additive="base">
                                        <p:cTn id="177" dur="3000"/>
                                        <p:tgtEl>
                                          <p:spTgt spid="18"/>
                                        </p:tgtEl>
                                        <p:attrNameLst>
                                          <p:attrName>ppt_y</p:attrName>
                                        </p:attrNameLst>
                                      </p:cBhvr>
                                      <p:tavLst>
                                        <p:tav tm="0">
                                          <p:val>
                                            <p:strVal val="ppt_y"/>
                                          </p:val>
                                        </p:tav>
                                        <p:tav tm="100000">
                                          <p:val>
                                            <p:strVal val="0-ppt_h/2"/>
                                          </p:val>
                                        </p:tav>
                                      </p:tavLst>
                                    </p:anim>
                                    <p:set>
                                      <p:cBhvr>
                                        <p:cTn id="178" dur="1" fill="hold">
                                          <p:stCondLst>
                                            <p:cond delay="2999"/>
                                          </p:stCondLst>
                                        </p:cTn>
                                        <p:tgtEl>
                                          <p:spTgt spid="18"/>
                                        </p:tgtEl>
                                        <p:attrNameLst>
                                          <p:attrName>style.visibility</p:attrName>
                                        </p:attrNameLst>
                                      </p:cBhvr>
                                      <p:to>
                                        <p:strVal val="hidden"/>
                                      </p:to>
                                    </p:set>
                                  </p:childTnLst>
                                </p:cTn>
                              </p:par>
                              <p:par>
                                <p:cTn id="179" presetID="2" presetClass="exit" presetSubtype="1" fill="hold" grpId="2" nodeType="withEffect">
                                  <p:stCondLst>
                                    <p:cond delay="0"/>
                                  </p:stCondLst>
                                  <p:childTnLst>
                                    <p:anim calcmode="lin" valueType="num">
                                      <p:cBhvr additive="base">
                                        <p:cTn id="180" dur="3000"/>
                                        <p:tgtEl>
                                          <p:spTgt spid="19"/>
                                        </p:tgtEl>
                                        <p:attrNameLst>
                                          <p:attrName>ppt_x</p:attrName>
                                        </p:attrNameLst>
                                      </p:cBhvr>
                                      <p:tavLst>
                                        <p:tav tm="0">
                                          <p:val>
                                            <p:strVal val="ppt_x"/>
                                          </p:val>
                                        </p:tav>
                                        <p:tav tm="100000">
                                          <p:val>
                                            <p:strVal val="ppt_x"/>
                                          </p:val>
                                        </p:tav>
                                      </p:tavLst>
                                    </p:anim>
                                    <p:anim calcmode="lin" valueType="num">
                                      <p:cBhvr additive="base">
                                        <p:cTn id="181" dur="3000"/>
                                        <p:tgtEl>
                                          <p:spTgt spid="19"/>
                                        </p:tgtEl>
                                        <p:attrNameLst>
                                          <p:attrName>ppt_y</p:attrName>
                                        </p:attrNameLst>
                                      </p:cBhvr>
                                      <p:tavLst>
                                        <p:tav tm="0">
                                          <p:val>
                                            <p:strVal val="ppt_y"/>
                                          </p:val>
                                        </p:tav>
                                        <p:tav tm="100000">
                                          <p:val>
                                            <p:strVal val="0-ppt_h/2"/>
                                          </p:val>
                                        </p:tav>
                                      </p:tavLst>
                                    </p:anim>
                                    <p:set>
                                      <p:cBhvr>
                                        <p:cTn id="182" dur="1" fill="hold">
                                          <p:stCondLst>
                                            <p:cond delay="2999"/>
                                          </p:stCondLst>
                                        </p:cTn>
                                        <p:tgtEl>
                                          <p:spTgt spid="19"/>
                                        </p:tgtEl>
                                        <p:attrNameLst>
                                          <p:attrName>style.visibility</p:attrName>
                                        </p:attrNameLst>
                                      </p:cBhvr>
                                      <p:to>
                                        <p:strVal val="hidden"/>
                                      </p:to>
                                    </p:set>
                                  </p:childTnLst>
                                </p:cTn>
                              </p:par>
                              <p:par>
                                <p:cTn id="183" presetID="2" presetClass="exit" presetSubtype="1" fill="hold" grpId="2" nodeType="withEffect">
                                  <p:stCondLst>
                                    <p:cond delay="0"/>
                                  </p:stCondLst>
                                  <p:childTnLst>
                                    <p:anim calcmode="lin" valueType="num">
                                      <p:cBhvr additive="base">
                                        <p:cTn id="184" dur="3000"/>
                                        <p:tgtEl>
                                          <p:spTgt spid="20"/>
                                        </p:tgtEl>
                                        <p:attrNameLst>
                                          <p:attrName>ppt_x</p:attrName>
                                        </p:attrNameLst>
                                      </p:cBhvr>
                                      <p:tavLst>
                                        <p:tav tm="0">
                                          <p:val>
                                            <p:strVal val="ppt_x"/>
                                          </p:val>
                                        </p:tav>
                                        <p:tav tm="100000">
                                          <p:val>
                                            <p:strVal val="ppt_x"/>
                                          </p:val>
                                        </p:tav>
                                      </p:tavLst>
                                    </p:anim>
                                    <p:anim calcmode="lin" valueType="num">
                                      <p:cBhvr additive="base">
                                        <p:cTn id="185" dur="3000"/>
                                        <p:tgtEl>
                                          <p:spTgt spid="20"/>
                                        </p:tgtEl>
                                        <p:attrNameLst>
                                          <p:attrName>ppt_y</p:attrName>
                                        </p:attrNameLst>
                                      </p:cBhvr>
                                      <p:tavLst>
                                        <p:tav tm="0">
                                          <p:val>
                                            <p:strVal val="ppt_y"/>
                                          </p:val>
                                        </p:tav>
                                        <p:tav tm="100000">
                                          <p:val>
                                            <p:strVal val="0-ppt_h/2"/>
                                          </p:val>
                                        </p:tav>
                                      </p:tavLst>
                                    </p:anim>
                                    <p:set>
                                      <p:cBhvr>
                                        <p:cTn id="186" dur="1" fill="hold">
                                          <p:stCondLst>
                                            <p:cond delay="2999"/>
                                          </p:stCondLst>
                                        </p:cTn>
                                        <p:tgtEl>
                                          <p:spTgt spid="20"/>
                                        </p:tgtEl>
                                        <p:attrNameLst>
                                          <p:attrName>style.visibility</p:attrName>
                                        </p:attrNameLst>
                                      </p:cBhvr>
                                      <p:to>
                                        <p:strVal val="hidden"/>
                                      </p:to>
                                    </p:set>
                                  </p:childTnLst>
                                </p:cTn>
                              </p:par>
                              <p:par>
                                <p:cTn id="187" presetID="17" presetClass="entr" presetSubtype="4" fill="hold" nodeType="withEffect">
                                  <p:stCondLst>
                                    <p:cond delay="0"/>
                                  </p:stCondLst>
                                  <p:childTnLst>
                                    <p:set>
                                      <p:cBhvr>
                                        <p:cTn id="188" dur="1" fill="hold">
                                          <p:stCondLst>
                                            <p:cond delay="0"/>
                                          </p:stCondLst>
                                        </p:cTn>
                                        <p:tgtEl>
                                          <p:spTgt spid="2"/>
                                        </p:tgtEl>
                                        <p:attrNameLst>
                                          <p:attrName>style.visibility</p:attrName>
                                        </p:attrNameLst>
                                      </p:cBhvr>
                                      <p:to>
                                        <p:strVal val="visible"/>
                                      </p:to>
                                    </p:set>
                                    <p:anim calcmode="lin" valueType="num">
                                      <p:cBhvr>
                                        <p:cTn id="189" dur="3000" fill="hold"/>
                                        <p:tgtEl>
                                          <p:spTgt spid="2"/>
                                        </p:tgtEl>
                                        <p:attrNameLst>
                                          <p:attrName>ppt_x</p:attrName>
                                        </p:attrNameLst>
                                      </p:cBhvr>
                                      <p:tavLst>
                                        <p:tav tm="0">
                                          <p:val>
                                            <p:strVal val="#ppt_x"/>
                                          </p:val>
                                        </p:tav>
                                        <p:tav tm="100000">
                                          <p:val>
                                            <p:strVal val="#ppt_x"/>
                                          </p:val>
                                        </p:tav>
                                      </p:tavLst>
                                    </p:anim>
                                    <p:anim calcmode="lin" valueType="num">
                                      <p:cBhvr>
                                        <p:cTn id="190" dur="3000" fill="hold"/>
                                        <p:tgtEl>
                                          <p:spTgt spid="2"/>
                                        </p:tgtEl>
                                        <p:attrNameLst>
                                          <p:attrName>ppt_y</p:attrName>
                                        </p:attrNameLst>
                                      </p:cBhvr>
                                      <p:tavLst>
                                        <p:tav tm="0">
                                          <p:val>
                                            <p:strVal val="#ppt_y+#ppt_h/2"/>
                                          </p:val>
                                        </p:tav>
                                        <p:tav tm="100000">
                                          <p:val>
                                            <p:strVal val="#ppt_y"/>
                                          </p:val>
                                        </p:tav>
                                      </p:tavLst>
                                    </p:anim>
                                    <p:anim calcmode="lin" valueType="num">
                                      <p:cBhvr>
                                        <p:cTn id="191" dur="3000" fill="hold"/>
                                        <p:tgtEl>
                                          <p:spTgt spid="2"/>
                                        </p:tgtEl>
                                        <p:attrNameLst>
                                          <p:attrName>ppt_w</p:attrName>
                                        </p:attrNameLst>
                                      </p:cBhvr>
                                      <p:tavLst>
                                        <p:tav tm="0">
                                          <p:val>
                                            <p:strVal val="#ppt_w"/>
                                          </p:val>
                                        </p:tav>
                                        <p:tav tm="100000">
                                          <p:val>
                                            <p:strVal val="#ppt_w"/>
                                          </p:val>
                                        </p:tav>
                                      </p:tavLst>
                                    </p:anim>
                                    <p:anim calcmode="lin" valueType="num">
                                      <p:cBhvr>
                                        <p:cTn id="192"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140E66"/>
            </a:gs>
            <a:gs pos="50000">
              <a:srgbClr val="0051A2">
                <a:shade val="67500"/>
                <a:satMod val="115000"/>
              </a:srgbClr>
            </a:gs>
            <a:gs pos="100000">
              <a:srgbClr val="0051A2">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a7c9d2e09b38b8ffbf28e7670d187de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17019875">
            <a:off x="2489210" y="-229045"/>
            <a:ext cx="1669683" cy="1937366"/>
          </a:xfrm>
          <a:prstGeom prst="rect">
            <a:avLst/>
          </a:prstGeom>
          <a:effectLst>
            <a:reflection blurRad="6350" stA="50000" endA="300" endPos="90000" dir="5400000" sy="-100000" algn="bl" rotWithShape="0"/>
          </a:effectLst>
        </p:spPr>
      </p:pic>
      <p:pic>
        <p:nvPicPr>
          <p:cNvPr id="4" name="3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4484552" flipH="1">
            <a:off x="4933132" y="-267087"/>
            <a:ext cx="1584522" cy="1810755"/>
          </a:xfrm>
          <a:prstGeom prst="rect">
            <a:avLst/>
          </a:prstGeom>
          <a:effectLst>
            <a:reflection blurRad="6350" stA="50000" endA="300" endPos="90000" dir="5400000" sy="-100000" algn="bl" rotWithShape="0"/>
          </a:effectLst>
        </p:spPr>
      </p:pic>
      <p:pic>
        <p:nvPicPr>
          <p:cNvPr id="5" name="4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17019875">
            <a:off x="2466303" y="701797"/>
            <a:ext cx="1669683" cy="1937366"/>
          </a:xfrm>
          <a:prstGeom prst="rect">
            <a:avLst/>
          </a:prstGeom>
          <a:effectLst>
            <a:reflection blurRad="6350" stA="50000" endA="300" endPos="90000" dir="5400000" sy="-100000" algn="bl" rotWithShape="0"/>
          </a:effectLst>
        </p:spPr>
      </p:pic>
      <p:pic>
        <p:nvPicPr>
          <p:cNvPr id="6" name="5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4484552" flipH="1">
            <a:off x="4861695" y="668701"/>
            <a:ext cx="1584522" cy="1810755"/>
          </a:xfrm>
          <a:prstGeom prst="rect">
            <a:avLst/>
          </a:prstGeom>
          <a:effectLst>
            <a:reflection blurRad="6350" stA="50000" endA="300" endPos="90000" dir="5400000" sy="-100000" algn="bl" rotWithShape="0"/>
          </a:effectLst>
        </p:spPr>
      </p:pic>
      <p:pic>
        <p:nvPicPr>
          <p:cNvPr id="7" name="6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17019875">
            <a:off x="2466302" y="1623397"/>
            <a:ext cx="1669683" cy="1937366"/>
          </a:xfrm>
          <a:prstGeom prst="rect">
            <a:avLst/>
          </a:prstGeom>
          <a:effectLst>
            <a:reflection blurRad="6350" stA="50000" endA="300" endPos="90000" dir="5400000" sy="-100000" algn="bl" rotWithShape="0"/>
          </a:effectLst>
        </p:spPr>
      </p:pic>
      <p:pic>
        <p:nvPicPr>
          <p:cNvPr id="8" name="7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4484552" flipH="1">
            <a:off x="4861694" y="1590301"/>
            <a:ext cx="1584522" cy="1810755"/>
          </a:xfrm>
          <a:prstGeom prst="rect">
            <a:avLst/>
          </a:prstGeom>
          <a:effectLst>
            <a:reflection blurRad="6350" stA="50000" endA="300" endPos="90000" dir="5400000" sy="-100000" algn="bl" rotWithShape="0"/>
          </a:effectLst>
        </p:spPr>
      </p:pic>
      <p:pic>
        <p:nvPicPr>
          <p:cNvPr id="9" name="8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17019875">
            <a:off x="2537741" y="2559186"/>
            <a:ext cx="1669683" cy="1937366"/>
          </a:xfrm>
          <a:prstGeom prst="rect">
            <a:avLst/>
          </a:prstGeom>
          <a:effectLst>
            <a:reflection blurRad="6350" stA="50000" endA="300" endPos="90000" dir="5400000" sy="-100000" algn="bl" rotWithShape="0"/>
          </a:effectLst>
        </p:spPr>
      </p:pic>
      <p:pic>
        <p:nvPicPr>
          <p:cNvPr id="10" name="9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4484552" flipH="1">
            <a:off x="4933133" y="2526090"/>
            <a:ext cx="1584522" cy="1810755"/>
          </a:xfrm>
          <a:prstGeom prst="rect">
            <a:avLst/>
          </a:prstGeom>
          <a:effectLst>
            <a:reflection blurRad="6350" stA="50000" endA="300" endPos="90000" dir="5400000" sy="-100000" algn="bl" rotWithShape="0"/>
          </a:effectLst>
        </p:spPr>
      </p:pic>
      <p:pic>
        <p:nvPicPr>
          <p:cNvPr id="11" name="10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17019875">
            <a:off x="2537740" y="3409347"/>
            <a:ext cx="1669683" cy="1937366"/>
          </a:xfrm>
          <a:prstGeom prst="rect">
            <a:avLst/>
          </a:prstGeom>
          <a:effectLst>
            <a:reflection blurRad="6350" stA="50000" endA="300" endPos="90000" dir="5400000" sy="-100000" algn="bl" rotWithShape="0"/>
          </a:effectLst>
        </p:spPr>
      </p:pic>
      <p:pic>
        <p:nvPicPr>
          <p:cNvPr id="12" name="11 Imagen" descr="_BxukQ2_m9qlkjBuhJJvZbdm0os.png"/>
          <p:cNvPicPr>
            <a:picLocks noChangeAspect="1"/>
          </p:cNvPicPr>
          <p:nvPr/>
        </p:nvPicPr>
        <p:blipFill>
          <a:blip r:embed="rId3">
            <a:duotone>
              <a:prstClr val="black"/>
              <a:srgbClr val="2A1DD9">
                <a:tint val="45000"/>
                <a:satMod val="400000"/>
              </a:srgbClr>
            </a:duotone>
            <a:lum contrast="10000"/>
          </a:blip>
          <a:srcRect l="11374" r="15320"/>
          <a:stretch>
            <a:fillRect/>
          </a:stretch>
        </p:blipFill>
        <p:spPr>
          <a:xfrm rot="4484552" flipH="1">
            <a:off x="4933132" y="3376251"/>
            <a:ext cx="1584522" cy="1810755"/>
          </a:xfrm>
          <a:prstGeom prst="rect">
            <a:avLst/>
          </a:prstGeom>
          <a:effectLst>
            <a:reflection blurRad="6350" stA="50000" endA="300" endPos="90000" dir="5400000" sy="-100000" algn="bl" rotWithShape="0"/>
          </a:effectLst>
        </p:spPr>
      </p:pic>
      <p:sp>
        <p:nvSpPr>
          <p:cNvPr id="13" name="12 Rectángulo"/>
          <p:cNvSpPr/>
          <p:nvPr/>
        </p:nvSpPr>
        <p:spPr>
          <a:xfrm>
            <a:off x="-714412" y="-785836"/>
            <a:ext cx="10572824" cy="821537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2" fill="hold"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1+ppt_w/2"/>
                                          </p:val>
                                        </p:tav>
                                      </p:tavLst>
                                    </p:anim>
                                    <p:anim calcmode="lin" valueType="num">
                                      <p:cBhvr additive="base">
                                        <p:cTn id="70" dur="2000"/>
                                        <p:tgtEl>
                                          <p:spTgt spid="3"/>
                                        </p:tgtEl>
                                        <p:attrNameLst>
                                          <p:attrName>ppt_y</p:attrName>
                                        </p:attrNameLst>
                                      </p:cBhvr>
                                      <p:tavLst>
                                        <p:tav tm="0">
                                          <p:val>
                                            <p:strVal val="ppt_y"/>
                                          </p:val>
                                        </p:tav>
                                        <p:tav tm="100000">
                                          <p:val>
                                            <p:strVal val="ppt_y"/>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2" fill="hold"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1+ppt_w/2"/>
                                          </p:val>
                                        </p:tav>
                                      </p:tavLst>
                                    </p:anim>
                                    <p:anim calcmode="lin" valueType="num">
                                      <p:cBhvr additive="base">
                                        <p:cTn id="74" dur="2000"/>
                                        <p:tgtEl>
                                          <p:spTgt spid="5"/>
                                        </p:tgtEl>
                                        <p:attrNameLst>
                                          <p:attrName>ppt_y</p:attrName>
                                        </p:attrNameLst>
                                      </p:cBhvr>
                                      <p:tavLst>
                                        <p:tav tm="0">
                                          <p:val>
                                            <p:strVal val="ppt_y"/>
                                          </p:val>
                                        </p:tav>
                                        <p:tav tm="100000">
                                          <p:val>
                                            <p:strVal val="ppt_y"/>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1+ppt_w/2"/>
                                          </p:val>
                                        </p:tav>
                                      </p:tavLst>
                                    </p:anim>
                                    <p:anim calcmode="lin" valueType="num">
                                      <p:cBhvr additive="base">
                                        <p:cTn id="78" dur="2000"/>
                                        <p:tgtEl>
                                          <p:spTgt spid="7"/>
                                        </p:tgtEl>
                                        <p:attrNameLst>
                                          <p:attrName>ppt_y</p:attrName>
                                        </p:attrNameLst>
                                      </p:cBhvr>
                                      <p:tavLst>
                                        <p:tav tm="0">
                                          <p:val>
                                            <p:strVal val="ppt_y"/>
                                          </p:val>
                                        </p:tav>
                                        <p:tav tm="100000">
                                          <p:val>
                                            <p:strVal val="ppt_y"/>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1+ppt_w/2"/>
                                          </p:val>
                                        </p:tav>
                                      </p:tavLst>
                                    </p:anim>
                                    <p:anim calcmode="lin" valueType="num">
                                      <p:cBhvr additive="base">
                                        <p:cTn id="82" dur="2000"/>
                                        <p:tgtEl>
                                          <p:spTgt spid="9"/>
                                        </p:tgtEl>
                                        <p:attrNameLst>
                                          <p:attrName>ppt_y</p:attrName>
                                        </p:attrNameLst>
                                      </p:cBhvr>
                                      <p:tavLst>
                                        <p:tav tm="0">
                                          <p:val>
                                            <p:strVal val="ppt_y"/>
                                          </p:val>
                                        </p:tav>
                                        <p:tav tm="100000">
                                          <p:val>
                                            <p:strVal val="ppt_y"/>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1+ppt_w/2"/>
                                          </p:val>
                                        </p:tav>
                                      </p:tavLst>
                                    </p:anim>
                                    <p:anim calcmode="lin" valueType="num">
                                      <p:cBhvr additive="base">
                                        <p:cTn id="86" dur="2000"/>
                                        <p:tgtEl>
                                          <p:spTgt spid="11"/>
                                        </p:tgtEl>
                                        <p:attrNameLst>
                                          <p:attrName>ppt_y</p:attrName>
                                        </p:attrNameLst>
                                      </p:cBhvr>
                                      <p:tavLst>
                                        <p:tav tm="0">
                                          <p:val>
                                            <p:strVal val="ppt_y"/>
                                          </p:val>
                                        </p:tav>
                                        <p:tav tm="100000">
                                          <p:val>
                                            <p:strVal val="ppt_y"/>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8" fill="hold"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0-ppt_w/2"/>
                                          </p:val>
                                        </p:tav>
                                      </p:tavLst>
                                    </p:anim>
                                    <p:anim calcmode="lin" valueType="num">
                                      <p:cBhvr additive="base">
                                        <p:cTn id="90" dur="2000"/>
                                        <p:tgtEl>
                                          <p:spTgt spid="4"/>
                                        </p:tgtEl>
                                        <p:attrNameLst>
                                          <p:attrName>ppt_y</p:attrName>
                                        </p:attrNameLst>
                                      </p:cBhvr>
                                      <p:tavLst>
                                        <p:tav tm="0">
                                          <p:val>
                                            <p:strVal val="ppt_y"/>
                                          </p:val>
                                        </p:tav>
                                        <p:tav tm="100000">
                                          <p:val>
                                            <p:strVal val="ppt_y"/>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8" fill="hold"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ppt_y"/>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ppt_y"/>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ppt_y"/>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8" presetClass="emph" presetSubtype="0" fill="hold" nodeType="withEffect">
                                  <p:stCondLst>
                                    <p:cond delay="0"/>
                                  </p:stCondLst>
                                  <p:childTnLst>
                                    <p:animRot by="-21600000">
                                      <p:cBhvr>
                                        <p:cTn id="109" dur="2000" fill="hold"/>
                                        <p:tgtEl>
                                          <p:spTgt spid="4"/>
                                        </p:tgtEl>
                                        <p:attrNameLst>
                                          <p:attrName>r</p:attrName>
                                        </p:attrNameLst>
                                      </p:cBhvr>
                                    </p:animRot>
                                  </p:childTnLst>
                                </p:cTn>
                              </p:par>
                              <p:par>
                                <p:cTn id="110" presetID="8" presetClass="emph" presetSubtype="0" fill="hold" nodeType="withEffect">
                                  <p:stCondLst>
                                    <p:cond delay="0"/>
                                  </p:stCondLst>
                                  <p:childTnLst>
                                    <p:animRot by="-21600000">
                                      <p:cBhvr>
                                        <p:cTn id="111" dur="2000" fill="hold"/>
                                        <p:tgtEl>
                                          <p:spTgt spid="6"/>
                                        </p:tgtEl>
                                        <p:attrNameLst>
                                          <p:attrName>r</p:attrName>
                                        </p:attrNameLst>
                                      </p:cBhvr>
                                    </p:animRot>
                                  </p:childTnLst>
                                </p:cTn>
                              </p:par>
                              <p:par>
                                <p:cTn id="112" presetID="8" presetClass="emph" presetSubtype="0" fill="hold" nodeType="withEffect">
                                  <p:stCondLst>
                                    <p:cond delay="0"/>
                                  </p:stCondLst>
                                  <p:childTnLst>
                                    <p:animRot by="-21600000">
                                      <p:cBhvr>
                                        <p:cTn id="113" dur="2000" fill="hold"/>
                                        <p:tgtEl>
                                          <p:spTgt spid="8"/>
                                        </p:tgtEl>
                                        <p:attrNameLst>
                                          <p:attrName>r</p:attrName>
                                        </p:attrNameLst>
                                      </p:cBhvr>
                                    </p:animRot>
                                  </p:childTnLst>
                                </p:cTn>
                              </p:par>
                              <p:par>
                                <p:cTn id="114" presetID="8" presetClass="emph" presetSubtype="0" fill="hold" nodeType="withEffect">
                                  <p:stCondLst>
                                    <p:cond delay="0"/>
                                  </p:stCondLst>
                                  <p:childTnLst>
                                    <p:animRot by="-21600000">
                                      <p:cBhvr>
                                        <p:cTn id="115" dur="2000" fill="hold"/>
                                        <p:tgtEl>
                                          <p:spTgt spid="10"/>
                                        </p:tgtEl>
                                        <p:attrNameLst>
                                          <p:attrName>r</p:attrName>
                                        </p:attrNameLst>
                                      </p:cBhvr>
                                    </p:animRot>
                                  </p:childTnLst>
                                </p:cTn>
                              </p:par>
                              <p:par>
                                <p:cTn id="116" presetID="8" presetClass="emph" presetSubtype="0" fill="hold" nodeType="withEffect">
                                  <p:stCondLst>
                                    <p:cond delay="0"/>
                                  </p:stCondLst>
                                  <p:childTnLst>
                                    <p:animRot by="-21600000">
                                      <p:cBhvr>
                                        <p:cTn id="117" dur="2000" fill="hold"/>
                                        <p:tgtEl>
                                          <p:spTgt spid="12"/>
                                        </p:tgtEl>
                                        <p:attrNameLst>
                                          <p:attrName>r</p:attrName>
                                        </p:attrNameLst>
                                      </p:cBhvr>
                                    </p:animRot>
                                  </p:childTnLst>
                                </p:cTn>
                              </p:par>
                              <p:par>
                                <p:cTn id="118" presetID="8" presetClass="emph" presetSubtype="0" fill="hold" nodeType="withEffect">
                                  <p:stCondLst>
                                    <p:cond delay="0"/>
                                  </p:stCondLst>
                                  <p:childTnLst>
                                    <p:animRot by="21600000">
                                      <p:cBhvr>
                                        <p:cTn id="119" dur="2000" fill="hold"/>
                                        <p:tgtEl>
                                          <p:spTgt spid="3"/>
                                        </p:tgtEl>
                                        <p:attrNameLst>
                                          <p:attrName>r</p:attrName>
                                        </p:attrNameLst>
                                      </p:cBhvr>
                                    </p:animRot>
                                  </p:childTnLst>
                                </p:cTn>
                              </p:par>
                              <p:par>
                                <p:cTn id="120" presetID="8" presetClass="emph" presetSubtype="0"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9"/>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11"/>
                                        </p:tgtEl>
                                        <p:attrNameLst>
                                          <p:attrName>r</p:attrName>
                                        </p:attrNameLst>
                                      </p:cBhvr>
                                    </p:animRo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5e3671eeae6d4e1e835ff6912121e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0" y="1285866"/>
            <a:ext cx="2071670" cy="1214446"/>
          </a:xfrm>
          <a:prstGeom prst="rect">
            <a:avLst/>
          </a:prstGeom>
        </p:spPr>
      </p:pic>
      <p:pic>
        <p:nvPicPr>
          <p:cNvPr id="4" name="3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0" y="2428874"/>
            <a:ext cx="2000264" cy="1276360"/>
          </a:xfrm>
          <a:prstGeom prst="rect">
            <a:avLst/>
          </a:prstGeom>
        </p:spPr>
      </p:pic>
      <p:pic>
        <p:nvPicPr>
          <p:cNvPr id="5" name="4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857224" y="1285866"/>
            <a:ext cx="2071670" cy="1214446"/>
          </a:xfrm>
          <a:prstGeom prst="rect">
            <a:avLst/>
          </a:prstGeom>
        </p:spPr>
      </p:pic>
      <p:pic>
        <p:nvPicPr>
          <p:cNvPr id="6" name="5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857224" y="2428874"/>
            <a:ext cx="2000264" cy="1276360"/>
          </a:xfrm>
          <a:prstGeom prst="rect">
            <a:avLst/>
          </a:prstGeom>
        </p:spPr>
      </p:pic>
      <p:pic>
        <p:nvPicPr>
          <p:cNvPr id="7" name="6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1714512" y="1285866"/>
            <a:ext cx="2071670" cy="1214446"/>
          </a:xfrm>
          <a:prstGeom prst="rect">
            <a:avLst/>
          </a:prstGeom>
        </p:spPr>
      </p:pic>
      <p:pic>
        <p:nvPicPr>
          <p:cNvPr id="8" name="7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1714512" y="2428874"/>
            <a:ext cx="2000264" cy="1276360"/>
          </a:xfrm>
          <a:prstGeom prst="rect">
            <a:avLst/>
          </a:prstGeom>
        </p:spPr>
      </p:pic>
      <p:pic>
        <p:nvPicPr>
          <p:cNvPr id="9" name="8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2571736" y="1285866"/>
            <a:ext cx="2071670" cy="1214446"/>
          </a:xfrm>
          <a:prstGeom prst="rect">
            <a:avLst/>
          </a:prstGeom>
        </p:spPr>
      </p:pic>
      <p:pic>
        <p:nvPicPr>
          <p:cNvPr id="10" name="9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2571736" y="2428874"/>
            <a:ext cx="2000264" cy="1276360"/>
          </a:xfrm>
          <a:prstGeom prst="rect">
            <a:avLst/>
          </a:prstGeom>
        </p:spPr>
      </p:pic>
      <p:pic>
        <p:nvPicPr>
          <p:cNvPr id="11" name="10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3357586" y="1285866"/>
            <a:ext cx="2071670" cy="1214446"/>
          </a:xfrm>
          <a:prstGeom prst="rect">
            <a:avLst/>
          </a:prstGeom>
        </p:spPr>
      </p:pic>
      <p:pic>
        <p:nvPicPr>
          <p:cNvPr id="12" name="11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3357586" y="2428874"/>
            <a:ext cx="2000264" cy="1276360"/>
          </a:xfrm>
          <a:prstGeom prst="rect">
            <a:avLst/>
          </a:prstGeom>
        </p:spPr>
      </p:pic>
      <p:pic>
        <p:nvPicPr>
          <p:cNvPr id="13" name="12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4214810" y="1285866"/>
            <a:ext cx="2071670" cy="1214446"/>
          </a:xfrm>
          <a:prstGeom prst="rect">
            <a:avLst/>
          </a:prstGeom>
        </p:spPr>
      </p:pic>
      <p:pic>
        <p:nvPicPr>
          <p:cNvPr id="14" name="13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4214810" y="2428874"/>
            <a:ext cx="2000264" cy="1276360"/>
          </a:xfrm>
          <a:prstGeom prst="rect">
            <a:avLst/>
          </a:prstGeom>
        </p:spPr>
      </p:pic>
      <p:pic>
        <p:nvPicPr>
          <p:cNvPr id="15" name="14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5072098" y="1285866"/>
            <a:ext cx="2071670" cy="1214446"/>
          </a:xfrm>
          <a:prstGeom prst="rect">
            <a:avLst/>
          </a:prstGeom>
        </p:spPr>
      </p:pic>
      <p:pic>
        <p:nvPicPr>
          <p:cNvPr id="16" name="15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5072098" y="2428874"/>
            <a:ext cx="2000264" cy="1276360"/>
          </a:xfrm>
          <a:prstGeom prst="rect">
            <a:avLst/>
          </a:prstGeom>
        </p:spPr>
      </p:pic>
      <p:pic>
        <p:nvPicPr>
          <p:cNvPr id="17" name="16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5929322" y="1285866"/>
            <a:ext cx="2071670" cy="1214446"/>
          </a:xfrm>
          <a:prstGeom prst="rect">
            <a:avLst/>
          </a:prstGeom>
        </p:spPr>
      </p:pic>
      <p:pic>
        <p:nvPicPr>
          <p:cNvPr id="18" name="17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5929322" y="2428874"/>
            <a:ext cx="2000264" cy="1276360"/>
          </a:xfrm>
          <a:prstGeom prst="rect">
            <a:avLst/>
          </a:prstGeom>
        </p:spPr>
      </p:pic>
      <p:pic>
        <p:nvPicPr>
          <p:cNvPr id="19" name="18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6715140" y="1285866"/>
            <a:ext cx="2071670" cy="1214446"/>
          </a:xfrm>
          <a:prstGeom prst="rect">
            <a:avLst/>
          </a:prstGeom>
        </p:spPr>
      </p:pic>
      <p:pic>
        <p:nvPicPr>
          <p:cNvPr id="20" name="19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7358082" y="2357436"/>
            <a:ext cx="2000264" cy="1276360"/>
          </a:xfrm>
          <a:prstGeom prst="rect">
            <a:avLst/>
          </a:prstGeom>
        </p:spPr>
      </p:pic>
      <p:pic>
        <p:nvPicPr>
          <p:cNvPr id="21" name="20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a:off x="7429456" y="1285866"/>
            <a:ext cx="2071670" cy="1214446"/>
          </a:xfrm>
          <a:prstGeom prst="rect">
            <a:avLst/>
          </a:prstGeom>
        </p:spPr>
      </p:pic>
      <p:pic>
        <p:nvPicPr>
          <p:cNvPr id="22" name="21 Imagen" descr="9933d4b1.png"/>
          <p:cNvPicPr>
            <a:picLocks noChangeAspect="1"/>
          </p:cNvPicPr>
          <p:nvPr/>
        </p:nvPicPr>
        <p:blipFill>
          <a:blip r:embed="rId3">
            <a:duotone>
              <a:schemeClr val="accent1">
                <a:shade val="45000"/>
                <a:satMod val="135000"/>
              </a:schemeClr>
              <a:prstClr val="white"/>
            </a:duotone>
            <a:lum bright="40000" contrast="40000"/>
          </a:blip>
          <a:srcRect l="9373" t="22495" b="23142"/>
          <a:stretch>
            <a:fillRect/>
          </a:stretch>
        </p:blipFill>
        <p:spPr>
          <a:xfrm flipV="1">
            <a:off x="6786578" y="2428874"/>
            <a:ext cx="2000264" cy="1276360"/>
          </a:xfrm>
          <a:prstGeom prst="rect">
            <a:avLst/>
          </a:prstGeom>
        </p:spPr>
      </p:pic>
      <p:sp>
        <p:nvSpPr>
          <p:cNvPr id="23" name="22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0-#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0-#ppt_w/2"/>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8" presetClass="emph" presetSubtype="0" fill="hold"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22"/>
                                        </p:tgtEl>
                                        <p:attrNameLst>
                                          <p:attrName>r</p:attrName>
                                        </p:attrNameLst>
                                      </p:cBhvr>
                                    </p:animRot>
                                  </p:childTnLst>
                                </p:cTn>
                              </p:par>
                            </p:childTnLst>
                          </p:cTn>
                        </p:par>
                        <p:par>
                          <p:cTn id="127" fill="hold">
                            <p:stCondLst>
                              <p:cond delay="2000"/>
                            </p:stCondLst>
                            <p:childTnLst>
                              <p:par>
                                <p:cTn id="128" presetID="2" presetClass="exit" presetSubtype="8" fill="hold"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0-ppt_w/2"/>
                                          </p:val>
                                        </p:tav>
                                      </p:tavLst>
                                    </p:anim>
                                    <p:anim calcmode="lin" valueType="num">
                                      <p:cBhvr additive="base">
                                        <p:cTn id="130" dur="2000"/>
                                        <p:tgtEl>
                                          <p:spTgt spid="3"/>
                                        </p:tgtEl>
                                        <p:attrNameLst>
                                          <p:attrName>ppt_y</p:attrName>
                                        </p:attrNameLst>
                                      </p:cBhvr>
                                      <p:tavLst>
                                        <p:tav tm="0">
                                          <p:val>
                                            <p:strVal val="ppt_y"/>
                                          </p:val>
                                        </p:tav>
                                        <p:tav tm="100000">
                                          <p:val>
                                            <p:strVal val="ppt_y"/>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4"/>
                                        </p:tgtEl>
                                        <p:attrNameLst>
                                          <p:attrName>ppt_x</p:attrName>
                                        </p:attrNameLst>
                                      </p:cBhvr>
                                      <p:tavLst>
                                        <p:tav tm="0">
                                          <p:val>
                                            <p:strVal val="ppt_x"/>
                                          </p:val>
                                        </p:tav>
                                        <p:tav tm="100000">
                                          <p:val>
                                            <p:strVal val="0-ppt_w/2"/>
                                          </p:val>
                                        </p:tav>
                                      </p:tavLst>
                                    </p:anim>
                                    <p:anim calcmode="lin" valueType="num">
                                      <p:cBhvr additive="base">
                                        <p:cTn id="134" dur="2000"/>
                                        <p:tgtEl>
                                          <p:spTgt spid="4"/>
                                        </p:tgtEl>
                                        <p:attrNameLst>
                                          <p:attrName>ppt_y</p:attrName>
                                        </p:attrNameLst>
                                      </p:cBhvr>
                                      <p:tavLst>
                                        <p:tav tm="0">
                                          <p:val>
                                            <p:strVal val="ppt_y"/>
                                          </p:val>
                                        </p:tav>
                                        <p:tav tm="100000">
                                          <p:val>
                                            <p:strVal val="ppt_y"/>
                                          </p:val>
                                        </p:tav>
                                      </p:tavLst>
                                    </p:anim>
                                    <p:set>
                                      <p:cBhvr>
                                        <p:cTn id="135" dur="1" fill="hold">
                                          <p:stCondLst>
                                            <p:cond delay="1999"/>
                                          </p:stCondLst>
                                        </p:cTn>
                                        <p:tgtEl>
                                          <p:spTgt spid="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0-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0-ppt_w/2"/>
                                          </p:val>
                                        </p:tav>
                                      </p:tavLst>
                                    </p:anim>
                                    <p:anim calcmode="lin" valueType="num">
                                      <p:cBhvr additive="base">
                                        <p:cTn id="146" dur="2000"/>
                                        <p:tgtEl>
                                          <p:spTgt spid="7"/>
                                        </p:tgtEl>
                                        <p:attrNameLst>
                                          <p:attrName>ppt_y</p:attrName>
                                        </p:attrNameLst>
                                      </p:cBhvr>
                                      <p:tavLst>
                                        <p:tav tm="0">
                                          <p:val>
                                            <p:strVal val="ppt_y"/>
                                          </p:val>
                                        </p:tav>
                                        <p:tav tm="100000">
                                          <p:val>
                                            <p:strVal val="ppt_y"/>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0-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ppt_y"/>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ppt_y"/>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ppt_y"/>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0-ppt_w/2"/>
                                          </p:val>
                                        </p:tav>
                                      </p:tavLst>
                                    </p:anim>
                                    <p:anim calcmode="lin" valueType="num">
                                      <p:cBhvr additive="base">
                                        <p:cTn id="166" dur="2000"/>
                                        <p:tgtEl>
                                          <p:spTgt spid="12"/>
                                        </p:tgtEl>
                                        <p:attrNameLst>
                                          <p:attrName>ppt_y</p:attrName>
                                        </p:attrNameLst>
                                      </p:cBhvr>
                                      <p:tavLst>
                                        <p:tav tm="0">
                                          <p:val>
                                            <p:strVal val="ppt_y"/>
                                          </p:val>
                                        </p:tav>
                                        <p:tav tm="100000">
                                          <p:val>
                                            <p:strVal val="ppt_y"/>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0-ppt_w/2"/>
                                          </p:val>
                                        </p:tav>
                                      </p:tavLst>
                                    </p:anim>
                                    <p:anim calcmode="lin" valueType="num">
                                      <p:cBhvr additive="base">
                                        <p:cTn id="170" dur="2000"/>
                                        <p:tgtEl>
                                          <p:spTgt spid="13"/>
                                        </p:tgtEl>
                                        <p:attrNameLst>
                                          <p:attrName>ppt_y</p:attrName>
                                        </p:attrNameLst>
                                      </p:cBhvr>
                                      <p:tavLst>
                                        <p:tav tm="0">
                                          <p:val>
                                            <p:strVal val="ppt_y"/>
                                          </p:val>
                                        </p:tav>
                                        <p:tav tm="100000">
                                          <p:val>
                                            <p:strVal val="ppt_y"/>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0-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0-ppt_w/2"/>
                                          </p:val>
                                        </p:tav>
                                      </p:tavLst>
                                    </p:anim>
                                    <p:anim calcmode="lin" valueType="num">
                                      <p:cBhvr additive="base">
                                        <p:cTn id="178" dur="2000"/>
                                        <p:tgtEl>
                                          <p:spTgt spid="15"/>
                                        </p:tgtEl>
                                        <p:attrNameLst>
                                          <p:attrName>ppt_y</p:attrName>
                                        </p:attrNameLst>
                                      </p:cBhvr>
                                      <p:tavLst>
                                        <p:tav tm="0">
                                          <p:val>
                                            <p:strVal val="ppt_y"/>
                                          </p:val>
                                        </p:tav>
                                        <p:tav tm="100000">
                                          <p:val>
                                            <p:strVal val="ppt_y"/>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0-ppt_w/2"/>
                                          </p:val>
                                        </p:tav>
                                      </p:tavLst>
                                    </p:anim>
                                    <p:anim calcmode="lin" valueType="num">
                                      <p:cBhvr additive="base">
                                        <p:cTn id="182" dur="2000"/>
                                        <p:tgtEl>
                                          <p:spTgt spid="16"/>
                                        </p:tgtEl>
                                        <p:attrNameLst>
                                          <p:attrName>ppt_y</p:attrName>
                                        </p:attrNameLst>
                                      </p:cBhvr>
                                      <p:tavLst>
                                        <p:tav tm="0">
                                          <p:val>
                                            <p:strVal val="ppt_y"/>
                                          </p:val>
                                        </p:tav>
                                        <p:tav tm="100000">
                                          <p:val>
                                            <p:strVal val="ppt_y"/>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7"/>
                                        </p:tgtEl>
                                        <p:attrNameLst>
                                          <p:attrName>ppt_x</p:attrName>
                                        </p:attrNameLst>
                                      </p:cBhvr>
                                      <p:tavLst>
                                        <p:tav tm="0">
                                          <p:val>
                                            <p:strVal val="ppt_x"/>
                                          </p:val>
                                        </p:tav>
                                        <p:tav tm="100000">
                                          <p:val>
                                            <p:strVal val="0-ppt_w/2"/>
                                          </p:val>
                                        </p:tav>
                                      </p:tavLst>
                                    </p:anim>
                                    <p:anim calcmode="lin" valueType="num">
                                      <p:cBhvr additive="base">
                                        <p:cTn id="186" dur="2000"/>
                                        <p:tgtEl>
                                          <p:spTgt spid="17"/>
                                        </p:tgtEl>
                                        <p:attrNameLst>
                                          <p:attrName>ppt_y</p:attrName>
                                        </p:attrNameLst>
                                      </p:cBhvr>
                                      <p:tavLst>
                                        <p:tav tm="0">
                                          <p:val>
                                            <p:strVal val="ppt_y"/>
                                          </p:val>
                                        </p:tav>
                                        <p:tav tm="100000">
                                          <p:val>
                                            <p:strVal val="ppt_y"/>
                                          </p:val>
                                        </p:tav>
                                      </p:tavLst>
                                    </p:anim>
                                    <p:set>
                                      <p:cBhvr>
                                        <p:cTn id="187" dur="1" fill="hold">
                                          <p:stCondLst>
                                            <p:cond delay="1999"/>
                                          </p:stCondLst>
                                        </p:cTn>
                                        <p:tgtEl>
                                          <p:spTgt spid="17"/>
                                        </p:tgtEl>
                                        <p:attrNameLst>
                                          <p:attrName>style.visibility</p:attrName>
                                        </p:attrNameLst>
                                      </p:cBhvr>
                                      <p:to>
                                        <p:strVal val="hidden"/>
                                      </p:to>
                                    </p:set>
                                  </p:childTnLst>
                                </p:cTn>
                              </p:par>
                              <p:par>
                                <p:cTn id="188" presetID="2" presetClass="exit" presetSubtype="8" fill="hold" nodeType="withEffect">
                                  <p:stCondLst>
                                    <p:cond delay="0"/>
                                  </p:stCondLst>
                                  <p:childTnLst>
                                    <p:anim calcmode="lin" valueType="num">
                                      <p:cBhvr additive="base">
                                        <p:cTn id="189" dur="2000"/>
                                        <p:tgtEl>
                                          <p:spTgt spid="18"/>
                                        </p:tgtEl>
                                        <p:attrNameLst>
                                          <p:attrName>ppt_x</p:attrName>
                                        </p:attrNameLst>
                                      </p:cBhvr>
                                      <p:tavLst>
                                        <p:tav tm="0">
                                          <p:val>
                                            <p:strVal val="ppt_x"/>
                                          </p:val>
                                        </p:tav>
                                        <p:tav tm="100000">
                                          <p:val>
                                            <p:strVal val="0-ppt_w/2"/>
                                          </p:val>
                                        </p:tav>
                                      </p:tavLst>
                                    </p:anim>
                                    <p:anim calcmode="lin" valueType="num">
                                      <p:cBhvr additive="base">
                                        <p:cTn id="190" dur="2000"/>
                                        <p:tgtEl>
                                          <p:spTgt spid="18"/>
                                        </p:tgtEl>
                                        <p:attrNameLst>
                                          <p:attrName>ppt_y</p:attrName>
                                        </p:attrNameLst>
                                      </p:cBhvr>
                                      <p:tavLst>
                                        <p:tav tm="0">
                                          <p:val>
                                            <p:strVal val="ppt_y"/>
                                          </p:val>
                                        </p:tav>
                                        <p:tav tm="100000">
                                          <p:val>
                                            <p:strVal val="ppt_y"/>
                                          </p:val>
                                        </p:tav>
                                      </p:tavLst>
                                    </p:anim>
                                    <p:set>
                                      <p:cBhvr>
                                        <p:cTn id="191" dur="1" fill="hold">
                                          <p:stCondLst>
                                            <p:cond delay="1999"/>
                                          </p:stCondLst>
                                        </p:cTn>
                                        <p:tgtEl>
                                          <p:spTgt spid="18"/>
                                        </p:tgtEl>
                                        <p:attrNameLst>
                                          <p:attrName>style.visibility</p:attrName>
                                        </p:attrNameLst>
                                      </p:cBhvr>
                                      <p:to>
                                        <p:strVal val="hidden"/>
                                      </p:to>
                                    </p:set>
                                  </p:childTnLst>
                                </p:cTn>
                              </p:par>
                              <p:par>
                                <p:cTn id="192" presetID="2" presetClass="exit" presetSubtype="8"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0-ppt_w/2"/>
                                          </p:val>
                                        </p:tav>
                                      </p:tavLst>
                                    </p:anim>
                                    <p:anim calcmode="lin" valueType="num">
                                      <p:cBhvr additive="base">
                                        <p:cTn id="194" dur="2000"/>
                                        <p:tgtEl>
                                          <p:spTgt spid="19"/>
                                        </p:tgtEl>
                                        <p:attrNameLst>
                                          <p:attrName>ppt_y</p:attrName>
                                        </p:attrNameLst>
                                      </p:cBhvr>
                                      <p:tavLst>
                                        <p:tav tm="0">
                                          <p:val>
                                            <p:strVal val="ppt_y"/>
                                          </p:val>
                                        </p:tav>
                                        <p:tav tm="100000">
                                          <p:val>
                                            <p:strVal val="ppt_y"/>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8"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ppt_y"/>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8"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ppt_y"/>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8" fill="hold" nodeType="withEffect">
                                  <p:stCondLst>
                                    <p:cond delay="0"/>
                                  </p:stCondLst>
                                  <p:childTnLst>
                                    <p:anim calcmode="lin" valueType="num">
                                      <p:cBhvr additive="base">
                                        <p:cTn id="205" dur="2000"/>
                                        <p:tgtEl>
                                          <p:spTgt spid="22"/>
                                        </p:tgtEl>
                                        <p:attrNameLst>
                                          <p:attrName>ppt_x</p:attrName>
                                        </p:attrNameLst>
                                      </p:cBhvr>
                                      <p:tavLst>
                                        <p:tav tm="0">
                                          <p:val>
                                            <p:strVal val="ppt_x"/>
                                          </p:val>
                                        </p:tav>
                                        <p:tav tm="100000">
                                          <p:val>
                                            <p:strVal val="0-ppt_w/2"/>
                                          </p:val>
                                        </p:tav>
                                      </p:tavLst>
                                    </p:anim>
                                    <p:anim calcmode="lin" valueType="num">
                                      <p:cBhvr additive="base">
                                        <p:cTn id="206" dur="2000"/>
                                        <p:tgtEl>
                                          <p:spTgt spid="22"/>
                                        </p:tgtEl>
                                        <p:attrNameLst>
                                          <p:attrName>ppt_y</p:attrName>
                                        </p:attrNameLst>
                                      </p:cBhvr>
                                      <p:tavLst>
                                        <p:tav tm="0">
                                          <p:val>
                                            <p:strVal val="ppt_y"/>
                                          </p:val>
                                        </p:tav>
                                        <p:tav tm="100000">
                                          <p:val>
                                            <p:strVal val="ppt_y"/>
                                          </p:val>
                                        </p:tav>
                                      </p:tavLst>
                                    </p:anim>
                                    <p:set>
                                      <p:cBhvr>
                                        <p:cTn id="207" dur="1" fill="hold">
                                          <p:stCondLst>
                                            <p:cond delay="1999"/>
                                          </p:stCondLst>
                                        </p:cTn>
                                        <p:tgtEl>
                                          <p:spTgt spid="22"/>
                                        </p:tgtEl>
                                        <p:attrNameLst>
                                          <p:attrName>style.visibility</p:attrName>
                                        </p:attrNameLst>
                                      </p:cBhvr>
                                      <p:to>
                                        <p:strVal val="hidden"/>
                                      </p:to>
                                    </p:set>
                                  </p:childTnLst>
                                </p:cTn>
                              </p:par>
                              <p:par>
                                <p:cTn id="208" presetID="8" presetClass="emph" presetSubtype="0" fill="hold" nodeType="withEffect">
                                  <p:stCondLst>
                                    <p:cond delay="0"/>
                                  </p:stCondLst>
                                  <p:childTnLst>
                                    <p:animRot by="-21600000">
                                      <p:cBhvr>
                                        <p:cTn id="209" dur="2000" fill="hold"/>
                                        <p:tgtEl>
                                          <p:spTgt spid="3"/>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7"/>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15"/>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7"/>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9"/>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21"/>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22"/>
                                        </p:tgtEl>
                                        <p:attrNameLst>
                                          <p:attrName>r</p:attrName>
                                        </p:attrNameLst>
                                      </p:cBhvr>
                                    </p:animRot>
                                  </p:childTnLst>
                                </p:cTn>
                              </p:par>
                              <p:par>
                                <p:cTn id="248" presetID="17" presetClass="entr" presetSubtype="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ppt_w/2"/>
                                          </p:val>
                                        </p:tav>
                                        <p:tav tm="100000">
                                          <p:val>
                                            <p:strVal val="#ppt_x"/>
                                          </p:val>
                                        </p:tav>
                                      </p:tavLst>
                                    </p:anim>
                                    <p:anim calcmode="lin" valueType="num">
                                      <p:cBhvr>
                                        <p:cTn id="251" dur="2000" fill="hold"/>
                                        <p:tgtEl>
                                          <p:spTgt spid="2"/>
                                        </p:tgtEl>
                                        <p:attrNameLst>
                                          <p:attrName>ppt_y</p:attrName>
                                        </p:attrNameLst>
                                      </p:cBhvr>
                                      <p:tavLst>
                                        <p:tav tm="0">
                                          <p:val>
                                            <p:strVal val="#ppt_y"/>
                                          </p:val>
                                        </p:tav>
                                        <p:tav tm="100000">
                                          <p:val>
                                            <p:strVal val="#ppt_y"/>
                                          </p:val>
                                        </p:tav>
                                      </p:tavLst>
                                    </p:anim>
                                    <p:anim calcmode="lin" valueType="num">
                                      <p:cBhvr>
                                        <p:cTn id="252" dur="2000" fill="hold"/>
                                        <p:tgtEl>
                                          <p:spTgt spid="2"/>
                                        </p:tgtEl>
                                        <p:attrNameLst>
                                          <p:attrName>ppt_w</p:attrName>
                                        </p:attrNameLst>
                                      </p:cBhvr>
                                      <p:tavLst>
                                        <p:tav tm="0">
                                          <p:val>
                                            <p:fltVal val="0"/>
                                          </p:val>
                                        </p:tav>
                                        <p:tav tm="100000">
                                          <p:val>
                                            <p:strVal val="#ppt_w"/>
                                          </p:val>
                                        </p:tav>
                                      </p:tavLst>
                                    </p:anim>
                                    <p:anim calcmode="lin" valueType="num">
                                      <p:cBhvr>
                                        <p:cTn id="25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accent5">
                <a:lumMod val="50000"/>
                <a:shade val="67500"/>
                <a:satMod val="115000"/>
              </a:schemeClr>
            </a:gs>
            <a:gs pos="100000">
              <a:schemeClr val="accent5">
                <a:lumMod val="50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b951530c531882f6644be3c4b96e1a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Doble onda"/>
          <p:cNvSpPr/>
          <p:nvPr/>
        </p:nvSpPr>
        <p:spPr>
          <a:xfrm>
            <a:off x="0" y="4857766"/>
            <a:ext cx="9144000" cy="285734"/>
          </a:xfrm>
          <a:prstGeom prst="doubleWave">
            <a:avLst>
              <a:gd name="adj1" fmla="val 12500"/>
              <a:gd name="adj2" fmla="val -10000"/>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Doble onda"/>
          <p:cNvSpPr/>
          <p:nvPr/>
        </p:nvSpPr>
        <p:spPr>
          <a:xfrm>
            <a:off x="0" y="4572014"/>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Doble onda"/>
          <p:cNvSpPr/>
          <p:nvPr/>
        </p:nvSpPr>
        <p:spPr>
          <a:xfrm>
            <a:off x="0" y="4286262"/>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Doble onda"/>
          <p:cNvSpPr/>
          <p:nvPr/>
        </p:nvSpPr>
        <p:spPr>
          <a:xfrm>
            <a:off x="0" y="4000510"/>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Doble onda"/>
          <p:cNvSpPr/>
          <p:nvPr/>
        </p:nvSpPr>
        <p:spPr>
          <a:xfrm>
            <a:off x="0" y="3714758"/>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Doble onda"/>
          <p:cNvSpPr/>
          <p:nvPr/>
        </p:nvSpPr>
        <p:spPr>
          <a:xfrm>
            <a:off x="0" y="3429006"/>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Doble onda"/>
          <p:cNvSpPr/>
          <p:nvPr/>
        </p:nvSpPr>
        <p:spPr>
          <a:xfrm>
            <a:off x="0" y="3143254"/>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Doble onda"/>
          <p:cNvSpPr/>
          <p:nvPr/>
        </p:nvSpPr>
        <p:spPr>
          <a:xfrm>
            <a:off x="0" y="2857502"/>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Doble onda"/>
          <p:cNvSpPr/>
          <p:nvPr/>
        </p:nvSpPr>
        <p:spPr>
          <a:xfrm>
            <a:off x="0" y="2571750"/>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Doble onda"/>
          <p:cNvSpPr/>
          <p:nvPr/>
        </p:nvSpPr>
        <p:spPr>
          <a:xfrm>
            <a:off x="0" y="2285998"/>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Doble onda"/>
          <p:cNvSpPr/>
          <p:nvPr/>
        </p:nvSpPr>
        <p:spPr>
          <a:xfrm>
            <a:off x="0" y="2000246"/>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Doble onda"/>
          <p:cNvSpPr/>
          <p:nvPr/>
        </p:nvSpPr>
        <p:spPr>
          <a:xfrm>
            <a:off x="0" y="1714494"/>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Doble onda"/>
          <p:cNvSpPr/>
          <p:nvPr/>
        </p:nvSpPr>
        <p:spPr>
          <a:xfrm>
            <a:off x="0" y="1428742"/>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Doble onda"/>
          <p:cNvSpPr/>
          <p:nvPr/>
        </p:nvSpPr>
        <p:spPr>
          <a:xfrm>
            <a:off x="0" y="1142990"/>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Doble onda"/>
          <p:cNvSpPr/>
          <p:nvPr/>
        </p:nvSpPr>
        <p:spPr>
          <a:xfrm>
            <a:off x="0" y="857238"/>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Doble onda"/>
          <p:cNvSpPr/>
          <p:nvPr/>
        </p:nvSpPr>
        <p:spPr>
          <a:xfrm>
            <a:off x="0" y="571486"/>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Doble onda"/>
          <p:cNvSpPr/>
          <p:nvPr/>
        </p:nvSpPr>
        <p:spPr>
          <a:xfrm>
            <a:off x="0" y="285734"/>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Doble onda"/>
          <p:cNvSpPr/>
          <p:nvPr/>
        </p:nvSpPr>
        <p:spPr>
          <a:xfrm>
            <a:off x="0" y="0"/>
            <a:ext cx="9144000" cy="285734"/>
          </a:xfrm>
          <a:prstGeom prst="doubleWave">
            <a:avLst>
              <a:gd name="adj1" fmla="val 12500"/>
              <a:gd name="adj2" fmla="val -10000"/>
            </a:avLst>
          </a:prstGeom>
          <a:blipFill dpi="0" rotWithShape="1">
            <a:blip r:embed="rId3">
              <a:duotone>
                <a:schemeClr val="accent5">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0-#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0-#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0-#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ppt_x"/>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ppt_x"/>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ppt_x"/>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16" presetClass="entr" presetSubtype="37" fill="hold" grpId="1" nodeType="withEffect">
                                  <p:stCondLst>
                                    <p:cond delay="0"/>
                                  </p:stCondLst>
                                  <p:childTnLst>
                                    <p:set>
                                      <p:cBhvr>
                                        <p:cTn id="80" dur="1" fill="hold">
                                          <p:stCondLst>
                                            <p:cond delay="0"/>
                                          </p:stCondLst>
                                        </p:cTn>
                                        <p:tgtEl>
                                          <p:spTgt spid="6"/>
                                        </p:tgtEl>
                                        <p:attrNameLst>
                                          <p:attrName>style.visibility</p:attrName>
                                        </p:attrNameLst>
                                      </p:cBhvr>
                                      <p:to>
                                        <p:strVal val="visible"/>
                                      </p:to>
                                    </p:set>
                                    <p:animEffect transition="in" filter="barn(outVertical)">
                                      <p:cBhvr>
                                        <p:cTn id="81" dur="2000"/>
                                        <p:tgtEl>
                                          <p:spTgt spid="6"/>
                                        </p:tgtEl>
                                      </p:cBhvr>
                                    </p:animEffect>
                                  </p:childTnLst>
                                </p:cTn>
                              </p:par>
                              <p:par>
                                <p:cTn id="82" presetID="16" presetClass="entr" presetSubtype="37" fill="hold" grpId="1" nodeType="with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barn(outVertical)">
                                      <p:cBhvr>
                                        <p:cTn id="84" dur="2000"/>
                                        <p:tgtEl>
                                          <p:spTgt spid="7"/>
                                        </p:tgtEl>
                                      </p:cBhvr>
                                    </p:animEffect>
                                  </p:childTnLst>
                                </p:cTn>
                              </p:par>
                              <p:par>
                                <p:cTn id="85" presetID="16" presetClass="entr" presetSubtype="37" fill="hold" grpId="1" nodeType="with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barn(outVertical)">
                                      <p:cBhvr>
                                        <p:cTn id="87" dur="2000"/>
                                        <p:tgtEl>
                                          <p:spTgt spid="8"/>
                                        </p:tgtEl>
                                      </p:cBhvr>
                                    </p:animEffect>
                                  </p:childTnLst>
                                </p:cTn>
                              </p:par>
                              <p:par>
                                <p:cTn id="88" presetID="16" presetClass="entr" presetSubtype="37" fill="hold" grpId="1" nodeType="withEffect">
                                  <p:stCondLst>
                                    <p:cond delay="0"/>
                                  </p:stCondLst>
                                  <p:childTnLst>
                                    <p:set>
                                      <p:cBhvr>
                                        <p:cTn id="89" dur="1" fill="hold">
                                          <p:stCondLst>
                                            <p:cond delay="0"/>
                                          </p:stCondLst>
                                        </p:cTn>
                                        <p:tgtEl>
                                          <p:spTgt spid="9"/>
                                        </p:tgtEl>
                                        <p:attrNameLst>
                                          <p:attrName>style.visibility</p:attrName>
                                        </p:attrNameLst>
                                      </p:cBhvr>
                                      <p:to>
                                        <p:strVal val="visible"/>
                                      </p:to>
                                    </p:set>
                                    <p:animEffect transition="in" filter="barn(outVertical)">
                                      <p:cBhvr>
                                        <p:cTn id="90" dur="2000"/>
                                        <p:tgtEl>
                                          <p:spTgt spid="9"/>
                                        </p:tgtEl>
                                      </p:cBhvr>
                                    </p:animEffect>
                                  </p:childTnLst>
                                </p:cTn>
                              </p:par>
                              <p:par>
                                <p:cTn id="91" presetID="16" presetClass="entr" presetSubtype="37"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Effect transition="in" filter="barn(outVertical)">
                                      <p:cBhvr>
                                        <p:cTn id="93" dur="2000"/>
                                        <p:tgtEl>
                                          <p:spTgt spid="10"/>
                                        </p:tgtEl>
                                      </p:cBhvr>
                                    </p:animEffect>
                                  </p:childTnLst>
                                </p:cTn>
                              </p:par>
                              <p:par>
                                <p:cTn id="94" presetID="16" presetClass="entr" presetSubtype="37" fill="hold" grpId="1" nodeType="with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barn(outVertical)">
                                      <p:cBhvr>
                                        <p:cTn id="96" dur="2000"/>
                                        <p:tgtEl>
                                          <p:spTgt spid="11"/>
                                        </p:tgtEl>
                                      </p:cBhvr>
                                    </p:animEffect>
                                  </p:childTnLst>
                                </p:cTn>
                              </p:par>
                              <p:par>
                                <p:cTn id="97" presetID="16" presetClass="entr" presetSubtype="37" fill="hold" grpId="1" nodeType="withEffect">
                                  <p:stCondLst>
                                    <p:cond delay="0"/>
                                  </p:stCondLst>
                                  <p:childTnLst>
                                    <p:set>
                                      <p:cBhvr>
                                        <p:cTn id="98" dur="1" fill="hold">
                                          <p:stCondLst>
                                            <p:cond delay="0"/>
                                          </p:stCondLst>
                                        </p:cTn>
                                        <p:tgtEl>
                                          <p:spTgt spid="12"/>
                                        </p:tgtEl>
                                        <p:attrNameLst>
                                          <p:attrName>style.visibility</p:attrName>
                                        </p:attrNameLst>
                                      </p:cBhvr>
                                      <p:to>
                                        <p:strVal val="visible"/>
                                      </p:to>
                                    </p:set>
                                    <p:animEffect transition="in" filter="barn(outVertical)">
                                      <p:cBhvr>
                                        <p:cTn id="99" dur="2000"/>
                                        <p:tgtEl>
                                          <p:spTgt spid="12"/>
                                        </p:tgtEl>
                                      </p:cBhvr>
                                    </p:animEffect>
                                  </p:childTnLst>
                                </p:cTn>
                              </p:par>
                              <p:par>
                                <p:cTn id="100" presetID="16" presetClass="entr" presetSubtype="37" fill="hold" grpId="1" nodeType="withEffect">
                                  <p:stCondLst>
                                    <p:cond delay="0"/>
                                  </p:stCondLst>
                                  <p:childTnLst>
                                    <p:set>
                                      <p:cBhvr>
                                        <p:cTn id="101" dur="1" fill="hold">
                                          <p:stCondLst>
                                            <p:cond delay="0"/>
                                          </p:stCondLst>
                                        </p:cTn>
                                        <p:tgtEl>
                                          <p:spTgt spid="13"/>
                                        </p:tgtEl>
                                        <p:attrNameLst>
                                          <p:attrName>style.visibility</p:attrName>
                                        </p:attrNameLst>
                                      </p:cBhvr>
                                      <p:to>
                                        <p:strVal val="visible"/>
                                      </p:to>
                                    </p:set>
                                    <p:animEffect transition="in" filter="barn(outVertical)">
                                      <p:cBhvr>
                                        <p:cTn id="102" dur="2000"/>
                                        <p:tgtEl>
                                          <p:spTgt spid="13"/>
                                        </p:tgtEl>
                                      </p:cBhvr>
                                    </p:animEffect>
                                  </p:childTnLst>
                                </p:cTn>
                              </p:par>
                              <p:par>
                                <p:cTn id="103" presetID="16" presetClass="entr" presetSubtype="37" fill="hold" grpId="1" nodeType="withEffect">
                                  <p:stCondLst>
                                    <p:cond delay="0"/>
                                  </p:stCondLst>
                                  <p:childTnLst>
                                    <p:set>
                                      <p:cBhvr>
                                        <p:cTn id="104" dur="1" fill="hold">
                                          <p:stCondLst>
                                            <p:cond delay="0"/>
                                          </p:stCondLst>
                                        </p:cTn>
                                        <p:tgtEl>
                                          <p:spTgt spid="14"/>
                                        </p:tgtEl>
                                        <p:attrNameLst>
                                          <p:attrName>style.visibility</p:attrName>
                                        </p:attrNameLst>
                                      </p:cBhvr>
                                      <p:to>
                                        <p:strVal val="visible"/>
                                      </p:to>
                                    </p:set>
                                    <p:animEffect transition="in" filter="barn(outVertical)">
                                      <p:cBhvr>
                                        <p:cTn id="105" dur="2000"/>
                                        <p:tgtEl>
                                          <p:spTgt spid="14"/>
                                        </p:tgtEl>
                                      </p:cBhvr>
                                    </p:animEffect>
                                  </p:childTnLst>
                                </p:cTn>
                              </p:par>
                              <p:par>
                                <p:cTn id="106" presetID="16" presetClass="entr" presetSubtype="37" fill="hold" grpId="1" nodeType="withEffect">
                                  <p:stCondLst>
                                    <p:cond delay="0"/>
                                  </p:stCondLst>
                                  <p:childTnLst>
                                    <p:set>
                                      <p:cBhvr>
                                        <p:cTn id="107" dur="1" fill="hold">
                                          <p:stCondLst>
                                            <p:cond delay="0"/>
                                          </p:stCondLst>
                                        </p:cTn>
                                        <p:tgtEl>
                                          <p:spTgt spid="15"/>
                                        </p:tgtEl>
                                        <p:attrNameLst>
                                          <p:attrName>style.visibility</p:attrName>
                                        </p:attrNameLst>
                                      </p:cBhvr>
                                      <p:to>
                                        <p:strVal val="visible"/>
                                      </p:to>
                                    </p:set>
                                    <p:animEffect transition="in" filter="barn(outVertical)">
                                      <p:cBhvr>
                                        <p:cTn id="108" dur="2000"/>
                                        <p:tgtEl>
                                          <p:spTgt spid="15"/>
                                        </p:tgtEl>
                                      </p:cBhvr>
                                    </p:animEffect>
                                  </p:childTnLst>
                                </p:cTn>
                              </p:par>
                              <p:par>
                                <p:cTn id="109" presetID="16" presetClass="entr" presetSubtype="37" fill="hold" grpId="1" nodeType="withEffect">
                                  <p:stCondLst>
                                    <p:cond delay="0"/>
                                  </p:stCondLst>
                                  <p:childTnLst>
                                    <p:set>
                                      <p:cBhvr>
                                        <p:cTn id="110" dur="1" fill="hold">
                                          <p:stCondLst>
                                            <p:cond delay="0"/>
                                          </p:stCondLst>
                                        </p:cTn>
                                        <p:tgtEl>
                                          <p:spTgt spid="16"/>
                                        </p:tgtEl>
                                        <p:attrNameLst>
                                          <p:attrName>style.visibility</p:attrName>
                                        </p:attrNameLst>
                                      </p:cBhvr>
                                      <p:to>
                                        <p:strVal val="visible"/>
                                      </p:to>
                                    </p:set>
                                    <p:animEffect transition="in" filter="barn(outVertical)">
                                      <p:cBhvr>
                                        <p:cTn id="111" dur="2000"/>
                                        <p:tgtEl>
                                          <p:spTgt spid="16"/>
                                        </p:tgtEl>
                                      </p:cBhvr>
                                    </p:animEffect>
                                  </p:childTnLst>
                                </p:cTn>
                              </p:par>
                              <p:par>
                                <p:cTn id="112" presetID="16" presetClass="entr" presetSubtype="37" fill="hold" grpId="1" nodeType="withEffect">
                                  <p:stCondLst>
                                    <p:cond delay="0"/>
                                  </p:stCondLst>
                                  <p:childTnLst>
                                    <p:set>
                                      <p:cBhvr>
                                        <p:cTn id="113" dur="1" fill="hold">
                                          <p:stCondLst>
                                            <p:cond delay="0"/>
                                          </p:stCondLst>
                                        </p:cTn>
                                        <p:tgtEl>
                                          <p:spTgt spid="17"/>
                                        </p:tgtEl>
                                        <p:attrNameLst>
                                          <p:attrName>style.visibility</p:attrName>
                                        </p:attrNameLst>
                                      </p:cBhvr>
                                      <p:to>
                                        <p:strVal val="visible"/>
                                      </p:to>
                                    </p:set>
                                    <p:animEffect transition="in" filter="barn(outVertical)">
                                      <p:cBhvr>
                                        <p:cTn id="114" dur="2000"/>
                                        <p:tgtEl>
                                          <p:spTgt spid="17"/>
                                        </p:tgtEl>
                                      </p:cBhvr>
                                    </p:animEffect>
                                  </p:childTnLst>
                                </p:cTn>
                              </p:par>
                              <p:par>
                                <p:cTn id="115" presetID="16" presetClass="entr" presetSubtype="37" fill="hold" grpId="1" nodeType="withEffect">
                                  <p:stCondLst>
                                    <p:cond delay="0"/>
                                  </p:stCondLst>
                                  <p:childTnLst>
                                    <p:set>
                                      <p:cBhvr>
                                        <p:cTn id="116" dur="1" fill="hold">
                                          <p:stCondLst>
                                            <p:cond delay="0"/>
                                          </p:stCondLst>
                                        </p:cTn>
                                        <p:tgtEl>
                                          <p:spTgt spid="18"/>
                                        </p:tgtEl>
                                        <p:attrNameLst>
                                          <p:attrName>style.visibility</p:attrName>
                                        </p:attrNameLst>
                                      </p:cBhvr>
                                      <p:to>
                                        <p:strVal val="visible"/>
                                      </p:to>
                                    </p:set>
                                    <p:animEffect transition="in" filter="barn(outVertical)">
                                      <p:cBhvr>
                                        <p:cTn id="117" dur="2000"/>
                                        <p:tgtEl>
                                          <p:spTgt spid="18"/>
                                        </p:tgtEl>
                                      </p:cBhvr>
                                    </p:animEffect>
                                  </p:childTnLst>
                                </p:cTn>
                              </p:par>
                              <p:par>
                                <p:cTn id="118" presetID="16" presetClass="entr" presetSubtype="37" fill="hold" grpId="1" nodeType="withEffect">
                                  <p:stCondLst>
                                    <p:cond delay="0"/>
                                  </p:stCondLst>
                                  <p:childTnLst>
                                    <p:set>
                                      <p:cBhvr>
                                        <p:cTn id="119" dur="1" fill="hold">
                                          <p:stCondLst>
                                            <p:cond delay="0"/>
                                          </p:stCondLst>
                                        </p:cTn>
                                        <p:tgtEl>
                                          <p:spTgt spid="19"/>
                                        </p:tgtEl>
                                        <p:attrNameLst>
                                          <p:attrName>style.visibility</p:attrName>
                                        </p:attrNameLst>
                                      </p:cBhvr>
                                      <p:to>
                                        <p:strVal val="visible"/>
                                      </p:to>
                                    </p:set>
                                    <p:animEffect transition="in" filter="barn(outVertical)">
                                      <p:cBhvr>
                                        <p:cTn id="120" dur="2000"/>
                                        <p:tgtEl>
                                          <p:spTgt spid="19"/>
                                        </p:tgtEl>
                                      </p:cBhvr>
                                    </p:animEffect>
                                  </p:childTnLst>
                                </p:cTn>
                              </p:par>
                              <p:par>
                                <p:cTn id="121" presetID="16" presetClass="entr" presetSubtype="37" fill="hold" grpId="1" nodeType="withEffect">
                                  <p:stCondLst>
                                    <p:cond delay="0"/>
                                  </p:stCondLst>
                                  <p:childTnLst>
                                    <p:set>
                                      <p:cBhvr>
                                        <p:cTn id="122" dur="1" fill="hold">
                                          <p:stCondLst>
                                            <p:cond delay="0"/>
                                          </p:stCondLst>
                                        </p:cTn>
                                        <p:tgtEl>
                                          <p:spTgt spid="20"/>
                                        </p:tgtEl>
                                        <p:attrNameLst>
                                          <p:attrName>style.visibility</p:attrName>
                                        </p:attrNameLst>
                                      </p:cBhvr>
                                      <p:to>
                                        <p:strVal val="visible"/>
                                      </p:to>
                                    </p:set>
                                    <p:animEffect transition="in" filter="barn(outVertical)">
                                      <p:cBhvr>
                                        <p:cTn id="123" dur="2000"/>
                                        <p:tgtEl>
                                          <p:spTgt spid="20"/>
                                        </p:tgtEl>
                                      </p:cBhvr>
                                    </p:animEffect>
                                  </p:childTnLst>
                                </p:cTn>
                              </p:par>
                              <p:par>
                                <p:cTn id="124" presetID="16" presetClass="entr" presetSubtype="37" fill="hold" grpId="1" nodeType="withEffect">
                                  <p:stCondLst>
                                    <p:cond delay="0"/>
                                  </p:stCondLst>
                                  <p:childTnLst>
                                    <p:set>
                                      <p:cBhvr>
                                        <p:cTn id="125" dur="1" fill="hold">
                                          <p:stCondLst>
                                            <p:cond delay="0"/>
                                          </p:stCondLst>
                                        </p:cTn>
                                        <p:tgtEl>
                                          <p:spTgt spid="21"/>
                                        </p:tgtEl>
                                        <p:attrNameLst>
                                          <p:attrName>style.visibility</p:attrName>
                                        </p:attrNameLst>
                                      </p:cBhvr>
                                      <p:to>
                                        <p:strVal val="visible"/>
                                      </p:to>
                                    </p:set>
                                    <p:animEffect transition="in" filter="barn(outVertical)">
                                      <p:cBhvr>
                                        <p:cTn id="126" dur="2000"/>
                                        <p:tgtEl>
                                          <p:spTgt spid="21"/>
                                        </p:tgtEl>
                                      </p:cBhvr>
                                    </p:animEffect>
                                  </p:childTnLst>
                                </p:cTn>
                              </p:par>
                              <p:par>
                                <p:cTn id="127" presetID="16" presetClass="entr" presetSubtype="37" fill="hold" grpId="1"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barn(outVertical)">
                                      <p:cBhvr>
                                        <p:cTn id="129" dur="2000"/>
                                        <p:tgtEl>
                                          <p:spTgt spid="22"/>
                                        </p:tgtEl>
                                      </p:cBhvr>
                                    </p:animEffect>
                                  </p:childTnLst>
                                </p:cTn>
                              </p:par>
                              <p:par>
                                <p:cTn id="130" presetID="16" presetClass="entr" presetSubtype="37" fill="hold" grpId="1" nodeType="withEffect">
                                  <p:stCondLst>
                                    <p:cond delay="0"/>
                                  </p:stCondLst>
                                  <p:childTnLst>
                                    <p:set>
                                      <p:cBhvr>
                                        <p:cTn id="131" dur="1" fill="hold">
                                          <p:stCondLst>
                                            <p:cond delay="0"/>
                                          </p:stCondLst>
                                        </p:cTn>
                                        <p:tgtEl>
                                          <p:spTgt spid="5"/>
                                        </p:tgtEl>
                                        <p:attrNameLst>
                                          <p:attrName>style.visibility</p:attrName>
                                        </p:attrNameLst>
                                      </p:cBhvr>
                                      <p:to>
                                        <p:strVal val="visible"/>
                                      </p:to>
                                    </p:set>
                                    <p:animEffect transition="in" filter="barn(outVertical)">
                                      <p:cBhvr>
                                        <p:cTn id="132" dur="2000"/>
                                        <p:tgtEl>
                                          <p:spTgt spid="5"/>
                                        </p:tgtEl>
                                      </p:cBhvr>
                                    </p:animEffect>
                                  </p:childTnLst>
                                </p:cTn>
                              </p:par>
                            </p:childTnLst>
                          </p:cTn>
                        </p:par>
                        <p:par>
                          <p:cTn id="133" fill="hold">
                            <p:stCondLst>
                              <p:cond delay="2000"/>
                            </p:stCondLst>
                            <p:childTnLst>
                              <p:par>
                                <p:cTn id="134" presetID="17" presetClass="exit" presetSubtype="10" fill="hold" grpId="2" nodeType="afterEffect">
                                  <p:stCondLst>
                                    <p:cond delay="0"/>
                                  </p:stCondLst>
                                  <p:childTnLst>
                                    <p:anim calcmode="lin" valueType="num">
                                      <p:cBhvr>
                                        <p:cTn id="135" dur="2000"/>
                                        <p:tgtEl>
                                          <p:spTgt spid="6"/>
                                        </p:tgtEl>
                                        <p:attrNameLst>
                                          <p:attrName>ppt_w</p:attrName>
                                        </p:attrNameLst>
                                      </p:cBhvr>
                                      <p:tavLst>
                                        <p:tav tm="0">
                                          <p:val>
                                            <p:strVal val="ppt_w"/>
                                          </p:val>
                                        </p:tav>
                                        <p:tav tm="100000">
                                          <p:val>
                                            <p:fltVal val="0"/>
                                          </p:val>
                                        </p:tav>
                                      </p:tavLst>
                                    </p:anim>
                                    <p:anim calcmode="lin" valueType="num">
                                      <p:cBhvr>
                                        <p:cTn id="136" dur="2000"/>
                                        <p:tgtEl>
                                          <p:spTgt spid="6"/>
                                        </p:tgtEl>
                                        <p:attrNameLst>
                                          <p:attrName>ppt_h</p:attrName>
                                        </p:attrNameLst>
                                      </p:cBhvr>
                                      <p:tavLst>
                                        <p:tav tm="0">
                                          <p:val>
                                            <p:strVal val="ppt_h"/>
                                          </p:val>
                                        </p:tav>
                                        <p:tav tm="100000">
                                          <p:val>
                                            <p:strVal val="ppt_h"/>
                                          </p:val>
                                        </p:tav>
                                      </p:tavLst>
                                    </p:anim>
                                    <p:set>
                                      <p:cBhvr>
                                        <p:cTn id="137" dur="1" fill="hold">
                                          <p:stCondLst>
                                            <p:cond delay="1999"/>
                                          </p:stCondLst>
                                        </p:cTn>
                                        <p:tgtEl>
                                          <p:spTgt spid="6"/>
                                        </p:tgtEl>
                                        <p:attrNameLst>
                                          <p:attrName>style.visibility</p:attrName>
                                        </p:attrNameLst>
                                      </p:cBhvr>
                                      <p:to>
                                        <p:strVal val="hidden"/>
                                      </p:to>
                                    </p:set>
                                  </p:childTnLst>
                                </p:cTn>
                              </p:par>
                              <p:par>
                                <p:cTn id="138" presetID="17" presetClass="exit" presetSubtype="10" fill="hold" grpId="2" nodeType="withEffect">
                                  <p:stCondLst>
                                    <p:cond delay="0"/>
                                  </p:stCondLst>
                                  <p:childTnLst>
                                    <p:anim calcmode="lin" valueType="num">
                                      <p:cBhvr>
                                        <p:cTn id="139" dur="2000"/>
                                        <p:tgtEl>
                                          <p:spTgt spid="7"/>
                                        </p:tgtEl>
                                        <p:attrNameLst>
                                          <p:attrName>ppt_w</p:attrName>
                                        </p:attrNameLst>
                                      </p:cBhvr>
                                      <p:tavLst>
                                        <p:tav tm="0">
                                          <p:val>
                                            <p:strVal val="ppt_w"/>
                                          </p:val>
                                        </p:tav>
                                        <p:tav tm="100000">
                                          <p:val>
                                            <p:fltVal val="0"/>
                                          </p:val>
                                        </p:tav>
                                      </p:tavLst>
                                    </p:anim>
                                    <p:anim calcmode="lin" valueType="num">
                                      <p:cBhvr>
                                        <p:cTn id="140" dur="2000"/>
                                        <p:tgtEl>
                                          <p:spTgt spid="7"/>
                                        </p:tgtEl>
                                        <p:attrNameLst>
                                          <p:attrName>ppt_h</p:attrName>
                                        </p:attrNameLst>
                                      </p:cBhvr>
                                      <p:tavLst>
                                        <p:tav tm="0">
                                          <p:val>
                                            <p:strVal val="ppt_h"/>
                                          </p:val>
                                        </p:tav>
                                        <p:tav tm="100000">
                                          <p:val>
                                            <p:strVal val="ppt_h"/>
                                          </p:val>
                                        </p:tav>
                                      </p:tavLst>
                                    </p:anim>
                                    <p:set>
                                      <p:cBhvr>
                                        <p:cTn id="141" dur="1" fill="hold">
                                          <p:stCondLst>
                                            <p:cond delay="1999"/>
                                          </p:stCondLst>
                                        </p:cTn>
                                        <p:tgtEl>
                                          <p:spTgt spid="7"/>
                                        </p:tgtEl>
                                        <p:attrNameLst>
                                          <p:attrName>style.visibility</p:attrName>
                                        </p:attrNameLst>
                                      </p:cBhvr>
                                      <p:to>
                                        <p:strVal val="hidden"/>
                                      </p:to>
                                    </p:set>
                                  </p:childTnLst>
                                </p:cTn>
                              </p:par>
                              <p:par>
                                <p:cTn id="142" presetID="17" presetClass="exit" presetSubtype="10" fill="hold" grpId="2" nodeType="withEffect">
                                  <p:stCondLst>
                                    <p:cond delay="0"/>
                                  </p:stCondLst>
                                  <p:childTnLst>
                                    <p:anim calcmode="lin" valueType="num">
                                      <p:cBhvr>
                                        <p:cTn id="143" dur="2000"/>
                                        <p:tgtEl>
                                          <p:spTgt spid="8"/>
                                        </p:tgtEl>
                                        <p:attrNameLst>
                                          <p:attrName>ppt_w</p:attrName>
                                        </p:attrNameLst>
                                      </p:cBhvr>
                                      <p:tavLst>
                                        <p:tav tm="0">
                                          <p:val>
                                            <p:strVal val="ppt_w"/>
                                          </p:val>
                                        </p:tav>
                                        <p:tav tm="100000">
                                          <p:val>
                                            <p:fltVal val="0"/>
                                          </p:val>
                                        </p:tav>
                                      </p:tavLst>
                                    </p:anim>
                                    <p:anim calcmode="lin" valueType="num">
                                      <p:cBhvr>
                                        <p:cTn id="144" dur="2000"/>
                                        <p:tgtEl>
                                          <p:spTgt spid="8"/>
                                        </p:tgtEl>
                                        <p:attrNameLst>
                                          <p:attrName>ppt_h</p:attrName>
                                        </p:attrNameLst>
                                      </p:cBhvr>
                                      <p:tavLst>
                                        <p:tav tm="0">
                                          <p:val>
                                            <p:strVal val="ppt_h"/>
                                          </p:val>
                                        </p:tav>
                                        <p:tav tm="100000">
                                          <p:val>
                                            <p:strVal val="ppt_h"/>
                                          </p:val>
                                        </p:tav>
                                      </p:tavLst>
                                    </p:anim>
                                    <p:set>
                                      <p:cBhvr>
                                        <p:cTn id="145" dur="1" fill="hold">
                                          <p:stCondLst>
                                            <p:cond delay="1999"/>
                                          </p:stCondLst>
                                        </p:cTn>
                                        <p:tgtEl>
                                          <p:spTgt spid="8"/>
                                        </p:tgtEl>
                                        <p:attrNameLst>
                                          <p:attrName>style.visibility</p:attrName>
                                        </p:attrNameLst>
                                      </p:cBhvr>
                                      <p:to>
                                        <p:strVal val="hidden"/>
                                      </p:to>
                                    </p:set>
                                  </p:childTnLst>
                                </p:cTn>
                              </p:par>
                              <p:par>
                                <p:cTn id="146" presetID="17" presetClass="exit" presetSubtype="10" fill="hold" grpId="2" nodeType="withEffect">
                                  <p:stCondLst>
                                    <p:cond delay="0"/>
                                  </p:stCondLst>
                                  <p:childTnLst>
                                    <p:anim calcmode="lin" valueType="num">
                                      <p:cBhvr>
                                        <p:cTn id="147" dur="2000"/>
                                        <p:tgtEl>
                                          <p:spTgt spid="9"/>
                                        </p:tgtEl>
                                        <p:attrNameLst>
                                          <p:attrName>ppt_w</p:attrName>
                                        </p:attrNameLst>
                                      </p:cBhvr>
                                      <p:tavLst>
                                        <p:tav tm="0">
                                          <p:val>
                                            <p:strVal val="ppt_w"/>
                                          </p:val>
                                        </p:tav>
                                        <p:tav tm="100000">
                                          <p:val>
                                            <p:fltVal val="0"/>
                                          </p:val>
                                        </p:tav>
                                      </p:tavLst>
                                    </p:anim>
                                    <p:anim calcmode="lin" valueType="num">
                                      <p:cBhvr>
                                        <p:cTn id="148" dur="2000"/>
                                        <p:tgtEl>
                                          <p:spTgt spid="9"/>
                                        </p:tgtEl>
                                        <p:attrNameLst>
                                          <p:attrName>ppt_h</p:attrName>
                                        </p:attrNameLst>
                                      </p:cBhvr>
                                      <p:tavLst>
                                        <p:tav tm="0">
                                          <p:val>
                                            <p:strVal val="ppt_h"/>
                                          </p:val>
                                        </p:tav>
                                        <p:tav tm="100000">
                                          <p:val>
                                            <p:strVal val="ppt_h"/>
                                          </p:val>
                                        </p:tav>
                                      </p:tavLst>
                                    </p:anim>
                                    <p:set>
                                      <p:cBhvr>
                                        <p:cTn id="149" dur="1" fill="hold">
                                          <p:stCondLst>
                                            <p:cond delay="1999"/>
                                          </p:stCondLst>
                                        </p:cTn>
                                        <p:tgtEl>
                                          <p:spTgt spid="9"/>
                                        </p:tgtEl>
                                        <p:attrNameLst>
                                          <p:attrName>style.visibility</p:attrName>
                                        </p:attrNameLst>
                                      </p:cBhvr>
                                      <p:to>
                                        <p:strVal val="hidden"/>
                                      </p:to>
                                    </p:set>
                                  </p:childTnLst>
                                </p:cTn>
                              </p:par>
                              <p:par>
                                <p:cTn id="150" presetID="17" presetClass="exit" presetSubtype="10" fill="hold" grpId="2" nodeType="withEffect">
                                  <p:stCondLst>
                                    <p:cond delay="0"/>
                                  </p:stCondLst>
                                  <p:childTnLst>
                                    <p:anim calcmode="lin" valueType="num">
                                      <p:cBhvr>
                                        <p:cTn id="151" dur="2000"/>
                                        <p:tgtEl>
                                          <p:spTgt spid="10"/>
                                        </p:tgtEl>
                                        <p:attrNameLst>
                                          <p:attrName>ppt_w</p:attrName>
                                        </p:attrNameLst>
                                      </p:cBhvr>
                                      <p:tavLst>
                                        <p:tav tm="0">
                                          <p:val>
                                            <p:strVal val="ppt_w"/>
                                          </p:val>
                                        </p:tav>
                                        <p:tav tm="100000">
                                          <p:val>
                                            <p:fltVal val="0"/>
                                          </p:val>
                                        </p:tav>
                                      </p:tavLst>
                                    </p:anim>
                                    <p:anim calcmode="lin" valueType="num">
                                      <p:cBhvr>
                                        <p:cTn id="152" dur="2000"/>
                                        <p:tgtEl>
                                          <p:spTgt spid="10"/>
                                        </p:tgtEl>
                                        <p:attrNameLst>
                                          <p:attrName>ppt_h</p:attrName>
                                        </p:attrNameLst>
                                      </p:cBhvr>
                                      <p:tavLst>
                                        <p:tav tm="0">
                                          <p:val>
                                            <p:strVal val="ppt_h"/>
                                          </p:val>
                                        </p:tav>
                                        <p:tav tm="100000">
                                          <p:val>
                                            <p:strVal val="ppt_h"/>
                                          </p:val>
                                        </p:tav>
                                      </p:tavLst>
                                    </p:anim>
                                    <p:set>
                                      <p:cBhvr>
                                        <p:cTn id="153" dur="1" fill="hold">
                                          <p:stCondLst>
                                            <p:cond delay="1999"/>
                                          </p:stCondLst>
                                        </p:cTn>
                                        <p:tgtEl>
                                          <p:spTgt spid="10"/>
                                        </p:tgtEl>
                                        <p:attrNameLst>
                                          <p:attrName>style.visibility</p:attrName>
                                        </p:attrNameLst>
                                      </p:cBhvr>
                                      <p:to>
                                        <p:strVal val="hidden"/>
                                      </p:to>
                                    </p:set>
                                  </p:childTnLst>
                                </p:cTn>
                              </p:par>
                              <p:par>
                                <p:cTn id="154" presetID="17" presetClass="exit" presetSubtype="10" fill="hold" grpId="2" nodeType="withEffect">
                                  <p:stCondLst>
                                    <p:cond delay="0"/>
                                  </p:stCondLst>
                                  <p:childTnLst>
                                    <p:anim calcmode="lin" valueType="num">
                                      <p:cBhvr>
                                        <p:cTn id="155" dur="2000"/>
                                        <p:tgtEl>
                                          <p:spTgt spid="11"/>
                                        </p:tgtEl>
                                        <p:attrNameLst>
                                          <p:attrName>ppt_w</p:attrName>
                                        </p:attrNameLst>
                                      </p:cBhvr>
                                      <p:tavLst>
                                        <p:tav tm="0">
                                          <p:val>
                                            <p:strVal val="ppt_w"/>
                                          </p:val>
                                        </p:tav>
                                        <p:tav tm="100000">
                                          <p:val>
                                            <p:fltVal val="0"/>
                                          </p:val>
                                        </p:tav>
                                      </p:tavLst>
                                    </p:anim>
                                    <p:anim calcmode="lin" valueType="num">
                                      <p:cBhvr>
                                        <p:cTn id="156" dur="2000"/>
                                        <p:tgtEl>
                                          <p:spTgt spid="11"/>
                                        </p:tgtEl>
                                        <p:attrNameLst>
                                          <p:attrName>ppt_h</p:attrName>
                                        </p:attrNameLst>
                                      </p:cBhvr>
                                      <p:tavLst>
                                        <p:tav tm="0">
                                          <p:val>
                                            <p:strVal val="ppt_h"/>
                                          </p:val>
                                        </p:tav>
                                        <p:tav tm="100000">
                                          <p:val>
                                            <p:strVal val="ppt_h"/>
                                          </p:val>
                                        </p:tav>
                                      </p:tavLst>
                                    </p:anim>
                                    <p:set>
                                      <p:cBhvr>
                                        <p:cTn id="157" dur="1" fill="hold">
                                          <p:stCondLst>
                                            <p:cond delay="1999"/>
                                          </p:stCondLst>
                                        </p:cTn>
                                        <p:tgtEl>
                                          <p:spTgt spid="11"/>
                                        </p:tgtEl>
                                        <p:attrNameLst>
                                          <p:attrName>style.visibility</p:attrName>
                                        </p:attrNameLst>
                                      </p:cBhvr>
                                      <p:to>
                                        <p:strVal val="hidden"/>
                                      </p:to>
                                    </p:set>
                                  </p:childTnLst>
                                </p:cTn>
                              </p:par>
                              <p:par>
                                <p:cTn id="158" presetID="17" presetClass="exit" presetSubtype="10" fill="hold" grpId="2" nodeType="withEffect">
                                  <p:stCondLst>
                                    <p:cond delay="0"/>
                                  </p:stCondLst>
                                  <p:childTnLst>
                                    <p:anim calcmode="lin" valueType="num">
                                      <p:cBhvr>
                                        <p:cTn id="159" dur="2000"/>
                                        <p:tgtEl>
                                          <p:spTgt spid="12"/>
                                        </p:tgtEl>
                                        <p:attrNameLst>
                                          <p:attrName>ppt_w</p:attrName>
                                        </p:attrNameLst>
                                      </p:cBhvr>
                                      <p:tavLst>
                                        <p:tav tm="0">
                                          <p:val>
                                            <p:strVal val="ppt_w"/>
                                          </p:val>
                                        </p:tav>
                                        <p:tav tm="100000">
                                          <p:val>
                                            <p:fltVal val="0"/>
                                          </p:val>
                                        </p:tav>
                                      </p:tavLst>
                                    </p:anim>
                                    <p:anim calcmode="lin" valueType="num">
                                      <p:cBhvr>
                                        <p:cTn id="160" dur="2000"/>
                                        <p:tgtEl>
                                          <p:spTgt spid="12"/>
                                        </p:tgtEl>
                                        <p:attrNameLst>
                                          <p:attrName>ppt_h</p:attrName>
                                        </p:attrNameLst>
                                      </p:cBhvr>
                                      <p:tavLst>
                                        <p:tav tm="0">
                                          <p:val>
                                            <p:strVal val="ppt_h"/>
                                          </p:val>
                                        </p:tav>
                                        <p:tav tm="100000">
                                          <p:val>
                                            <p:strVal val="ppt_h"/>
                                          </p:val>
                                        </p:tav>
                                      </p:tavLst>
                                    </p:anim>
                                    <p:set>
                                      <p:cBhvr>
                                        <p:cTn id="161" dur="1" fill="hold">
                                          <p:stCondLst>
                                            <p:cond delay="1999"/>
                                          </p:stCondLst>
                                        </p:cTn>
                                        <p:tgtEl>
                                          <p:spTgt spid="12"/>
                                        </p:tgtEl>
                                        <p:attrNameLst>
                                          <p:attrName>style.visibility</p:attrName>
                                        </p:attrNameLst>
                                      </p:cBhvr>
                                      <p:to>
                                        <p:strVal val="hidden"/>
                                      </p:to>
                                    </p:set>
                                  </p:childTnLst>
                                </p:cTn>
                              </p:par>
                              <p:par>
                                <p:cTn id="162" presetID="17" presetClass="exit" presetSubtype="10" fill="hold" grpId="2" nodeType="withEffect">
                                  <p:stCondLst>
                                    <p:cond delay="0"/>
                                  </p:stCondLst>
                                  <p:childTnLst>
                                    <p:anim calcmode="lin" valueType="num">
                                      <p:cBhvr>
                                        <p:cTn id="163" dur="2000"/>
                                        <p:tgtEl>
                                          <p:spTgt spid="13"/>
                                        </p:tgtEl>
                                        <p:attrNameLst>
                                          <p:attrName>ppt_w</p:attrName>
                                        </p:attrNameLst>
                                      </p:cBhvr>
                                      <p:tavLst>
                                        <p:tav tm="0">
                                          <p:val>
                                            <p:strVal val="ppt_w"/>
                                          </p:val>
                                        </p:tav>
                                        <p:tav tm="100000">
                                          <p:val>
                                            <p:fltVal val="0"/>
                                          </p:val>
                                        </p:tav>
                                      </p:tavLst>
                                    </p:anim>
                                    <p:anim calcmode="lin" valueType="num">
                                      <p:cBhvr>
                                        <p:cTn id="164" dur="2000"/>
                                        <p:tgtEl>
                                          <p:spTgt spid="13"/>
                                        </p:tgtEl>
                                        <p:attrNameLst>
                                          <p:attrName>ppt_h</p:attrName>
                                        </p:attrNameLst>
                                      </p:cBhvr>
                                      <p:tavLst>
                                        <p:tav tm="0">
                                          <p:val>
                                            <p:strVal val="ppt_h"/>
                                          </p:val>
                                        </p:tav>
                                        <p:tav tm="100000">
                                          <p:val>
                                            <p:strVal val="ppt_h"/>
                                          </p:val>
                                        </p:tav>
                                      </p:tavLst>
                                    </p:anim>
                                    <p:set>
                                      <p:cBhvr>
                                        <p:cTn id="165" dur="1" fill="hold">
                                          <p:stCondLst>
                                            <p:cond delay="1999"/>
                                          </p:stCondLst>
                                        </p:cTn>
                                        <p:tgtEl>
                                          <p:spTgt spid="13"/>
                                        </p:tgtEl>
                                        <p:attrNameLst>
                                          <p:attrName>style.visibility</p:attrName>
                                        </p:attrNameLst>
                                      </p:cBhvr>
                                      <p:to>
                                        <p:strVal val="hidden"/>
                                      </p:to>
                                    </p:set>
                                  </p:childTnLst>
                                </p:cTn>
                              </p:par>
                              <p:par>
                                <p:cTn id="166" presetID="17" presetClass="exit" presetSubtype="10" fill="hold" grpId="2" nodeType="withEffect">
                                  <p:stCondLst>
                                    <p:cond delay="0"/>
                                  </p:stCondLst>
                                  <p:childTnLst>
                                    <p:anim calcmode="lin" valueType="num">
                                      <p:cBhvr>
                                        <p:cTn id="167" dur="2000"/>
                                        <p:tgtEl>
                                          <p:spTgt spid="14"/>
                                        </p:tgtEl>
                                        <p:attrNameLst>
                                          <p:attrName>ppt_w</p:attrName>
                                        </p:attrNameLst>
                                      </p:cBhvr>
                                      <p:tavLst>
                                        <p:tav tm="0">
                                          <p:val>
                                            <p:strVal val="ppt_w"/>
                                          </p:val>
                                        </p:tav>
                                        <p:tav tm="100000">
                                          <p:val>
                                            <p:fltVal val="0"/>
                                          </p:val>
                                        </p:tav>
                                      </p:tavLst>
                                    </p:anim>
                                    <p:anim calcmode="lin" valueType="num">
                                      <p:cBhvr>
                                        <p:cTn id="168" dur="2000"/>
                                        <p:tgtEl>
                                          <p:spTgt spid="14"/>
                                        </p:tgtEl>
                                        <p:attrNameLst>
                                          <p:attrName>ppt_h</p:attrName>
                                        </p:attrNameLst>
                                      </p:cBhvr>
                                      <p:tavLst>
                                        <p:tav tm="0">
                                          <p:val>
                                            <p:strVal val="ppt_h"/>
                                          </p:val>
                                        </p:tav>
                                        <p:tav tm="100000">
                                          <p:val>
                                            <p:strVal val="ppt_h"/>
                                          </p:val>
                                        </p:tav>
                                      </p:tavLst>
                                    </p:anim>
                                    <p:set>
                                      <p:cBhvr>
                                        <p:cTn id="169" dur="1" fill="hold">
                                          <p:stCondLst>
                                            <p:cond delay="1999"/>
                                          </p:stCondLst>
                                        </p:cTn>
                                        <p:tgtEl>
                                          <p:spTgt spid="14"/>
                                        </p:tgtEl>
                                        <p:attrNameLst>
                                          <p:attrName>style.visibility</p:attrName>
                                        </p:attrNameLst>
                                      </p:cBhvr>
                                      <p:to>
                                        <p:strVal val="hidden"/>
                                      </p:to>
                                    </p:set>
                                  </p:childTnLst>
                                </p:cTn>
                              </p:par>
                              <p:par>
                                <p:cTn id="170" presetID="17" presetClass="exit" presetSubtype="10" fill="hold" grpId="2" nodeType="withEffect">
                                  <p:stCondLst>
                                    <p:cond delay="0"/>
                                  </p:stCondLst>
                                  <p:childTnLst>
                                    <p:anim calcmode="lin" valueType="num">
                                      <p:cBhvr>
                                        <p:cTn id="171" dur="2000"/>
                                        <p:tgtEl>
                                          <p:spTgt spid="15"/>
                                        </p:tgtEl>
                                        <p:attrNameLst>
                                          <p:attrName>ppt_w</p:attrName>
                                        </p:attrNameLst>
                                      </p:cBhvr>
                                      <p:tavLst>
                                        <p:tav tm="0">
                                          <p:val>
                                            <p:strVal val="ppt_w"/>
                                          </p:val>
                                        </p:tav>
                                        <p:tav tm="100000">
                                          <p:val>
                                            <p:fltVal val="0"/>
                                          </p:val>
                                        </p:tav>
                                      </p:tavLst>
                                    </p:anim>
                                    <p:anim calcmode="lin" valueType="num">
                                      <p:cBhvr>
                                        <p:cTn id="172" dur="2000"/>
                                        <p:tgtEl>
                                          <p:spTgt spid="15"/>
                                        </p:tgtEl>
                                        <p:attrNameLst>
                                          <p:attrName>ppt_h</p:attrName>
                                        </p:attrNameLst>
                                      </p:cBhvr>
                                      <p:tavLst>
                                        <p:tav tm="0">
                                          <p:val>
                                            <p:strVal val="ppt_h"/>
                                          </p:val>
                                        </p:tav>
                                        <p:tav tm="100000">
                                          <p:val>
                                            <p:strVal val="ppt_h"/>
                                          </p:val>
                                        </p:tav>
                                      </p:tavLst>
                                    </p:anim>
                                    <p:set>
                                      <p:cBhvr>
                                        <p:cTn id="173" dur="1" fill="hold">
                                          <p:stCondLst>
                                            <p:cond delay="1999"/>
                                          </p:stCondLst>
                                        </p:cTn>
                                        <p:tgtEl>
                                          <p:spTgt spid="15"/>
                                        </p:tgtEl>
                                        <p:attrNameLst>
                                          <p:attrName>style.visibility</p:attrName>
                                        </p:attrNameLst>
                                      </p:cBhvr>
                                      <p:to>
                                        <p:strVal val="hidden"/>
                                      </p:to>
                                    </p:set>
                                  </p:childTnLst>
                                </p:cTn>
                              </p:par>
                              <p:par>
                                <p:cTn id="174" presetID="17" presetClass="exit" presetSubtype="10" fill="hold" grpId="2" nodeType="withEffect">
                                  <p:stCondLst>
                                    <p:cond delay="0"/>
                                  </p:stCondLst>
                                  <p:childTnLst>
                                    <p:anim calcmode="lin" valueType="num">
                                      <p:cBhvr>
                                        <p:cTn id="175" dur="2000"/>
                                        <p:tgtEl>
                                          <p:spTgt spid="16"/>
                                        </p:tgtEl>
                                        <p:attrNameLst>
                                          <p:attrName>ppt_w</p:attrName>
                                        </p:attrNameLst>
                                      </p:cBhvr>
                                      <p:tavLst>
                                        <p:tav tm="0">
                                          <p:val>
                                            <p:strVal val="ppt_w"/>
                                          </p:val>
                                        </p:tav>
                                        <p:tav tm="100000">
                                          <p:val>
                                            <p:fltVal val="0"/>
                                          </p:val>
                                        </p:tav>
                                      </p:tavLst>
                                    </p:anim>
                                    <p:anim calcmode="lin" valueType="num">
                                      <p:cBhvr>
                                        <p:cTn id="176" dur="2000"/>
                                        <p:tgtEl>
                                          <p:spTgt spid="16"/>
                                        </p:tgtEl>
                                        <p:attrNameLst>
                                          <p:attrName>ppt_h</p:attrName>
                                        </p:attrNameLst>
                                      </p:cBhvr>
                                      <p:tavLst>
                                        <p:tav tm="0">
                                          <p:val>
                                            <p:strVal val="ppt_h"/>
                                          </p:val>
                                        </p:tav>
                                        <p:tav tm="100000">
                                          <p:val>
                                            <p:strVal val="ppt_h"/>
                                          </p:val>
                                        </p:tav>
                                      </p:tavLst>
                                    </p:anim>
                                    <p:set>
                                      <p:cBhvr>
                                        <p:cTn id="177" dur="1" fill="hold">
                                          <p:stCondLst>
                                            <p:cond delay="1999"/>
                                          </p:stCondLst>
                                        </p:cTn>
                                        <p:tgtEl>
                                          <p:spTgt spid="16"/>
                                        </p:tgtEl>
                                        <p:attrNameLst>
                                          <p:attrName>style.visibility</p:attrName>
                                        </p:attrNameLst>
                                      </p:cBhvr>
                                      <p:to>
                                        <p:strVal val="hidden"/>
                                      </p:to>
                                    </p:set>
                                  </p:childTnLst>
                                </p:cTn>
                              </p:par>
                              <p:par>
                                <p:cTn id="178" presetID="17" presetClass="exit" presetSubtype="10" fill="hold" grpId="2" nodeType="withEffect">
                                  <p:stCondLst>
                                    <p:cond delay="0"/>
                                  </p:stCondLst>
                                  <p:childTnLst>
                                    <p:anim calcmode="lin" valueType="num">
                                      <p:cBhvr>
                                        <p:cTn id="179" dur="2000"/>
                                        <p:tgtEl>
                                          <p:spTgt spid="17"/>
                                        </p:tgtEl>
                                        <p:attrNameLst>
                                          <p:attrName>ppt_w</p:attrName>
                                        </p:attrNameLst>
                                      </p:cBhvr>
                                      <p:tavLst>
                                        <p:tav tm="0">
                                          <p:val>
                                            <p:strVal val="ppt_w"/>
                                          </p:val>
                                        </p:tav>
                                        <p:tav tm="100000">
                                          <p:val>
                                            <p:fltVal val="0"/>
                                          </p:val>
                                        </p:tav>
                                      </p:tavLst>
                                    </p:anim>
                                    <p:anim calcmode="lin" valueType="num">
                                      <p:cBhvr>
                                        <p:cTn id="180" dur="2000"/>
                                        <p:tgtEl>
                                          <p:spTgt spid="17"/>
                                        </p:tgtEl>
                                        <p:attrNameLst>
                                          <p:attrName>ppt_h</p:attrName>
                                        </p:attrNameLst>
                                      </p:cBhvr>
                                      <p:tavLst>
                                        <p:tav tm="0">
                                          <p:val>
                                            <p:strVal val="ppt_h"/>
                                          </p:val>
                                        </p:tav>
                                        <p:tav tm="100000">
                                          <p:val>
                                            <p:strVal val="ppt_h"/>
                                          </p:val>
                                        </p:tav>
                                      </p:tavLst>
                                    </p:anim>
                                    <p:set>
                                      <p:cBhvr>
                                        <p:cTn id="181" dur="1" fill="hold">
                                          <p:stCondLst>
                                            <p:cond delay="1999"/>
                                          </p:stCondLst>
                                        </p:cTn>
                                        <p:tgtEl>
                                          <p:spTgt spid="17"/>
                                        </p:tgtEl>
                                        <p:attrNameLst>
                                          <p:attrName>style.visibility</p:attrName>
                                        </p:attrNameLst>
                                      </p:cBhvr>
                                      <p:to>
                                        <p:strVal val="hidden"/>
                                      </p:to>
                                    </p:set>
                                  </p:childTnLst>
                                </p:cTn>
                              </p:par>
                              <p:par>
                                <p:cTn id="182" presetID="17" presetClass="exit" presetSubtype="10" fill="hold" grpId="2" nodeType="withEffect">
                                  <p:stCondLst>
                                    <p:cond delay="0"/>
                                  </p:stCondLst>
                                  <p:childTnLst>
                                    <p:anim calcmode="lin" valueType="num">
                                      <p:cBhvr>
                                        <p:cTn id="183" dur="2000"/>
                                        <p:tgtEl>
                                          <p:spTgt spid="18"/>
                                        </p:tgtEl>
                                        <p:attrNameLst>
                                          <p:attrName>ppt_w</p:attrName>
                                        </p:attrNameLst>
                                      </p:cBhvr>
                                      <p:tavLst>
                                        <p:tav tm="0">
                                          <p:val>
                                            <p:strVal val="ppt_w"/>
                                          </p:val>
                                        </p:tav>
                                        <p:tav tm="100000">
                                          <p:val>
                                            <p:fltVal val="0"/>
                                          </p:val>
                                        </p:tav>
                                      </p:tavLst>
                                    </p:anim>
                                    <p:anim calcmode="lin" valueType="num">
                                      <p:cBhvr>
                                        <p:cTn id="184" dur="2000"/>
                                        <p:tgtEl>
                                          <p:spTgt spid="18"/>
                                        </p:tgtEl>
                                        <p:attrNameLst>
                                          <p:attrName>ppt_h</p:attrName>
                                        </p:attrNameLst>
                                      </p:cBhvr>
                                      <p:tavLst>
                                        <p:tav tm="0">
                                          <p:val>
                                            <p:strVal val="ppt_h"/>
                                          </p:val>
                                        </p:tav>
                                        <p:tav tm="100000">
                                          <p:val>
                                            <p:strVal val="ppt_h"/>
                                          </p:val>
                                        </p:tav>
                                      </p:tavLst>
                                    </p:anim>
                                    <p:set>
                                      <p:cBhvr>
                                        <p:cTn id="185" dur="1" fill="hold">
                                          <p:stCondLst>
                                            <p:cond delay="1999"/>
                                          </p:stCondLst>
                                        </p:cTn>
                                        <p:tgtEl>
                                          <p:spTgt spid="18"/>
                                        </p:tgtEl>
                                        <p:attrNameLst>
                                          <p:attrName>style.visibility</p:attrName>
                                        </p:attrNameLst>
                                      </p:cBhvr>
                                      <p:to>
                                        <p:strVal val="hidden"/>
                                      </p:to>
                                    </p:set>
                                  </p:childTnLst>
                                </p:cTn>
                              </p:par>
                              <p:par>
                                <p:cTn id="186" presetID="17" presetClass="exit" presetSubtype="10" fill="hold" grpId="2" nodeType="withEffect">
                                  <p:stCondLst>
                                    <p:cond delay="0"/>
                                  </p:stCondLst>
                                  <p:childTnLst>
                                    <p:anim calcmode="lin" valueType="num">
                                      <p:cBhvr>
                                        <p:cTn id="187" dur="2000"/>
                                        <p:tgtEl>
                                          <p:spTgt spid="19"/>
                                        </p:tgtEl>
                                        <p:attrNameLst>
                                          <p:attrName>ppt_w</p:attrName>
                                        </p:attrNameLst>
                                      </p:cBhvr>
                                      <p:tavLst>
                                        <p:tav tm="0">
                                          <p:val>
                                            <p:strVal val="ppt_w"/>
                                          </p:val>
                                        </p:tav>
                                        <p:tav tm="100000">
                                          <p:val>
                                            <p:fltVal val="0"/>
                                          </p:val>
                                        </p:tav>
                                      </p:tavLst>
                                    </p:anim>
                                    <p:anim calcmode="lin" valueType="num">
                                      <p:cBhvr>
                                        <p:cTn id="188" dur="2000"/>
                                        <p:tgtEl>
                                          <p:spTgt spid="19"/>
                                        </p:tgtEl>
                                        <p:attrNameLst>
                                          <p:attrName>ppt_h</p:attrName>
                                        </p:attrNameLst>
                                      </p:cBhvr>
                                      <p:tavLst>
                                        <p:tav tm="0">
                                          <p:val>
                                            <p:strVal val="ppt_h"/>
                                          </p:val>
                                        </p:tav>
                                        <p:tav tm="100000">
                                          <p:val>
                                            <p:strVal val="ppt_h"/>
                                          </p:val>
                                        </p:tav>
                                      </p:tavLst>
                                    </p:anim>
                                    <p:set>
                                      <p:cBhvr>
                                        <p:cTn id="189" dur="1" fill="hold">
                                          <p:stCondLst>
                                            <p:cond delay="1999"/>
                                          </p:stCondLst>
                                        </p:cTn>
                                        <p:tgtEl>
                                          <p:spTgt spid="19"/>
                                        </p:tgtEl>
                                        <p:attrNameLst>
                                          <p:attrName>style.visibility</p:attrName>
                                        </p:attrNameLst>
                                      </p:cBhvr>
                                      <p:to>
                                        <p:strVal val="hidden"/>
                                      </p:to>
                                    </p:set>
                                  </p:childTnLst>
                                </p:cTn>
                              </p:par>
                              <p:par>
                                <p:cTn id="190" presetID="17" presetClass="exit" presetSubtype="10" fill="hold" grpId="2" nodeType="withEffect">
                                  <p:stCondLst>
                                    <p:cond delay="0"/>
                                  </p:stCondLst>
                                  <p:childTnLst>
                                    <p:anim calcmode="lin" valueType="num">
                                      <p:cBhvr>
                                        <p:cTn id="191" dur="2000"/>
                                        <p:tgtEl>
                                          <p:spTgt spid="20"/>
                                        </p:tgtEl>
                                        <p:attrNameLst>
                                          <p:attrName>ppt_w</p:attrName>
                                        </p:attrNameLst>
                                      </p:cBhvr>
                                      <p:tavLst>
                                        <p:tav tm="0">
                                          <p:val>
                                            <p:strVal val="ppt_w"/>
                                          </p:val>
                                        </p:tav>
                                        <p:tav tm="100000">
                                          <p:val>
                                            <p:fltVal val="0"/>
                                          </p:val>
                                        </p:tav>
                                      </p:tavLst>
                                    </p:anim>
                                    <p:anim calcmode="lin" valueType="num">
                                      <p:cBhvr>
                                        <p:cTn id="192" dur="2000"/>
                                        <p:tgtEl>
                                          <p:spTgt spid="20"/>
                                        </p:tgtEl>
                                        <p:attrNameLst>
                                          <p:attrName>ppt_h</p:attrName>
                                        </p:attrNameLst>
                                      </p:cBhvr>
                                      <p:tavLst>
                                        <p:tav tm="0">
                                          <p:val>
                                            <p:strVal val="ppt_h"/>
                                          </p:val>
                                        </p:tav>
                                        <p:tav tm="100000">
                                          <p:val>
                                            <p:strVal val="ppt_h"/>
                                          </p:val>
                                        </p:tav>
                                      </p:tavLst>
                                    </p:anim>
                                    <p:set>
                                      <p:cBhvr>
                                        <p:cTn id="193" dur="1" fill="hold">
                                          <p:stCondLst>
                                            <p:cond delay="1999"/>
                                          </p:stCondLst>
                                        </p:cTn>
                                        <p:tgtEl>
                                          <p:spTgt spid="20"/>
                                        </p:tgtEl>
                                        <p:attrNameLst>
                                          <p:attrName>style.visibility</p:attrName>
                                        </p:attrNameLst>
                                      </p:cBhvr>
                                      <p:to>
                                        <p:strVal val="hidden"/>
                                      </p:to>
                                    </p:set>
                                  </p:childTnLst>
                                </p:cTn>
                              </p:par>
                              <p:par>
                                <p:cTn id="194" presetID="17" presetClass="exit" presetSubtype="10" fill="hold" grpId="2" nodeType="withEffect">
                                  <p:stCondLst>
                                    <p:cond delay="0"/>
                                  </p:stCondLst>
                                  <p:childTnLst>
                                    <p:anim calcmode="lin" valueType="num">
                                      <p:cBhvr>
                                        <p:cTn id="195" dur="2000"/>
                                        <p:tgtEl>
                                          <p:spTgt spid="21"/>
                                        </p:tgtEl>
                                        <p:attrNameLst>
                                          <p:attrName>ppt_w</p:attrName>
                                        </p:attrNameLst>
                                      </p:cBhvr>
                                      <p:tavLst>
                                        <p:tav tm="0">
                                          <p:val>
                                            <p:strVal val="ppt_w"/>
                                          </p:val>
                                        </p:tav>
                                        <p:tav tm="100000">
                                          <p:val>
                                            <p:fltVal val="0"/>
                                          </p:val>
                                        </p:tav>
                                      </p:tavLst>
                                    </p:anim>
                                    <p:anim calcmode="lin" valueType="num">
                                      <p:cBhvr>
                                        <p:cTn id="196" dur="2000"/>
                                        <p:tgtEl>
                                          <p:spTgt spid="21"/>
                                        </p:tgtEl>
                                        <p:attrNameLst>
                                          <p:attrName>ppt_h</p:attrName>
                                        </p:attrNameLst>
                                      </p:cBhvr>
                                      <p:tavLst>
                                        <p:tav tm="0">
                                          <p:val>
                                            <p:strVal val="ppt_h"/>
                                          </p:val>
                                        </p:tav>
                                        <p:tav tm="100000">
                                          <p:val>
                                            <p:strVal val="ppt_h"/>
                                          </p:val>
                                        </p:tav>
                                      </p:tavLst>
                                    </p:anim>
                                    <p:set>
                                      <p:cBhvr>
                                        <p:cTn id="197" dur="1" fill="hold">
                                          <p:stCondLst>
                                            <p:cond delay="1999"/>
                                          </p:stCondLst>
                                        </p:cTn>
                                        <p:tgtEl>
                                          <p:spTgt spid="21"/>
                                        </p:tgtEl>
                                        <p:attrNameLst>
                                          <p:attrName>style.visibility</p:attrName>
                                        </p:attrNameLst>
                                      </p:cBhvr>
                                      <p:to>
                                        <p:strVal val="hidden"/>
                                      </p:to>
                                    </p:set>
                                  </p:childTnLst>
                                </p:cTn>
                              </p:par>
                              <p:par>
                                <p:cTn id="198" presetID="17" presetClass="exit" presetSubtype="10" fill="hold" grpId="2" nodeType="withEffect">
                                  <p:stCondLst>
                                    <p:cond delay="0"/>
                                  </p:stCondLst>
                                  <p:childTnLst>
                                    <p:anim calcmode="lin" valueType="num">
                                      <p:cBhvr>
                                        <p:cTn id="199" dur="2000"/>
                                        <p:tgtEl>
                                          <p:spTgt spid="22"/>
                                        </p:tgtEl>
                                        <p:attrNameLst>
                                          <p:attrName>ppt_w</p:attrName>
                                        </p:attrNameLst>
                                      </p:cBhvr>
                                      <p:tavLst>
                                        <p:tav tm="0">
                                          <p:val>
                                            <p:strVal val="ppt_w"/>
                                          </p:val>
                                        </p:tav>
                                        <p:tav tm="100000">
                                          <p:val>
                                            <p:fltVal val="0"/>
                                          </p:val>
                                        </p:tav>
                                      </p:tavLst>
                                    </p:anim>
                                    <p:anim calcmode="lin" valueType="num">
                                      <p:cBhvr>
                                        <p:cTn id="200" dur="2000"/>
                                        <p:tgtEl>
                                          <p:spTgt spid="22"/>
                                        </p:tgtEl>
                                        <p:attrNameLst>
                                          <p:attrName>ppt_h</p:attrName>
                                        </p:attrNameLst>
                                      </p:cBhvr>
                                      <p:tavLst>
                                        <p:tav tm="0">
                                          <p:val>
                                            <p:strVal val="ppt_h"/>
                                          </p:val>
                                        </p:tav>
                                        <p:tav tm="100000">
                                          <p:val>
                                            <p:strVal val="ppt_h"/>
                                          </p:val>
                                        </p:tav>
                                      </p:tavLst>
                                    </p:anim>
                                    <p:set>
                                      <p:cBhvr>
                                        <p:cTn id="201" dur="1" fill="hold">
                                          <p:stCondLst>
                                            <p:cond delay="1999"/>
                                          </p:stCondLst>
                                        </p:cTn>
                                        <p:tgtEl>
                                          <p:spTgt spid="22"/>
                                        </p:tgtEl>
                                        <p:attrNameLst>
                                          <p:attrName>style.visibility</p:attrName>
                                        </p:attrNameLst>
                                      </p:cBhvr>
                                      <p:to>
                                        <p:strVal val="hidden"/>
                                      </p:to>
                                    </p:set>
                                  </p:childTnLst>
                                </p:cTn>
                              </p:par>
                              <p:par>
                                <p:cTn id="202" presetID="17" presetClass="exit" presetSubtype="10" fill="hold" grpId="2" nodeType="withEffect">
                                  <p:stCondLst>
                                    <p:cond delay="0"/>
                                  </p:stCondLst>
                                  <p:childTnLst>
                                    <p:anim calcmode="lin" valueType="num">
                                      <p:cBhvr>
                                        <p:cTn id="203" dur="2000"/>
                                        <p:tgtEl>
                                          <p:spTgt spid="5"/>
                                        </p:tgtEl>
                                        <p:attrNameLst>
                                          <p:attrName>ppt_w</p:attrName>
                                        </p:attrNameLst>
                                      </p:cBhvr>
                                      <p:tavLst>
                                        <p:tav tm="0">
                                          <p:val>
                                            <p:strVal val="ppt_w"/>
                                          </p:val>
                                        </p:tav>
                                        <p:tav tm="100000">
                                          <p:val>
                                            <p:fltVal val="0"/>
                                          </p:val>
                                        </p:tav>
                                      </p:tavLst>
                                    </p:anim>
                                    <p:anim calcmode="lin" valueType="num">
                                      <p:cBhvr>
                                        <p:cTn id="204" dur="2000"/>
                                        <p:tgtEl>
                                          <p:spTgt spid="5"/>
                                        </p:tgtEl>
                                        <p:attrNameLst>
                                          <p:attrName>ppt_h</p:attrName>
                                        </p:attrNameLst>
                                      </p:cBhvr>
                                      <p:tavLst>
                                        <p:tav tm="0">
                                          <p:val>
                                            <p:strVal val="ppt_h"/>
                                          </p:val>
                                        </p:tav>
                                        <p:tav tm="100000">
                                          <p:val>
                                            <p:strVal val="ppt_h"/>
                                          </p:val>
                                        </p:tav>
                                      </p:tavLst>
                                    </p:anim>
                                    <p:set>
                                      <p:cBhvr>
                                        <p:cTn id="205" dur="1" fill="hold">
                                          <p:stCondLst>
                                            <p:cond delay="1999"/>
                                          </p:stCondLst>
                                        </p:cTn>
                                        <p:tgtEl>
                                          <p:spTgt spid="5"/>
                                        </p:tgtEl>
                                        <p:attrNameLst>
                                          <p:attrName>style.visibility</p:attrName>
                                        </p:attrNameLst>
                                      </p:cBhvr>
                                      <p:to>
                                        <p:strVal val="hidden"/>
                                      </p:to>
                                    </p:set>
                                  </p:childTnLst>
                                </p:cTn>
                              </p:par>
                              <p:par>
                                <p:cTn id="206" presetID="23" presetClass="entr" presetSubtype="288"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 calcmode="lin" valueType="num">
                                      <p:cBhvr>
                                        <p:cTn id="208" dur="2000" fill="hold"/>
                                        <p:tgtEl>
                                          <p:spTgt spid="2"/>
                                        </p:tgtEl>
                                        <p:attrNameLst>
                                          <p:attrName>ppt_w</p:attrName>
                                        </p:attrNameLst>
                                      </p:cBhvr>
                                      <p:tavLst>
                                        <p:tav tm="0">
                                          <p:val>
                                            <p:strVal val="4/3*#ppt_w"/>
                                          </p:val>
                                        </p:tav>
                                        <p:tav tm="100000">
                                          <p:val>
                                            <p:strVal val="#ppt_w"/>
                                          </p:val>
                                        </p:tav>
                                      </p:tavLst>
                                    </p:anim>
                                    <p:anim calcmode="lin" valueType="num">
                                      <p:cBhvr>
                                        <p:cTn id="209" dur="2000" fill="hold"/>
                                        <p:tgtEl>
                                          <p:spTgt spid="2"/>
                                        </p:tgtEl>
                                        <p:attrNameLst>
                                          <p:attrName>ppt_h</p:attrName>
                                        </p:attrNameLst>
                                      </p:cBhvr>
                                      <p:tavLst>
                                        <p:tav tm="0">
                                          <p:val>
                                            <p:strVal val="4/3*#ppt_h"/>
                                          </p:val>
                                        </p:tav>
                                        <p:tav tm="100000">
                                          <p:val>
                                            <p:strVal val="#ppt_h"/>
                                          </p:val>
                                        </p:tav>
                                      </p:tavLst>
                                    </p:anim>
                                  </p:childTnLst>
                                </p:cTn>
                              </p:par>
                              <p:par>
                                <p:cTn id="210" presetID="10" presetClass="entr" presetSubtype="0" fill="hold" nodeType="withEffect">
                                  <p:stCondLst>
                                    <p:cond delay="0"/>
                                  </p:stCondLst>
                                  <p:childTnLst>
                                    <p:set>
                                      <p:cBhvr>
                                        <p:cTn id="211" dur="1" fill="hold">
                                          <p:stCondLst>
                                            <p:cond delay="0"/>
                                          </p:stCondLst>
                                        </p:cTn>
                                        <p:tgtEl>
                                          <p:spTgt spid="2"/>
                                        </p:tgtEl>
                                        <p:attrNameLst>
                                          <p:attrName>style.visibility</p:attrName>
                                        </p:attrNameLst>
                                      </p:cBhvr>
                                      <p:to>
                                        <p:strVal val="visible"/>
                                      </p:to>
                                    </p:set>
                                    <p:animEffect transition="in" filter="fade">
                                      <p:cBhvr>
                                        <p:cTn id="2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1F13B9"/>
        </a:solidFill>
        <a:effectLst/>
      </p:bgPr>
    </p:bg>
    <p:spTree>
      <p:nvGrpSpPr>
        <p:cNvPr id="1" name=""/>
        <p:cNvGrpSpPr/>
        <p:nvPr/>
      </p:nvGrpSpPr>
      <p:grpSpPr>
        <a:xfrm>
          <a:off x="0" y="0"/>
          <a:ext cx="0" cy="0"/>
          <a:chOff x="0" y="0"/>
          <a:chExt cx="0" cy="0"/>
        </a:xfrm>
      </p:grpSpPr>
      <p:pic>
        <p:nvPicPr>
          <p:cNvPr id="2" name="1 Imagen" descr="b5062cd38d8153886a6ef79ad850c4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0"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7500958"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7500958"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1857356"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1857356"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3714744"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3714744"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5572132" y="928676"/>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5572132" y="2643188"/>
            <a:ext cx="1643042" cy="1643056"/>
          </a:xfrm>
          <a:prstGeom prst="donut">
            <a:avLst/>
          </a:prstGeom>
          <a:blipFill dpi="0" rotWithShape="1">
            <a:blip r:embed="rId3">
              <a:duotone>
                <a:schemeClr val="accent1">
                  <a:shade val="45000"/>
                  <a:satMod val="135000"/>
                </a:schemeClr>
                <a:prstClr val="white"/>
              </a:duotone>
              <a:lum contrast="40000"/>
            </a:blip>
            <a:srcRect/>
            <a:stretch>
              <a:fillRect/>
            </a:stretch>
          </a:blip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ppt_x"/>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ppt_x"/>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1" presetClass="entr" presetSubtype="8"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wheel(8)">
                                      <p:cBhvr>
                                        <p:cTn id="49" dur="2000"/>
                                        <p:tgtEl>
                                          <p:spTgt spid="3"/>
                                        </p:tgtEl>
                                      </p:cBhvr>
                                    </p:animEffect>
                                  </p:childTnLst>
                                </p:cTn>
                              </p:par>
                              <p:par>
                                <p:cTn id="50" presetID="21" presetClass="entr" presetSubtype="8" fill="hold" grpId="1"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heel(8)">
                                      <p:cBhvr>
                                        <p:cTn id="52" dur="2000"/>
                                        <p:tgtEl>
                                          <p:spTgt spid="4"/>
                                        </p:tgtEl>
                                      </p:cBhvr>
                                    </p:animEffect>
                                  </p:childTnLst>
                                </p:cTn>
                              </p:par>
                              <p:par>
                                <p:cTn id="53" presetID="21" presetClass="entr" presetSubtype="8" fill="hold" grpId="1"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heel(8)">
                                      <p:cBhvr>
                                        <p:cTn id="55" dur="2000"/>
                                        <p:tgtEl>
                                          <p:spTgt spid="5"/>
                                        </p:tgtEl>
                                      </p:cBhvr>
                                    </p:animEffect>
                                  </p:childTnLst>
                                </p:cTn>
                              </p:par>
                              <p:par>
                                <p:cTn id="56" presetID="21" presetClass="entr" presetSubtype="8"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heel(8)">
                                      <p:cBhvr>
                                        <p:cTn id="58" dur="2000"/>
                                        <p:tgtEl>
                                          <p:spTgt spid="6"/>
                                        </p:tgtEl>
                                      </p:cBhvr>
                                    </p:animEffect>
                                  </p:childTnLst>
                                </p:cTn>
                              </p:par>
                              <p:par>
                                <p:cTn id="59" presetID="21" presetClass="entr" presetSubtype="8"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heel(8)">
                                      <p:cBhvr>
                                        <p:cTn id="61" dur="2000"/>
                                        <p:tgtEl>
                                          <p:spTgt spid="7"/>
                                        </p:tgtEl>
                                      </p:cBhvr>
                                    </p:animEffect>
                                  </p:childTnLst>
                                </p:cTn>
                              </p:par>
                              <p:par>
                                <p:cTn id="62" presetID="21" presetClass="entr" presetSubtype="8"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heel(8)">
                                      <p:cBhvr>
                                        <p:cTn id="64" dur="2000"/>
                                        <p:tgtEl>
                                          <p:spTgt spid="8"/>
                                        </p:tgtEl>
                                      </p:cBhvr>
                                    </p:animEffect>
                                  </p:childTnLst>
                                </p:cTn>
                              </p:par>
                              <p:par>
                                <p:cTn id="65" presetID="21" presetClass="entr" presetSubtype="8"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heel(8)">
                                      <p:cBhvr>
                                        <p:cTn id="67" dur="2000"/>
                                        <p:tgtEl>
                                          <p:spTgt spid="9"/>
                                        </p:tgtEl>
                                      </p:cBhvr>
                                    </p:animEffect>
                                  </p:childTnLst>
                                </p:cTn>
                              </p:par>
                              <p:par>
                                <p:cTn id="68" presetID="21" presetClass="entr" presetSubtype="8"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heel(8)">
                                      <p:cBhvr>
                                        <p:cTn id="70" dur="2000"/>
                                        <p:tgtEl>
                                          <p:spTgt spid="10"/>
                                        </p:tgtEl>
                                      </p:cBhvr>
                                    </p:animEffect>
                                  </p:childTnLst>
                                </p:cTn>
                              </p:par>
                              <p:par>
                                <p:cTn id="71" presetID="21" presetClass="entr" presetSubtype="8"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wheel(8)">
                                      <p:cBhvr>
                                        <p:cTn id="73" dur="2000"/>
                                        <p:tgtEl>
                                          <p:spTgt spid="11"/>
                                        </p:tgtEl>
                                      </p:cBhvr>
                                    </p:animEffect>
                                  </p:childTnLst>
                                </p:cTn>
                              </p:par>
                              <p:par>
                                <p:cTn id="74" presetID="21" presetClass="entr" presetSubtype="8"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heel(8)">
                                      <p:cBhvr>
                                        <p:cTn id="76" dur="2000"/>
                                        <p:tgtEl>
                                          <p:spTgt spid="12"/>
                                        </p:tgtEl>
                                      </p:cBhvr>
                                    </p:animEffect>
                                  </p:childTnLst>
                                </p:cTn>
                              </p:par>
                              <p:par>
                                <p:cTn id="77" presetID="8" presetClass="emph" presetSubtype="0" fill="hold" grpId="4" nodeType="withEffect">
                                  <p:stCondLst>
                                    <p:cond delay="0"/>
                                  </p:stCondLst>
                                  <p:childTnLst>
                                    <p:animRot by="21600000">
                                      <p:cBhvr>
                                        <p:cTn id="78" dur="2000" fill="hold"/>
                                        <p:tgtEl>
                                          <p:spTgt spid="3"/>
                                        </p:tgtEl>
                                        <p:attrNameLst>
                                          <p:attrName>r</p:attrName>
                                        </p:attrNameLst>
                                      </p:cBhvr>
                                    </p:animRot>
                                  </p:childTnLst>
                                </p:cTn>
                              </p:par>
                              <p:par>
                                <p:cTn id="79" presetID="8" presetClass="emph" presetSubtype="0" fill="hold" grpId="4"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fill="hold" grpId="4"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fill="hold" grpId="4"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4" nodeType="withEffect">
                                  <p:stCondLst>
                                    <p:cond delay="0"/>
                                  </p:stCondLst>
                                  <p:childTnLst>
                                    <p:animRot by="21600000">
                                      <p:cBhvr>
                                        <p:cTn id="86" dur="2000" fill="hold"/>
                                        <p:tgtEl>
                                          <p:spTgt spid="11"/>
                                        </p:tgtEl>
                                        <p:attrNameLst>
                                          <p:attrName>r</p:attrName>
                                        </p:attrNameLst>
                                      </p:cBhvr>
                                    </p:animRot>
                                  </p:childTnLst>
                                </p:cTn>
                              </p:par>
                              <p:par>
                                <p:cTn id="87" presetID="8" presetClass="emph" presetSubtype="0" fill="hold" grpId="4"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fill="hold" grpId="4"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fill="hold" grpId="4"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fill="hold" grpId="4"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fill="hold" grpId="4" nodeType="withEffect">
                                  <p:stCondLst>
                                    <p:cond delay="0"/>
                                  </p:stCondLst>
                                  <p:childTnLst>
                                    <p:animRot by="-21600000">
                                      <p:cBhvr>
                                        <p:cTn id="96" dur="2000" fill="hold"/>
                                        <p:tgtEl>
                                          <p:spTgt spid="12"/>
                                        </p:tgtEl>
                                        <p:attrNameLst>
                                          <p:attrName>r</p:attrName>
                                        </p:attrNameLst>
                                      </p:cBhvr>
                                    </p:animRot>
                                  </p:childTnLst>
                                </p:cTn>
                              </p:par>
                            </p:childTnLst>
                          </p:cTn>
                        </p:par>
                        <p:par>
                          <p:cTn id="97" fill="hold">
                            <p:stCondLst>
                              <p:cond delay="2000"/>
                            </p:stCondLst>
                            <p:childTnLst>
                              <p:par>
                                <p:cTn id="98" presetID="2" presetClass="exit" presetSubtype="2" fill="hold" grpId="2" nodeType="afterEffect">
                                  <p:stCondLst>
                                    <p:cond delay="0"/>
                                  </p:stCondLst>
                                  <p:childTnLst>
                                    <p:anim calcmode="lin" valueType="num">
                                      <p:cBhvr additive="base">
                                        <p:cTn id="99" dur="2000"/>
                                        <p:tgtEl>
                                          <p:spTgt spid="3"/>
                                        </p:tgtEl>
                                        <p:attrNameLst>
                                          <p:attrName>ppt_x</p:attrName>
                                        </p:attrNameLst>
                                      </p:cBhvr>
                                      <p:tavLst>
                                        <p:tav tm="0">
                                          <p:val>
                                            <p:strVal val="ppt_x"/>
                                          </p:val>
                                        </p:tav>
                                        <p:tav tm="100000">
                                          <p:val>
                                            <p:strVal val="1+ppt_w/2"/>
                                          </p:val>
                                        </p:tav>
                                      </p:tavLst>
                                    </p:anim>
                                    <p:anim calcmode="lin" valueType="num">
                                      <p:cBhvr additive="base">
                                        <p:cTn id="100" dur="2000"/>
                                        <p:tgtEl>
                                          <p:spTgt spid="3"/>
                                        </p:tgtEl>
                                        <p:attrNameLst>
                                          <p:attrName>ppt_y</p:attrName>
                                        </p:attrNameLst>
                                      </p:cBhvr>
                                      <p:tavLst>
                                        <p:tav tm="0">
                                          <p:val>
                                            <p:strVal val="ppt_y"/>
                                          </p:val>
                                        </p:tav>
                                        <p:tav tm="100000">
                                          <p:val>
                                            <p:strVal val="ppt_y"/>
                                          </p:val>
                                        </p:tav>
                                      </p:tavLst>
                                    </p:anim>
                                    <p:set>
                                      <p:cBhvr>
                                        <p:cTn id="101" dur="1" fill="hold">
                                          <p:stCondLst>
                                            <p:cond delay="1999"/>
                                          </p:stCondLst>
                                        </p:cTn>
                                        <p:tgtEl>
                                          <p:spTgt spid="3"/>
                                        </p:tgtEl>
                                        <p:attrNameLst>
                                          <p:attrName>style.visibility</p:attrName>
                                        </p:attrNameLst>
                                      </p:cBhvr>
                                      <p:to>
                                        <p:strVal val="hidden"/>
                                      </p:to>
                                    </p:set>
                                  </p:childTnLst>
                                </p:cTn>
                              </p:par>
                              <p:par>
                                <p:cTn id="102" presetID="2" presetClass="exit" presetSubtype="2" fill="hold" grpId="2" nodeType="withEffect">
                                  <p:stCondLst>
                                    <p:cond delay="0"/>
                                  </p:stCondLst>
                                  <p:childTnLst>
                                    <p:anim calcmode="lin" valueType="num">
                                      <p:cBhvr additive="base">
                                        <p:cTn id="103" dur="2000"/>
                                        <p:tgtEl>
                                          <p:spTgt spid="5"/>
                                        </p:tgtEl>
                                        <p:attrNameLst>
                                          <p:attrName>ppt_x</p:attrName>
                                        </p:attrNameLst>
                                      </p:cBhvr>
                                      <p:tavLst>
                                        <p:tav tm="0">
                                          <p:val>
                                            <p:strVal val="ppt_x"/>
                                          </p:val>
                                        </p:tav>
                                        <p:tav tm="100000">
                                          <p:val>
                                            <p:strVal val="1+ppt_w/2"/>
                                          </p:val>
                                        </p:tav>
                                      </p:tavLst>
                                    </p:anim>
                                    <p:anim calcmode="lin" valueType="num">
                                      <p:cBhvr additive="base">
                                        <p:cTn id="104" dur="2000"/>
                                        <p:tgtEl>
                                          <p:spTgt spid="5"/>
                                        </p:tgtEl>
                                        <p:attrNameLst>
                                          <p:attrName>ppt_y</p:attrName>
                                        </p:attrNameLst>
                                      </p:cBhvr>
                                      <p:tavLst>
                                        <p:tav tm="0">
                                          <p:val>
                                            <p:strVal val="ppt_y"/>
                                          </p:val>
                                        </p:tav>
                                        <p:tav tm="100000">
                                          <p:val>
                                            <p:strVal val="ppt_y"/>
                                          </p:val>
                                        </p:tav>
                                      </p:tavLst>
                                    </p:anim>
                                    <p:set>
                                      <p:cBhvr>
                                        <p:cTn id="105" dur="1" fill="hold">
                                          <p:stCondLst>
                                            <p:cond delay="1999"/>
                                          </p:stCondLst>
                                        </p:cTn>
                                        <p:tgtEl>
                                          <p:spTgt spid="5"/>
                                        </p:tgtEl>
                                        <p:attrNameLst>
                                          <p:attrName>style.visibility</p:attrName>
                                        </p:attrNameLst>
                                      </p:cBhvr>
                                      <p:to>
                                        <p:strVal val="hidden"/>
                                      </p:to>
                                    </p:set>
                                  </p:childTnLst>
                                </p:cTn>
                              </p:par>
                              <p:par>
                                <p:cTn id="106" presetID="2" presetClass="exit" presetSubtype="2" fill="hold" grpId="2" nodeType="withEffect">
                                  <p:stCondLst>
                                    <p:cond delay="0"/>
                                  </p:stCondLst>
                                  <p:childTnLst>
                                    <p:anim calcmode="lin" valueType="num">
                                      <p:cBhvr additive="base">
                                        <p:cTn id="107" dur="2000"/>
                                        <p:tgtEl>
                                          <p:spTgt spid="7"/>
                                        </p:tgtEl>
                                        <p:attrNameLst>
                                          <p:attrName>ppt_x</p:attrName>
                                        </p:attrNameLst>
                                      </p:cBhvr>
                                      <p:tavLst>
                                        <p:tav tm="0">
                                          <p:val>
                                            <p:strVal val="ppt_x"/>
                                          </p:val>
                                        </p:tav>
                                        <p:tav tm="100000">
                                          <p:val>
                                            <p:strVal val="1+ppt_w/2"/>
                                          </p:val>
                                        </p:tav>
                                      </p:tavLst>
                                    </p:anim>
                                    <p:anim calcmode="lin" valueType="num">
                                      <p:cBhvr additive="base">
                                        <p:cTn id="108" dur="2000"/>
                                        <p:tgtEl>
                                          <p:spTgt spid="7"/>
                                        </p:tgtEl>
                                        <p:attrNameLst>
                                          <p:attrName>ppt_y</p:attrName>
                                        </p:attrNameLst>
                                      </p:cBhvr>
                                      <p:tavLst>
                                        <p:tav tm="0">
                                          <p:val>
                                            <p:strVal val="ppt_y"/>
                                          </p:val>
                                        </p:tav>
                                        <p:tav tm="100000">
                                          <p:val>
                                            <p:strVal val="ppt_y"/>
                                          </p:val>
                                        </p:tav>
                                      </p:tavLst>
                                    </p:anim>
                                    <p:set>
                                      <p:cBhvr>
                                        <p:cTn id="109" dur="1" fill="hold">
                                          <p:stCondLst>
                                            <p:cond delay="1999"/>
                                          </p:stCondLst>
                                        </p:cTn>
                                        <p:tgtEl>
                                          <p:spTgt spid="7"/>
                                        </p:tgtEl>
                                        <p:attrNameLst>
                                          <p:attrName>style.visibility</p:attrName>
                                        </p:attrNameLst>
                                      </p:cBhvr>
                                      <p:to>
                                        <p:strVal val="hidden"/>
                                      </p:to>
                                    </p:set>
                                  </p:childTnLst>
                                </p:cTn>
                              </p:par>
                              <p:par>
                                <p:cTn id="110" presetID="2" presetClass="exit" presetSubtype="2" fill="hold" grpId="2" nodeType="withEffect">
                                  <p:stCondLst>
                                    <p:cond delay="0"/>
                                  </p:stCondLst>
                                  <p:childTnLst>
                                    <p:anim calcmode="lin" valueType="num">
                                      <p:cBhvr additive="base">
                                        <p:cTn id="111" dur="2000"/>
                                        <p:tgtEl>
                                          <p:spTgt spid="9"/>
                                        </p:tgtEl>
                                        <p:attrNameLst>
                                          <p:attrName>ppt_x</p:attrName>
                                        </p:attrNameLst>
                                      </p:cBhvr>
                                      <p:tavLst>
                                        <p:tav tm="0">
                                          <p:val>
                                            <p:strVal val="ppt_x"/>
                                          </p:val>
                                        </p:tav>
                                        <p:tav tm="100000">
                                          <p:val>
                                            <p:strVal val="1+ppt_w/2"/>
                                          </p:val>
                                        </p:tav>
                                      </p:tavLst>
                                    </p:anim>
                                    <p:anim calcmode="lin" valueType="num">
                                      <p:cBhvr additive="base">
                                        <p:cTn id="112" dur="2000"/>
                                        <p:tgtEl>
                                          <p:spTgt spid="9"/>
                                        </p:tgtEl>
                                        <p:attrNameLst>
                                          <p:attrName>ppt_y</p:attrName>
                                        </p:attrNameLst>
                                      </p:cBhvr>
                                      <p:tavLst>
                                        <p:tav tm="0">
                                          <p:val>
                                            <p:strVal val="ppt_y"/>
                                          </p:val>
                                        </p:tav>
                                        <p:tav tm="100000">
                                          <p:val>
                                            <p:strVal val="ppt_y"/>
                                          </p:val>
                                        </p:tav>
                                      </p:tavLst>
                                    </p:anim>
                                    <p:set>
                                      <p:cBhvr>
                                        <p:cTn id="113" dur="1" fill="hold">
                                          <p:stCondLst>
                                            <p:cond delay="1999"/>
                                          </p:stCondLst>
                                        </p:cTn>
                                        <p:tgtEl>
                                          <p:spTgt spid="9"/>
                                        </p:tgtEl>
                                        <p:attrNameLst>
                                          <p:attrName>style.visibility</p:attrName>
                                        </p:attrNameLst>
                                      </p:cBhvr>
                                      <p:to>
                                        <p:strVal val="hidden"/>
                                      </p:to>
                                    </p:set>
                                  </p:childTnLst>
                                </p:cTn>
                              </p:par>
                              <p:par>
                                <p:cTn id="114" presetID="2" presetClass="exit" presetSubtype="2" fill="hold" grpId="2" nodeType="withEffect">
                                  <p:stCondLst>
                                    <p:cond delay="0"/>
                                  </p:stCondLst>
                                  <p:childTnLst>
                                    <p:anim calcmode="lin" valueType="num">
                                      <p:cBhvr additive="base">
                                        <p:cTn id="115" dur="2000"/>
                                        <p:tgtEl>
                                          <p:spTgt spid="11"/>
                                        </p:tgtEl>
                                        <p:attrNameLst>
                                          <p:attrName>ppt_x</p:attrName>
                                        </p:attrNameLst>
                                      </p:cBhvr>
                                      <p:tavLst>
                                        <p:tav tm="0">
                                          <p:val>
                                            <p:strVal val="ppt_x"/>
                                          </p:val>
                                        </p:tav>
                                        <p:tav tm="100000">
                                          <p:val>
                                            <p:strVal val="1+ppt_w/2"/>
                                          </p:val>
                                        </p:tav>
                                      </p:tavLst>
                                    </p:anim>
                                    <p:anim calcmode="lin" valueType="num">
                                      <p:cBhvr additive="base">
                                        <p:cTn id="116" dur="2000"/>
                                        <p:tgtEl>
                                          <p:spTgt spid="11"/>
                                        </p:tgtEl>
                                        <p:attrNameLst>
                                          <p:attrName>ppt_y</p:attrName>
                                        </p:attrNameLst>
                                      </p:cBhvr>
                                      <p:tavLst>
                                        <p:tav tm="0">
                                          <p:val>
                                            <p:strVal val="ppt_y"/>
                                          </p:val>
                                        </p:tav>
                                        <p:tav tm="100000">
                                          <p:val>
                                            <p:strVal val="ppt_y"/>
                                          </p:val>
                                        </p:tav>
                                      </p:tavLst>
                                    </p:anim>
                                    <p:set>
                                      <p:cBhvr>
                                        <p:cTn id="117" dur="1" fill="hold">
                                          <p:stCondLst>
                                            <p:cond delay="1999"/>
                                          </p:stCondLst>
                                        </p:cTn>
                                        <p:tgtEl>
                                          <p:spTgt spid="11"/>
                                        </p:tgtEl>
                                        <p:attrNameLst>
                                          <p:attrName>style.visibility</p:attrName>
                                        </p:attrNameLst>
                                      </p:cBhvr>
                                      <p:to>
                                        <p:strVal val="hidden"/>
                                      </p:to>
                                    </p:set>
                                  </p:childTnLst>
                                </p:cTn>
                              </p:par>
                              <p:par>
                                <p:cTn id="118" presetID="2" presetClass="exit" presetSubtype="8" fill="hold" grpId="2" nodeType="withEffect">
                                  <p:stCondLst>
                                    <p:cond delay="0"/>
                                  </p:stCondLst>
                                  <p:childTnLst>
                                    <p:anim calcmode="lin" valueType="num">
                                      <p:cBhvr additive="base">
                                        <p:cTn id="119" dur="2000"/>
                                        <p:tgtEl>
                                          <p:spTgt spid="4"/>
                                        </p:tgtEl>
                                        <p:attrNameLst>
                                          <p:attrName>ppt_x</p:attrName>
                                        </p:attrNameLst>
                                      </p:cBhvr>
                                      <p:tavLst>
                                        <p:tav tm="0">
                                          <p:val>
                                            <p:strVal val="ppt_x"/>
                                          </p:val>
                                        </p:tav>
                                        <p:tav tm="100000">
                                          <p:val>
                                            <p:strVal val="0-ppt_w/2"/>
                                          </p:val>
                                        </p:tav>
                                      </p:tavLst>
                                    </p:anim>
                                    <p:anim calcmode="lin" valueType="num">
                                      <p:cBhvr additive="base">
                                        <p:cTn id="120" dur="2000"/>
                                        <p:tgtEl>
                                          <p:spTgt spid="4"/>
                                        </p:tgtEl>
                                        <p:attrNameLst>
                                          <p:attrName>ppt_y</p:attrName>
                                        </p:attrNameLst>
                                      </p:cBhvr>
                                      <p:tavLst>
                                        <p:tav tm="0">
                                          <p:val>
                                            <p:strVal val="ppt_y"/>
                                          </p:val>
                                        </p:tav>
                                        <p:tav tm="100000">
                                          <p:val>
                                            <p:strVal val="ppt_y"/>
                                          </p:val>
                                        </p:tav>
                                      </p:tavLst>
                                    </p:anim>
                                    <p:set>
                                      <p:cBhvr>
                                        <p:cTn id="121" dur="1" fill="hold">
                                          <p:stCondLst>
                                            <p:cond delay="1999"/>
                                          </p:stCondLst>
                                        </p:cTn>
                                        <p:tgtEl>
                                          <p:spTgt spid="4"/>
                                        </p:tgtEl>
                                        <p:attrNameLst>
                                          <p:attrName>style.visibility</p:attrName>
                                        </p:attrNameLst>
                                      </p:cBhvr>
                                      <p:to>
                                        <p:strVal val="hidden"/>
                                      </p:to>
                                    </p:set>
                                  </p:childTnLst>
                                </p:cTn>
                              </p:par>
                              <p:par>
                                <p:cTn id="122" presetID="2" presetClass="exit" presetSubtype="8" fill="hold" grpId="2" nodeType="withEffect">
                                  <p:stCondLst>
                                    <p:cond delay="0"/>
                                  </p:stCondLst>
                                  <p:childTnLst>
                                    <p:anim calcmode="lin" valueType="num">
                                      <p:cBhvr additive="base">
                                        <p:cTn id="123" dur="2000"/>
                                        <p:tgtEl>
                                          <p:spTgt spid="6"/>
                                        </p:tgtEl>
                                        <p:attrNameLst>
                                          <p:attrName>ppt_x</p:attrName>
                                        </p:attrNameLst>
                                      </p:cBhvr>
                                      <p:tavLst>
                                        <p:tav tm="0">
                                          <p:val>
                                            <p:strVal val="ppt_x"/>
                                          </p:val>
                                        </p:tav>
                                        <p:tav tm="100000">
                                          <p:val>
                                            <p:strVal val="0-ppt_w/2"/>
                                          </p:val>
                                        </p:tav>
                                      </p:tavLst>
                                    </p:anim>
                                    <p:anim calcmode="lin" valueType="num">
                                      <p:cBhvr additive="base">
                                        <p:cTn id="124" dur="2000"/>
                                        <p:tgtEl>
                                          <p:spTgt spid="6"/>
                                        </p:tgtEl>
                                        <p:attrNameLst>
                                          <p:attrName>ppt_y</p:attrName>
                                        </p:attrNameLst>
                                      </p:cBhvr>
                                      <p:tavLst>
                                        <p:tav tm="0">
                                          <p:val>
                                            <p:strVal val="ppt_y"/>
                                          </p:val>
                                        </p:tav>
                                        <p:tav tm="100000">
                                          <p:val>
                                            <p:strVal val="ppt_y"/>
                                          </p:val>
                                        </p:tav>
                                      </p:tavLst>
                                    </p:anim>
                                    <p:set>
                                      <p:cBhvr>
                                        <p:cTn id="125" dur="1" fill="hold">
                                          <p:stCondLst>
                                            <p:cond delay="1999"/>
                                          </p:stCondLst>
                                        </p:cTn>
                                        <p:tgtEl>
                                          <p:spTgt spid="6"/>
                                        </p:tgtEl>
                                        <p:attrNameLst>
                                          <p:attrName>style.visibility</p:attrName>
                                        </p:attrNameLst>
                                      </p:cBhvr>
                                      <p:to>
                                        <p:strVal val="hidden"/>
                                      </p:to>
                                    </p:set>
                                  </p:childTnLst>
                                </p:cTn>
                              </p:par>
                              <p:par>
                                <p:cTn id="126" presetID="2" presetClass="exit" presetSubtype="8" fill="hold" grpId="2" nodeType="withEffect">
                                  <p:stCondLst>
                                    <p:cond delay="0"/>
                                  </p:stCondLst>
                                  <p:childTnLst>
                                    <p:anim calcmode="lin" valueType="num">
                                      <p:cBhvr additive="base">
                                        <p:cTn id="127" dur="2000"/>
                                        <p:tgtEl>
                                          <p:spTgt spid="8"/>
                                        </p:tgtEl>
                                        <p:attrNameLst>
                                          <p:attrName>ppt_x</p:attrName>
                                        </p:attrNameLst>
                                      </p:cBhvr>
                                      <p:tavLst>
                                        <p:tav tm="0">
                                          <p:val>
                                            <p:strVal val="ppt_x"/>
                                          </p:val>
                                        </p:tav>
                                        <p:tav tm="100000">
                                          <p:val>
                                            <p:strVal val="0-ppt_w/2"/>
                                          </p:val>
                                        </p:tav>
                                      </p:tavLst>
                                    </p:anim>
                                    <p:anim calcmode="lin" valueType="num">
                                      <p:cBhvr additive="base">
                                        <p:cTn id="128" dur="2000"/>
                                        <p:tgtEl>
                                          <p:spTgt spid="8"/>
                                        </p:tgtEl>
                                        <p:attrNameLst>
                                          <p:attrName>ppt_y</p:attrName>
                                        </p:attrNameLst>
                                      </p:cBhvr>
                                      <p:tavLst>
                                        <p:tav tm="0">
                                          <p:val>
                                            <p:strVal val="ppt_y"/>
                                          </p:val>
                                        </p:tav>
                                        <p:tav tm="100000">
                                          <p:val>
                                            <p:strVal val="ppt_y"/>
                                          </p:val>
                                        </p:tav>
                                      </p:tavLst>
                                    </p:anim>
                                    <p:set>
                                      <p:cBhvr>
                                        <p:cTn id="129" dur="1" fill="hold">
                                          <p:stCondLst>
                                            <p:cond delay="1999"/>
                                          </p:stCondLst>
                                        </p:cTn>
                                        <p:tgtEl>
                                          <p:spTgt spid="8"/>
                                        </p:tgtEl>
                                        <p:attrNameLst>
                                          <p:attrName>style.visibility</p:attrName>
                                        </p:attrNameLst>
                                      </p:cBhvr>
                                      <p:to>
                                        <p:strVal val="hidden"/>
                                      </p:to>
                                    </p:set>
                                  </p:childTnLst>
                                </p:cTn>
                              </p:par>
                              <p:par>
                                <p:cTn id="130" presetID="2" presetClass="exit" presetSubtype="8" fill="hold" grpId="2" nodeType="withEffect">
                                  <p:stCondLst>
                                    <p:cond delay="0"/>
                                  </p:stCondLst>
                                  <p:childTnLst>
                                    <p:anim calcmode="lin" valueType="num">
                                      <p:cBhvr additive="base">
                                        <p:cTn id="131" dur="2000"/>
                                        <p:tgtEl>
                                          <p:spTgt spid="10"/>
                                        </p:tgtEl>
                                        <p:attrNameLst>
                                          <p:attrName>ppt_x</p:attrName>
                                        </p:attrNameLst>
                                      </p:cBhvr>
                                      <p:tavLst>
                                        <p:tav tm="0">
                                          <p:val>
                                            <p:strVal val="ppt_x"/>
                                          </p:val>
                                        </p:tav>
                                        <p:tav tm="100000">
                                          <p:val>
                                            <p:strVal val="0-ppt_w/2"/>
                                          </p:val>
                                        </p:tav>
                                      </p:tavLst>
                                    </p:anim>
                                    <p:anim calcmode="lin" valueType="num">
                                      <p:cBhvr additive="base">
                                        <p:cTn id="132" dur="2000"/>
                                        <p:tgtEl>
                                          <p:spTgt spid="10"/>
                                        </p:tgtEl>
                                        <p:attrNameLst>
                                          <p:attrName>ppt_y</p:attrName>
                                        </p:attrNameLst>
                                      </p:cBhvr>
                                      <p:tavLst>
                                        <p:tav tm="0">
                                          <p:val>
                                            <p:strVal val="ppt_y"/>
                                          </p:val>
                                        </p:tav>
                                        <p:tav tm="100000">
                                          <p:val>
                                            <p:strVal val="ppt_y"/>
                                          </p:val>
                                        </p:tav>
                                      </p:tavLst>
                                    </p:anim>
                                    <p:set>
                                      <p:cBhvr>
                                        <p:cTn id="133" dur="1" fill="hold">
                                          <p:stCondLst>
                                            <p:cond delay="1999"/>
                                          </p:stCondLst>
                                        </p:cTn>
                                        <p:tgtEl>
                                          <p:spTgt spid="10"/>
                                        </p:tgtEl>
                                        <p:attrNameLst>
                                          <p:attrName>style.visibility</p:attrName>
                                        </p:attrNameLst>
                                      </p:cBhvr>
                                      <p:to>
                                        <p:strVal val="hidden"/>
                                      </p:to>
                                    </p:set>
                                  </p:childTnLst>
                                </p:cTn>
                              </p:par>
                              <p:par>
                                <p:cTn id="134" presetID="2" presetClass="exit" presetSubtype="8" fill="hold" grpId="2" nodeType="withEffect">
                                  <p:stCondLst>
                                    <p:cond delay="0"/>
                                  </p:stCondLst>
                                  <p:childTnLst>
                                    <p:anim calcmode="lin" valueType="num">
                                      <p:cBhvr additive="base">
                                        <p:cTn id="135" dur="2000"/>
                                        <p:tgtEl>
                                          <p:spTgt spid="12"/>
                                        </p:tgtEl>
                                        <p:attrNameLst>
                                          <p:attrName>ppt_x</p:attrName>
                                        </p:attrNameLst>
                                      </p:cBhvr>
                                      <p:tavLst>
                                        <p:tav tm="0">
                                          <p:val>
                                            <p:strVal val="ppt_x"/>
                                          </p:val>
                                        </p:tav>
                                        <p:tav tm="100000">
                                          <p:val>
                                            <p:strVal val="0-ppt_w/2"/>
                                          </p:val>
                                        </p:tav>
                                      </p:tavLst>
                                    </p:anim>
                                    <p:anim calcmode="lin" valueType="num">
                                      <p:cBhvr additive="base">
                                        <p:cTn id="136" dur="2000"/>
                                        <p:tgtEl>
                                          <p:spTgt spid="12"/>
                                        </p:tgtEl>
                                        <p:attrNameLst>
                                          <p:attrName>ppt_y</p:attrName>
                                        </p:attrNameLst>
                                      </p:cBhvr>
                                      <p:tavLst>
                                        <p:tav tm="0">
                                          <p:val>
                                            <p:strVal val="ppt_y"/>
                                          </p:val>
                                        </p:tav>
                                        <p:tav tm="100000">
                                          <p:val>
                                            <p:strVal val="ppt_y"/>
                                          </p:val>
                                        </p:tav>
                                      </p:tavLst>
                                    </p:anim>
                                    <p:set>
                                      <p:cBhvr>
                                        <p:cTn id="137" dur="1" fill="hold">
                                          <p:stCondLst>
                                            <p:cond delay="1999"/>
                                          </p:stCondLst>
                                        </p:cTn>
                                        <p:tgtEl>
                                          <p:spTgt spid="12"/>
                                        </p:tgtEl>
                                        <p:attrNameLst>
                                          <p:attrName>style.visibility</p:attrName>
                                        </p:attrNameLst>
                                      </p:cBhvr>
                                      <p:to>
                                        <p:strVal val="hidden"/>
                                      </p:to>
                                    </p:set>
                                  </p:childTnLst>
                                </p:cTn>
                              </p:par>
                              <p:par>
                                <p:cTn id="138" presetID="21" presetClass="exit" presetSubtype="8" fill="hold" grpId="3" nodeType="withEffect">
                                  <p:stCondLst>
                                    <p:cond delay="0"/>
                                  </p:stCondLst>
                                  <p:childTnLst>
                                    <p:animEffect transition="out" filter="wheel(8)">
                                      <p:cBhvr>
                                        <p:cTn id="139" dur="2000"/>
                                        <p:tgtEl>
                                          <p:spTgt spid="3"/>
                                        </p:tgtEl>
                                      </p:cBhvr>
                                    </p:animEffect>
                                    <p:set>
                                      <p:cBhvr>
                                        <p:cTn id="140" dur="1" fill="hold">
                                          <p:stCondLst>
                                            <p:cond delay="1999"/>
                                          </p:stCondLst>
                                        </p:cTn>
                                        <p:tgtEl>
                                          <p:spTgt spid="3"/>
                                        </p:tgtEl>
                                        <p:attrNameLst>
                                          <p:attrName>style.visibility</p:attrName>
                                        </p:attrNameLst>
                                      </p:cBhvr>
                                      <p:to>
                                        <p:strVal val="hidden"/>
                                      </p:to>
                                    </p:set>
                                  </p:childTnLst>
                                </p:cTn>
                              </p:par>
                              <p:par>
                                <p:cTn id="141" presetID="21" presetClass="exit" presetSubtype="8" fill="hold" grpId="3" nodeType="withEffect">
                                  <p:stCondLst>
                                    <p:cond delay="0"/>
                                  </p:stCondLst>
                                  <p:childTnLst>
                                    <p:animEffect transition="out" filter="wheel(8)">
                                      <p:cBhvr>
                                        <p:cTn id="142" dur="2000"/>
                                        <p:tgtEl>
                                          <p:spTgt spid="4"/>
                                        </p:tgtEl>
                                      </p:cBhvr>
                                    </p:animEffect>
                                    <p:set>
                                      <p:cBhvr>
                                        <p:cTn id="143" dur="1" fill="hold">
                                          <p:stCondLst>
                                            <p:cond delay="1999"/>
                                          </p:stCondLst>
                                        </p:cTn>
                                        <p:tgtEl>
                                          <p:spTgt spid="4"/>
                                        </p:tgtEl>
                                        <p:attrNameLst>
                                          <p:attrName>style.visibility</p:attrName>
                                        </p:attrNameLst>
                                      </p:cBhvr>
                                      <p:to>
                                        <p:strVal val="hidden"/>
                                      </p:to>
                                    </p:set>
                                  </p:childTnLst>
                                </p:cTn>
                              </p:par>
                              <p:par>
                                <p:cTn id="144" presetID="21" presetClass="exit" presetSubtype="8" fill="hold" grpId="3" nodeType="withEffect">
                                  <p:stCondLst>
                                    <p:cond delay="0"/>
                                  </p:stCondLst>
                                  <p:childTnLst>
                                    <p:animEffect transition="out" filter="wheel(8)">
                                      <p:cBhvr>
                                        <p:cTn id="145" dur="2000"/>
                                        <p:tgtEl>
                                          <p:spTgt spid="5"/>
                                        </p:tgtEl>
                                      </p:cBhvr>
                                    </p:animEffect>
                                    <p:set>
                                      <p:cBhvr>
                                        <p:cTn id="146" dur="1" fill="hold">
                                          <p:stCondLst>
                                            <p:cond delay="1999"/>
                                          </p:stCondLst>
                                        </p:cTn>
                                        <p:tgtEl>
                                          <p:spTgt spid="5"/>
                                        </p:tgtEl>
                                        <p:attrNameLst>
                                          <p:attrName>style.visibility</p:attrName>
                                        </p:attrNameLst>
                                      </p:cBhvr>
                                      <p:to>
                                        <p:strVal val="hidden"/>
                                      </p:to>
                                    </p:set>
                                  </p:childTnLst>
                                </p:cTn>
                              </p:par>
                              <p:par>
                                <p:cTn id="147" presetID="21" presetClass="exit" presetSubtype="8" fill="hold" grpId="3" nodeType="withEffect">
                                  <p:stCondLst>
                                    <p:cond delay="0"/>
                                  </p:stCondLst>
                                  <p:childTnLst>
                                    <p:animEffect transition="out" filter="wheel(8)">
                                      <p:cBhvr>
                                        <p:cTn id="148" dur="2000"/>
                                        <p:tgtEl>
                                          <p:spTgt spid="6"/>
                                        </p:tgtEl>
                                      </p:cBhvr>
                                    </p:animEffect>
                                    <p:set>
                                      <p:cBhvr>
                                        <p:cTn id="149" dur="1" fill="hold">
                                          <p:stCondLst>
                                            <p:cond delay="1999"/>
                                          </p:stCondLst>
                                        </p:cTn>
                                        <p:tgtEl>
                                          <p:spTgt spid="6"/>
                                        </p:tgtEl>
                                        <p:attrNameLst>
                                          <p:attrName>style.visibility</p:attrName>
                                        </p:attrNameLst>
                                      </p:cBhvr>
                                      <p:to>
                                        <p:strVal val="hidden"/>
                                      </p:to>
                                    </p:set>
                                  </p:childTnLst>
                                </p:cTn>
                              </p:par>
                              <p:par>
                                <p:cTn id="150" presetID="21" presetClass="exit" presetSubtype="8" fill="hold" grpId="3" nodeType="withEffect">
                                  <p:stCondLst>
                                    <p:cond delay="0"/>
                                  </p:stCondLst>
                                  <p:childTnLst>
                                    <p:animEffect transition="out" filter="wheel(8)">
                                      <p:cBhvr>
                                        <p:cTn id="151" dur="2000"/>
                                        <p:tgtEl>
                                          <p:spTgt spid="7"/>
                                        </p:tgtEl>
                                      </p:cBhvr>
                                    </p:animEffect>
                                    <p:set>
                                      <p:cBhvr>
                                        <p:cTn id="152" dur="1" fill="hold">
                                          <p:stCondLst>
                                            <p:cond delay="1999"/>
                                          </p:stCondLst>
                                        </p:cTn>
                                        <p:tgtEl>
                                          <p:spTgt spid="7"/>
                                        </p:tgtEl>
                                        <p:attrNameLst>
                                          <p:attrName>style.visibility</p:attrName>
                                        </p:attrNameLst>
                                      </p:cBhvr>
                                      <p:to>
                                        <p:strVal val="hidden"/>
                                      </p:to>
                                    </p:set>
                                  </p:childTnLst>
                                </p:cTn>
                              </p:par>
                              <p:par>
                                <p:cTn id="153" presetID="21" presetClass="exit" presetSubtype="8" fill="hold" grpId="3" nodeType="withEffect">
                                  <p:stCondLst>
                                    <p:cond delay="0"/>
                                  </p:stCondLst>
                                  <p:childTnLst>
                                    <p:animEffect transition="out" filter="wheel(8)">
                                      <p:cBhvr>
                                        <p:cTn id="154" dur="2000"/>
                                        <p:tgtEl>
                                          <p:spTgt spid="8"/>
                                        </p:tgtEl>
                                      </p:cBhvr>
                                    </p:animEffect>
                                    <p:set>
                                      <p:cBhvr>
                                        <p:cTn id="155" dur="1" fill="hold">
                                          <p:stCondLst>
                                            <p:cond delay="1999"/>
                                          </p:stCondLst>
                                        </p:cTn>
                                        <p:tgtEl>
                                          <p:spTgt spid="8"/>
                                        </p:tgtEl>
                                        <p:attrNameLst>
                                          <p:attrName>style.visibility</p:attrName>
                                        </p:attrNameLst>
                                      </p:cBhvr>
                                      <p:to>
                                        <p:strVal val="hidden"/>
                                      </p:to>
                                    </p:set>
                                  </p:childTnLst>
                                </p:cTn>
                              </p:par>
                              <p:par>
                                <p:cTn id="156" presetID="21" presetClass="exit" presetSubtype="8" fill="hold" grpId="3" nodeType="withEffect">
                                  <p:stCondLst>
                                    <p:cond delay="0"/>
                                  </p:stCondLst>
                                  <p:childTnLst>
                                    <p:animEffect transition="out" filter="wheel(8)">
                                      <p:cBhvr>
                                        <p:cTn id="157" dur="2000"/>
                                        <p:tgtEl>
                                          <p:spTgt spid="9"/>
                                        </p:tgtEl>
                                      </p:cBhvr>
                                    </p:animEffect>
                                    <p:set>
                                      <p:cBhvr>
                                        <p:cTn id="158" dur="1" fill="hold">
                                          <p:stCondLst>
                                            <p:cond delay="1999"/>
                                          </p:stCondLst>
                                        </p:cTn>
                                        <p:tgtEl>
                                          <p:spTgt spid="9"/>
                                        </p:tgtEl>
                                        <p:attrNameLst>
                                          <p:attrName>style.visibility</p:attrName>
                                        </p:attrNameLst>
                                      </p:cBhvr>
                                      <p:to>
                                        <p:strVal val="hidden"/>
                                      </p:to>
                                    </p:set>
                                  </p:childTnLst>
                                </p:cTn>
                              </p:par>
                              <p:par>
                                <p:cTn id="159" presetID="21" presetClass="exit" presetSubtype="8" fill="hold" grpId="3" nodeType="withEffect">
                                  <p:stCondLst>
                                    <p:cond delay="0"/>
                                  </p:stCondLst>
                                  <p:childTnLst>
                                    <p:animEffect transition="out" filter="wheel(8)">
                                      <p:cBhvr>
                                        <p:cTn id="160" dur="2000"/>
                                        <p:tgtEl>
                                          <p:spTgt spid="10"/>
                                        </p:tgtEl>
                                      </p:cBhvr>
                                    </p:animEffect>
                                    <p:set>
                                      <p:cBhvr>
                                        <p:cTn id="161" dur="1" fill="hold">
                                          <p:stCondLst>
                                            <p:cond delay="1999"/>
                                          </p:stCondLst>
                                        </p:cTn>
                                        <p:tgtEl>
                                          <p:spTgt spid="10"/>
                                        </p:tgtEl>
                                        <p:attrNameLst>
                                          <p:attrName>style.visibility</p:attrName>
                                        </p:attrNameLst>
                                      </p:cBhvr>
                                      <p:to>
                                        <p:strVal val="hidden"/>
                                      </p:to>
                                    </p:set>
                                  </p:childTnLst>
                                </p:cTn>
                              </p:par>
                              <p:par>
                                <p:cTn id="162" presetID="21" presetClass="exit" presetSubtype="8" fill="hold" grpId="3" nodeType="withEffect">
                                  <p:stCondLst>
                                    <p:cond delay="0"/>
                                  </p:stCondLst>
                                  <p:childTnLst>
                                    <p:animEffect transition="out" filter="wheel(8)">
                                      <p:cBhvr>
                                        <p:cTn id="163" dur="2000"/>
                                        <p:tgtEl>
                                          <p:spTgt spid="11"/>
                                        </p:tgtEl>
                                      </p:cBhvr>
                                    </p:animEffect>
                                    <p:set>
                                      <p:cBhvr>
                                        <p:cTn id="164" dur="1" fill="hold">
                                          <p:stCondLst>
                                            <p:cond delay="1999"/>
                                          </p:stCondLst>
                                        </p:cTn>
                                        <p:tgtEl>
                                          <p:spTgt spid="11"/>
                                        </p:tgtEl>
                                        <p:attrNameLst>
                                          <p:attrName>style.visibility</p:attrName>
                                        </p:attrNameLst>
                                      </p:cBhvr>
                                      <p:to>
                                        <p:strVal val="hidden"/>
                                      </p:to>
                                    </p:set>
                                  </p:childTnLst>
                                </p:cTn>
                              </p:par>
                              <p:par>
                                <p:cTn id="165" presetID="21" presetClass="exit" presetSubtype="8" fill="hold" grpId="3" nodeType="withEffect">
                                  <p:stCondLst>
                                    <p:cond delay="0"/>
                                  </p:stCondLst>
                                  <p:childTnLst>
                                    <p:animEffect transition="out" filter="wheel(8)">
                                      <p:cBhvr>
                                        <p:cTn id="166" dur="2000"/>
                                        <p:tgtEl>
                                          <p:spTgt spid="12"/>
                                        </p:tgtEl>
                                      </p:cBhvr>
                                    </p:animEffect>
                                    <p:set>
                                      <p:cBhvr>
                                        <p:cTn id="167" dur="1" fill="hold">
                                          <p:stCondLst>
                                            <p:cond delay="1999"/>
                                          </p:stCondLst>
                                        </p:cTn>
                                        <p:tgtEl>
                                          <p:spTgt spid="12"/>
                                        </p:tgtEl>
                                        <p:attrNameLst>
                                          <p:attrName>style.visibility</p:attrName>
                                        </p:attrNameLst>
                                      </p:cBhvr>
                                      <p:to>
                                        <p:strVal val="hidden"/>
                                      </p:to>
                                    </p:set>
                                  </p:childTnLst>
                                </p:cTn>
                              </p:par>
                              <p:par>
                                <p:cTn id="168" presetID="8" presetClass="emph" presetSubtype="0" fill="hold" grpId="5"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fill="hold" grpId="5"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fill="hold" grpId="5"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fill="hold" grpId="5"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fill="hold" grpId="5"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fill="hold" grpId="5" nodeType="withEffect">
                                  <p:stCondLst>
                                    <p:cond delay="0"/>
                                  </p:stCondLst>
                                  <p:childTnLst>
                                    <p:animRot by="-21600000">
                                      <p:cBhvr>
                                        <p:cTn id="179" dur="2000" fill="hold"/>
                                        <p:tgtEl>
                                          <p:spTgt spid="4"/>
                                        </p:tgtEl>
                                        <p:attrNameLst>
                                          <p:attrName>r</p:attrName>
                                        </p:attrNameLst>
                                      </p:cBhvr>
                                    </p:animRot>
                                  </p:childTnLst>
                                </p:cTn>
                              </p:par>
                              <p:par>
                                <p:cTn id="180" presetID="8" presetClass="emph" presetSubtype="0" fill="hold" grpId="5" nodeType="withEffect">
                                  <p:stCondLst>
                                    <p:cond delay="0"/>
                                  </p:stCondLst>
                                  <p:childTnLst>
                                    <p:animRot by="-21600000">
                                      <p:cBhvr>
                                        <p:cTn id="181" dur="2000" fill="hold"/>
                                        <p:tgtEl>
                                          <p:spTgt spid="6"/>
                                        </p:tgtEl>
                                        <p:attrNameLst>
                                          <p:attrName>r</p:attrName>
                                        </p:attrNameLst>
                                      </p:cBhvr>
                                    </p:animRot>
                                  </p:childTnLst>
                                </p:cTn>
                              </p:par>
                              <p:par>
                                <p:cTn id="182" presetID="8" presetClass="emph" presetSubtype="0" fill="hold" grpId="5" nodeType="withEffect">
                                  <p:stCondLst>
                                    <p:cond delay="0"/>
                                  </p:stCondLst>
                                  <p:childTnLst>
                                    <p:animRot by="-21600000">
                                      <p:cBhvr>
                                        <p:cTn id="183" dur="2000" fill="hold"/>
                                        <p:tgtEl>
                                          <p:spTgt spid="8"/>
                                        </p:tgtEl>
                                        <p:attrNameLst>
                                          <p:attrName>r</p:attrName>
                                        </p:attrNameLst>
                                      </p:cBhvr>
                                    </p:animRot>
                                  </p:childTnLst>
                                </p:cTn>
                              </p:par>
                              <p:par>
                                <p:cTn id="184" presetID="8" presetClass="emph" presetSubtype="0" fill="hold" grpId="5" nodeType="withEffect">
                                  <p:stCondLst>
                                    <p:cond delay="0"/>
                                  </p:stCondLst>
                                  <p:childTnLst>
                                    <p:animRot by="-21600000">
                                      <p:cBhvr>
                                        <p:cTn id="185" dur="2000" fill="hold"/>
                                        <p:tgtEl>
                                          <p:spTgt spid="10"/>
                                        </p:tgtEl>
                                        <p:attrNameLst>
                                          <p:attrName>r</p:attrName>
                                        </p:attrNameLst>
                                      </p:cBhvr>
                                    </p:animRot>
                                  </p:childTnLst>
                                </p:cTn>
                              </p:par>
                              <p:par>
                                <p:cTn id="186" presetID="8" presetClass="emph" presetSubtype="0" fill="hold" grpId="5" nodeType="withEffect">
                                  <p:stCondLst>
                                    <p:cond delay="0"/>
                                  </p:stCondLst>
                                  <p:childTnLst>
                                    <p:animRot by="-21600000">
                                      <p:cBhvr>
                                        <p:cTn id="187" dur="2000" fill="hold"/>
                                        <p:tgtEl>
                                          <p:spTgt spid="12"/>
                                        </p:tgtEl>
                                        <p:attrNameLst>
                                          <p:attrName>r</p:attrName>
                                        </p:attrNameLst>
                                      </p:cBhvr>
                                    </p:animRot>
                                  </p:childTnLst>
                                </p:cTn>
                              </p:par>
                              <p:par>
                                <p:cTn id="188" presetID="23" presetClass="entr" presetSubtype="288"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 calcmode="lin" valueType="num">
                                      <p:cBhvr>
                                        <p:cTn id="190" dur="2000" fill="hold"/>
                                        <p:tgtEl>
                                          <p:spTgt spid="2"/>
                                        </p:tgtEl>
                                        <p:attrNameLst>
                                          <p:attrName>ppt_w</p:attrName>
                                        </p:attrNameLst>
                                      </p:cBhvr>
                                      <p:tavLst>
                                        <p:tav tm="0">
                                          <p:val>
                                            <p:strVal val="4/3*#ppt_w"/>
                                          </p:val>
                                        </p:tav>
                                        <p:tav tm="100000">
                                          <p:val>
                                            <p:strVal val="#ppt_w"/>
                                          </p:val>
                                        </p:tav>
                                      </p:tavLst>
                                    </p:anim>
                                    <p:anim calcmode="lin" valueType="num">
                                      <p:cBhvr>
                                        <p:cTn id="191" dur="2000" fill="hold"/>
                                        <p:tgtEl>
                                          <p:spTgt spid="2"/>
                                        </p:tgtEl>
                                        <p:attrNameLst>
                                          <p:attrName>ppt_h</p:attrName>
                                        </p:attrNameLst>
                                      </p:cBhvr>
                                      <p:tavLst>
                                        <p:tav tm="0">
                                          <p:val>
                                            <p:strVal val="4/3*#ppt_h"/>
                                          </p:val>
                                        </p:tav>
                                        <p:tav tm="100000">
                                          <p:val>
                                            <p:strVal val="#ppt_h"/>
                                          </p:val>
                                        </p:tav>
                                      </p:tavLst>
                                    </p:anim>
                                  </p:childTnLst>
                                </p:cTn>
                              </p:par>
                              <p:par>
                                <p:cTn id="192" presetID="16" presetClass="entr" presetSubtype="37" fill="hold" nodeType="withEffect">
                                  <p:stCondLst>
                                    <p:cond delay="0"/>
                                  </p:stCondLst>
                                  <p:childTnLst>
                                    <p:set>
                                      <p:cBhvr>
                                        <p:cTn id="193" dur="1" fill="hold">
                                          <p:stCondLst>
                                            <p:cond delay="0"/>
                                          </p:stCondLst>
                                        </p:cTn>
                                        <p:tgtEl>
                                          <p:spTgt spid="2"/>
                                        </p:tgtEl>
                                        <p:attrNameLst>
                                          <p:attrName>style.visibility</p:attrName>
                                        </p:attrNameLst>
                                      </p:cBhvr>
                                      <p:to>
                                        <p:strVal val="visible"/>
                                      </p:to>
                                    </p:set>
                                    <p:animEffect transition="in" filter="barn(outVertical)">
                                      <p:cBhvr>
                                        <p:cTn id="1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051A2">
                <a:shade val="67500"/>
                <a:satMod val="115000"/>
              </a:srgbClr>
            </a:gs>
            <a:gs pos="100000">
              <a:srgbClr val="0051A2">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bde347e94d50d69f5b61cc9c09f969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531224">
            <a:off x="0" y="3786178"/>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5076246">
            <a:off x="60825" y="60796"/>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0975046">
            <a:off x="7786710" y="0"/>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5718902">
            <a:off x="7786694" y="3786194"/>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5076246">
            <a:off x="846612" y="632282"/>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531224">
            <a:off x="667839" y="3311057"/>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5076246">
            <a:off x="1489554" y="1203786"/>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531224">
            <a:off x="1310782" y="2882431"/>
            <a:ext cx="1357290" cy="1357322"/>
          </a:xfrm>
          <a:prstGeom prst="teardrop">
            <a:avLst/>
          </a:prstGeom>
          <a:blipFill dpi="0" rotWithShape="1">
            <a:blip r:embed="rId3">
              <a:duotone>
                <a:schemeClr val="accent1">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0975046">
            <a:off x="7177429" y="533709"/>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0975046">
            <a:off x="6605926" y="962338"/>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5718902">
            <a:off x="7303251" y="3517021"/>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rot="15718902">
            <a:off x="6660309" y="3159831"/>
            <a:ext cx="1357290" cy="1357322"/>
          </a:xfrm>
          <a:prstGeom prst="teardrop">
            <a:avLst/>
          </a:prstGeom>
          <a:blipFill>
            <a:blip r:embed="rId3">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0-#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8" presetClass="emph" presetSubtype="0" fill="hold" grpId="3"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fill="hold" grpId="3"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3" nodeType="withEffect">
                                  <p:stCondLst>
                                    <p:cond delay="0"/>
                                  </p:stCondLst>
                                  <p:childTnLst>
                                    <p:animRot by="21600000">
                                      <p:cBhvr>
                                        <p:cTn id="60" dur="2000" fill="hold"/>
                                        <p:tgtEl>
                                          <p:spTgt spid="10"/>
                                        </p:tgtEl>
                                        <p:attrNameLst>
                                          <p:attrName>r</p:attrName>
                                        </p:attrNameLst>
                                      </p:cBhvr>
                                    </p:animRot>
                                  </p:childTnLst>
                                </p:cTn>
                              </p:par>
                              <p:par>
                                <p:cTn id="61" presetID="8" presetClass="emph" presetSubtype="0" fill="hold" grpId="3"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3"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3"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3"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3"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fill="hold" grpId="3"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3"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6" fill="hold" grpId="1"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1+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6" fill="hold" grpId="1"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1+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1" nodeType="withEffect">
                                  <p:stCondLst>
                                    <p:cond delay="0"/>
                                  </p:stCondLst>
                                  <p:childTnLst>
                                    <p:anim calcmode="lin" valueType="num">
                                      <p:cBhvr additive="base">
                                        <p:cTn id="89" dur="2000"/>
                                        <p:tgtEl>
                                          <p:spTgt spid="10"/>
                                        </p:tgtEl>
                                        <p:attrNameLst>
                                          <p:attrName>ppt_x</p:attrName>
                                        </p:attrNameLst>
                                      </p:cBhvr>
                                      <p:tavLst>
                                        <p:tav tm="0">
                                          <p:val>
                                            <p:strVal val="ppt_x"/>
                                          </p:val>
                                        </p:tav>
                                        <p:tav tm="100000">
                                          <p:val>
                                            <p:strVal val="1+ppt_w/2"/>
                                          </p:val>
                                        </p:tav>
                                      </p:tavLst>
                                    </p:anim>
                                    <p:anim calcmode="lin" valueType="num">
                                      <p:cBhvr additive="base">
                                        <p:cTn id="90" dur="2000"/>
                                        <p:tgtEl>
                                          <p:spTgt spid="10"/>
                                        </p:tgtEl>
                                        <p:attrNameLst>
                                          <p:attrName>ppt_y</p:attrName>
                                        </p:attrNameLst>
                                      </p:cBhvr>
                                      <p:tavLst>
                                        <p:tav tm="0">
                                          <p:val>
                                            <p:strVal val="ppt_y"/>
                                          </p:val>
                                        </p:tav>
                                        <p:tav tm="100000">
                                          <p:val>
                                            <p:strVal val="1+ppt_h/2"/>
                                          </p:val>
                                        </p:tav>
                                      </p:tavLst>
                                    </p:anim>
                                    <p:set>
                                      <p:cBhvr>
                                        <p:cTn id="91" dur="1" fill="hold">
                                          <p:stCondLst>
                                            <p:cond delay="1999"/>
                                          </p:stCondLst>
                                        </p:cTn>
                                        <p:tgtEl>
                                          <p:spTgt spid="10"/>
                                        </p:tgtEl>
                                        <p:attrNameLst>
                                          <p:attrName>style.visibility</p:attrName>
                                        </p:attrNameLst>
                                      </p:cBhvr>
                                      <p:to>
                                        <p:strVal val="hidden"/>
                                      </p:to>
                                    </p:set>
                                  </p:childTnLst>
                                </p:cTn>
                              </p:par>
                              <p:par>
                                <p:cTn id="92" presetID="2" presetClass="exit" presetSubtype="12" fill="hold" grpId="1"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grpId="1"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0-ppt_w/2"/>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12" fill="hold" grpId="1"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9" fill="hold" grpId="1"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0-ppt_w/2"/>
                                          </p:val>
                                        </p:tav>
                                      </p:tavLst>
                                    </p:anim>
                                    <p:anim calcmode="lin" valueType="num">
                                      <p:cBhvr additive="base">
                                        <p:cTn id="106" dur="2000"/>
                                        <p:tgtEl>
                                          <p:spTgt spid="7"/>
                                        </p:tgtEl>
                                        <p:attrNameLst>
                                          <p:attrName>ppt_y</p:attrName>
                                        </p:attrNameLst>
                                      </p:cBhvr>
                                      <p:tavLst>
                                        <p:tav tm="0">
                                          <p:val>
                                            <p:strVal val="ppt_y"/>
                                          </p:val>
                                        </p:tav>
                                        <p:tav tm="100000">
                                          <p:val>
                                            <p:strVal val="0-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9" fill="hold" grpId="1" nodeType="withEffect">
                                  <p:stCondLst>
                                    <p:cond delay="0"/>
                                  </p:stCondLst>
                                  <p:childTnLst>
                                    <p:anim calcmode="lin" valueType="num">
                                      <p:cBhvr additive="base">
                                        <p:cTn id="109" dur="2000"/>
                                        <p:tgtEl>
                                          <p:spTgt spid="14"/>
                                        </p:tgtEl>
                                        <p:attrNameLst>
                                          <p:attrName>ppt_x</p:attrName>
                                        </p:attrNameLst>
                                      </p:cBhvr>
                                      <p:tavLst>
                                        <p:tav tm="0">
                                          <p:val>
                                            <p:strVal val="ppt_x"/>
                                          </p:val>
                                        </p:tav>
                                        <p:tav tm="100000">
                                          <p:val>
                                            <p:strVal val="0-ppt_w/2"/>
                                          </p:val>
                                        </p:tav>
                                      </p:tavLst>
                                    </p:anim>
                                    <p:anim calcmode="lin" valueType="num">
                                      <p:cBhvr additive="base">
                                        <p:cTn id="110" dur="2000"/>
                                        <p:tgtEl>
                                          <p:spTgt spid="14"/>
                                        </p:tgtEl>
                                        <p:attrNameLst>
                                          <p:attrName>ppt_y</p:attrName>
                                        </p:attrNameLst>
                                      </p:cBhvr>
                                      <p:tavLst>
                                        <p:tav tm="0">
                                          <p:val>
                                            <p:strVal val="ppt_y"/>
                                          </p:val>
                                        </p:tav>
                                        <p:tav tm="100000">
                                          <p:val>
                                            <p:strVal val="0-ppt_h/2"/>
                                          </p:val>
                                        </p:tav>
                                      </p:tavLst>
                                    </p:anim>
                                    <p:set>
                                      <p:cBhvr>
                                        <p:cTn id="111" dur="1" fill="hold">
                                          <p:stCondLst>
                                            <p:cond delay="1999"/>
                                          </p:stCondLst>
                                        </p:cTn>
                                        <p:tgtEl>
                                          <p:spTgt spid="14"/>
                                        </p:tgtEl>
                                        <p:attrNameLst>
                                          <p:attrName>style.visibility</p:attrName>
                                        </p:attrNameLst>
                                      </p:cBhvr>
                                      <p:to>
                                        <p:strVal val="hidden"/>
                                      </p:to>
                                    </p:set>
                                  </p:childTnLst>
                                </p:cTn>
                              </p:par>
                              <p:par>
                                <p:cTn id="112" presetID="2" presetClass="exit" presetSubtype="9" fill="hold" grpId="1"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0-ppt_w/2"/>
                                          </p:val>
                                        </p:tav>
                                      </p:tavLst>
                                    </p:anim>
                                    <p:anim calcmode="lin" valueType="num">
                                      <p:cBhvr additive="base">
                                        <p:cTn id="114" dur="2000"/>
                                        <p:tgtEl>
                                          <p:spTgt spid="15"/>
                                        </p:tgtEl>
                                        <p:attrNameLst>
                                          <p:attrName>ppt_y</p:attrName>
                                        </p:attrNameLst>
                                      </p:cBhvr>
                                      <p:tavLst>
                                        <p:tav tm="0">
                                          <p:val>
                                            <p:strVal val="ppt_y"/>
                                          </p:val>
                                        </p:tav>
                                        <p:tav tm="100000">
                                          <p:val>
                                            <p:strVal val="0-ppt_h/2"/>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3" fill="hold" grpId="1" nodeType="with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0-ppt_h/2"/>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3" fill="hold" grpId="1"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1+ppt_w/2"/>
                                          </p:val>
                                        </p:tav>
                                      </p:tavLst>
                                    </p:anim>
                                    <p:anim calcmode="lin" valueType="num">
                                      <p:cBhvr additive="base">
                                        <p:cTn id="122" dur="2000"/>
                                        <p:tgtEl>
                                          <p:spTgt spid="9"/>
                                        </p:tgtEl>
                                        <p:attrNameLst>
                                          <p:attrName>ppt_y</p:attrName>
                                        </p:attrNameLst>
                                      </p:cBhvr>
                                      <p:tavLst>
                                        <p:tav tm="0">
                                          <p:val>
                                            <p:strVal val="ppt_y"/>
                                          </p:val>
                                        </p:tav>
                                        <p:tav tm="100000">
                                          <p:val>
                                            <p:strVal val="0-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3" fill="hold" grpId="1"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1+ppt_w/2"/>
                                          </p:val>
                                        </p:tav>
                                      </p:tavLst>
                                    </p:anim>
                                    <p:anim calcmode="lin" valueType="num">
                                      <p:cBhvr additive="base">
                                        <p:cTn id="126" dur="2000"/>
                                        <p:tgtEl>
                                          <p:spTgt spid="11"/>
                                        </p:tgtEl>
                                        <p:attrNameLst>
                                          <p:attrName>ppt_y</p:attrName>
                                        </p:attrNameLst>
                                      </p:cBhvr>
                                      <p:tavLst>
                                        <p:tav tm="0">
                                          <p:val>
                                            <p:strVal val="ppt_y"/>
                                          </p:val>
                                        </p:tav>
                                        <p:tav tm="100000">
                                          <p:val>
                                            <p:strVal val="0-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8" presetClass="emph" presetSubtype="0" fill="hold" grpId="2"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fill="hold" grpId="2"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grpId="2"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grpId="2"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fill="hold" grpId="2"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fill="hold" grpId="2" nodeType="withEffect">
                                  <p:stCondLst>
                                    <p:cond delay="0"/>
                                  </p:stCondLst>
                                  <p:childTnLst>
                                    <p:animRot by="-21600000">
                                      <p:cBhvr>
                                        <p:cTn id="139" dur="2000" fill="hold"/>
                                        <p:tgtEl>
                                          <p:spTgt spid="13"/>
                                        </p:tgtEl>
                                        <p:attrNameLst>
                                          <p:attrName>r</p:attrName>
                                        </p:attrNameLst>
                                      </p:cBhvr>
                                    </p:animRot>
                                  </p:childTnLst>
                                </p:cTn>
                              </p:par>
                              <p:par>
                                <p:cTn id="140" presetID="8" presetClass="emph" presetSubtype="0" fill="hold" grpId="2"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grpId="2"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fill="hold" grpId="2"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2" nodeType="withEffect">
                                  <p:stCondLst>
                                    <p:cond delay="0"/>
                                  </p:stCondLst>
                                  <p:childTnLst>
                                    <p:animRot by="21600000">
                                      <p:cBhvr>
                                        <p:cTn id="147" dur="2000" fill="hold"/>
                                        <p:tgtEl>
                                          <p:spTgt spid="7"/>
                                        </p:tgtEl>
                                        <p:attrNameLst>
                                          <p:attrName>r</p:attrName>
                                        </p:attrNameLst>
                                      </p:cBhvr>
                                    </p:animRot>
                                  </p:childTnLst>
                                </p:cTn>
                              </p:par>
                              <p:par>
                                <p:cTn id="148" presetID="8" presetClass="emph" presetSubtype="0" fill="hold" grpId="2"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15"/>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6666CC">
                <a:shade val="67500"/>
                <a:satMod val="115000"/>
              </a:srgbClr>
            </a:gs>
            <a:gs pos="100000">
              <a:srgbClr val="6666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b67309bfec15f46a38bc0fc332ebf2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2157933">
            <a:off x="1553575" y="2570115"/>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Rectángulo"/>
          <p:cNvSpPr/>
          <p:nvPr/>
        </p:nvSpPr>
        <p:spPr>
          <a:xfrm rot="2157933">
            <a:off x="2053610" y="191103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Rectángulo"/>
          <p:cNvSpPr/>
          <p:nvPr/>
        </p:nvSpPr>
        <p:spPr>
          <a:xfrm rot="2157933">
            <a:off x="2196486" y="3054041"/>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Rectángulo"/>
          <p:cNvSpPr/>
          <p:nvPr/>
        </p:nvSpPr>
        <p:spPr>
          <a:xfrm rot="2157933">
            <a:off x="2553675" y="126809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rot="2157933">
            <a:off x="2839428" y="348266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rot="2157933">
            <a:off x="3053741" y="55372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Rectángulo"/>
          <p:cNvSpPr/>
          <p:nvPr/>
        </p:nvSpPr>
        <p:spPr>
          <a:xfrm rot="2157933">
            <a:off x="3482369" y="3911297"/>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rot="2157933">
            <a:off x="124815" y="2712990"/>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rot="2157933">
            <a:off x="624850" y="2053908"/>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Rectángulo"/>
          <p:cNvSpPr/>
          <p:nvPr/>
        </p:nvSpPr>
        <p:spPr>
          <a:xfrm rot="2157933">
            <a:off x="767726" y="3196916"/>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Rectángulo"/>
          <p:cNvSpPr/>
          <p:nvPr/>
        </p:nvSpPr>
        <p:spPr>
          <a:xfrm rot="2157933">
            <a:off x="1124915" y="1410967"/>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rot="2157933">
            <a:off x="1410668" y="3625544"/>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rot="2157933">
            <a:off x="1624981" y="696604"/>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Rectángulo"/>
          <p:cNvSpPr/>
          <p:nvPr/>
        </p:nvSpPr>
        <p:spPr>
          <a:xfrm rot="2157933">
            <a:off x="2053609" y="405417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Rectángulo"/>
          <p:cNvSpPr/>
          <p:nvPr/>
        </p:nvSpPr>
        <p:spPr>
          <a:xfrm rot="2157933">
            <a:off x="3125179" y="255397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rot="2157933">
            <a:off x="3625246" y="1768155"/>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Rectángulo"/>
          <p:cNvSpPr/>
          <p:nvPr/>
        </p:nvSpPr>
        <p:spPr>
          <a:xfrm rot="2157933">
            <a:off x="3768122" y="291116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rot="2157933">
            <a:off x="4053874" y="112521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Rectángulo"/>
          <p:cNvSpPr/>
          <p:nvPr/>
        </p:nvSpPr>
        <p:spPr>
          <a:xfrm rot="2157933">
            <a:off x="4411064" y="3339791"/>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Rectángulo"/>
          <p:cNvSpPr/>
          <p:nvPr/>
        </p:nvSpPr>
        <p:spPr>
          <a:xfrm rot="2157933">
            <a:off x="4553940" y="48227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Rectángulo"/>
          <p:cNvSpPr/>
          <p:nvPr/>
        </p:nvSpPr>
        <p:spPr>
          <a:xfrm rot="2157933">
            <a:off x="5054005" y="376841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Rectángulo"/>
          <p:cNvSpPr/>
          <p:nvPr/>
        </p:nvSpPr>
        <p:spPr>
          <a:xfrm rot="2157933">
            <a:off x="4839722" y="2570115"/>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Rectángulo"/>
          <p:cNvSpPr/>
          <p:nvPr/>
        </p:nvSpPr>
        <p:spPr>
          <a:xfrm rot="2157933">
            <a:off x="5339757" y="191103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Rectángulo"/>
          <p:cNvSpPr/>
          <p:nvPr/>
        </p:nvSpPr>
        <p:spPr>
          <a:xfrm rot="2157933">
            <a:off x="5482633" y="3054041"/>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Rectángulo"/>
          <p:cNvSpPr/>
          <p:nvPr/>
        </p:nvSpPr>
        <p:spPr>
          <a:xfrm rot="2157933">
            <a:off x="5839822" y="126809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Rectángulo"/>
          <p:cNvSpPr/>
          <p:nvPr/>
        </p:nvSpPr>
        <p:spPr>
          <a:xfrm rot="2157933">
            <a:off x="6125575" y="348266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Rectángulo"/>
          <p:cNvSpPr/>
          <p:nvPr/>
        </p:nvSpPr>
        <p:spPr>
          <a:xfrm rot="2157933">
            <a:off x="6339888" y="55372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Rectángulo"/>
          <p:cNvSpPr/>
          <p:nvPr/>
        </p:nvSpPr>
        <p:spPr>
          <a:xfrm rot="2157933">
            <a:off x="6768516" y="3911297"/>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Rectángulo"/>
          <p:cNvSpPr/>
          <p:nvPr/>
        </p:nvSpPr>
        <p:spPr>
          <a:xfrm rot="2157933">
            <a:off x="6482797" y="2498675"/>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32 Rectángulo"/>
          <p:cNvSpPr/>
          <p:nvPr/>
        </p:nvSpPr>
        <p:spPr>
          <a:xfrm rot="2157933">
            <a:off x="6982832" y="1839593"/>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4" name="33 Rectángulo"/>
          <p:cNvSpPr/>
          <p:nvPr/>
        </p:nvSpPr>
        <p:spPr>
          <a:xfrm rot="2157933">
            <a:off x="7125708" y="2982601"/>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Rectángulo"/>
          <p:cNvSpPr/>
          <p:nvPr/>
        </p:nvSpPr>
        <p:spPr>
          <a:xfrm rot="2157933">
            <a:off x="7482897" y="1196652"/>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35 Rectángulo"/>
          <p:cNvSpPr/>
          <p:nvPr/>
        </p:nvSpPr>
        <p:spPr>
          <a:xfrm rot="2157933">
            <a:off x="7768650" y="341122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36 Rectángulo"/>
          <p:cNvSpPr/>
          <p:nvPr/>
        </p:nvSpPr>
        <p:spPr>
          <a:xfrm rot="2157933">
            <a:off x="7982963" y="482289"/>
            <a:ext cx="630399" cy="629667"/>
          </a:xfrm>
          <a:prstGeom prst="rect">
            <a:avLst/>
          </a:prstGeom>
          <a:blipFill>
            <a:blip r:embed="rId3" cstate="print">
              <a:duotone>
                <a:schemeClr val="accent1">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8" name="37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0-#ppt_w/2"/>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0-#ppt_w/2"/>
                                          </p:val>
                                        </p:tav>
                                        <p:tav tm="100000">
                                          <p:val>
                                            <p:strVal val="#ppt_x"/>
                                          </p:val>
                                        </p:tav>
                                      </p:tavLst>
                                    </p:anim>
                                    <p:anim calcmode="lin" valueType="num">
                                      <p:cBhvr additive="base">
                                        <p:cTn id="38" dur="2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0-#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2000" fill="hold"/>
                                        <p:tgtEl>
                                          <p:spTgt spid="26"/>
                                        </p:tgtEl>
                                        <p:attrNameLst>
                                          <p:attrName>ppt_x</p:attrName>
                                        </p:attrNameLst>
                                      </p:cBhvr>
                                      <p:tavLst>
                                        <p:tav tm="0">
                                          <p:val>
                                            <p:strVal val="0-#ppt_w/2"/>
                                          </p:val>
                                        </p:tav>
                                        <p:tav tm="100000">
                                          <p:val>
                                            <p:strVal val="#ppt_x"/>
                                          </p:val>
                                        </p:tav>
                                      </p:tavLst>
                                    </p:anim>
                                    <p:anim calcmode="lin" valueType="num">
                                      <p:cBhvr additive="base">
                                        <p:cTn id="46" dur="2000" fill="hold"/>
                                        <p:tgtEl>
                                          <p:spTgt spid="26"/>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2000" fill="hold"/>
                                        <p:tgtEl>
                                          <p:spTgt spid="28"/>
                                        </p:tgtEl>
                                        <p:attrNameLst>
                                          <p:attrName>ppt_x</p:attrName>
                                        </p:attrNameLst>
                                      </p:cBhvr>
                                      <p:tavLst>
                                        <p:tav tm="0">
                                          <p:val>
                                            <p:strVal val="0-#ppt_w/2"/>
                                          </p:val>
                                        </p:tav>
                                        <p:tav tm="100000">
                                          <p:val>
                                            <p:strVal val="#ppt_x"/>
                                          </p:val>
                                        </p:tav>
                                      </p:tavLst>
                                    </p:anim>
                                    <p:anim calcmode="lin" valueType="num">
                                      <p:cBhvr additive="base">
                                        <p:cTn id="50" dur="2000" fill="hold"/>
                                        <p:tgtEl>
                                          <p:spTgt spid="28"/>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2000" fill="hold"/>
                                        <p:tgtEl>
                                          <p:spTgt spid="30"/>
                                        </p:tgtEl>
                                        <p:attrNameLst>
                                          <p:attrName>ppt_x</p:attrName>
                                        </p:attrNameLst>
                                      </p:cBhvr>
                                      <p:tavLst>
                                        <p:tav tm="0">
                                          <p:val>
                                            <p:strVal val="0-#ppt_w/2"/>
                                          </p:val>
                                        </p:tav>
                                        <p:tav tm="100000">
                                          <p:val>
                                            <p:strVal val="#ppt_x"/>
                                          </p:val>
                                        </p:tav>
                                      </p:tavLst>
                                    </p:anim>
                                    <p:anim calcmode="lin" valueType="num">
                                      <p:cBhvr additive="base">
                                        <p:cTn id="54" dur="2000" fill="hold"/>
                                        <p:tgtEl>
                                          <p:spTgt spid="30"/>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2000" fill="hold"/>
                                        <p:tgtEl>
                                          <p:spTgt spid="33"/>
                                        </p:tgtEl>
                                        <p:attrNameLst>
                                          <p:attrName>ppt_x</p:attrName>
                                        </p:attrNameLst>
                                      </p:cBhvr>
                                      <p:tavLst>
                                        <p:tav tm="0">
                                          <p:val>
                                            <p:strVal val="0-#ppt_w/2"/>
                                          </p:val>
                                        </p:tav>
                                        <p:tav tm="100000">
                                          <p:val>
                                            <p:strVal val="#ppt_x"/>
                                          </p:val>
                                        </p:tav>
                                      </p:tavLst>
                                    </p:anim>
                                    <p:anim calcmode="lin" valueType="num">
                                      <p:cBhvr additive="base">
                                        <p:cTn id="58" dur="2000" fill="hold"/>
                                        <p:tgtEl>
                                          <p:spTgt spid="33"/>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2000" fill="hold"/>
                                        <p:tgtEl>
                                          <p:spTgt spid="35"/>
                                        </p:tgtEl>
                                        <p:attrNameLst>
                                          <p:attrName>ppt_x</p:attrName>
                                        </p:attrNameLst>
                                      </p:cBhvr>
                                      <p:tavLst>
                                        <p:tav tm="0">
                                          <p:val>
                                            <p:strVal val="0-#ppt_w/2"/>
                                          </p:val>
                                        </p:tav>
                                        <p:tav tm="100000">
                                          <p:val>
                                            <p:strVal val="#ppt_x"/>
                                          </p:val>
                                        </p:tav>
                                      </p:tavLst>
                                    </p:anim>
                                    <p:anim calcmode="lin" valueType="num">
                                      <p:cBhvr additive="base">
                                        <p:cTn id="62" dur="2000" fill="hold"/>
                                        <p:tgtEl>
                                          <p:spTgt spid="35"/>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7"/>
                                        </p:tgtEl>
                                        <p:attrNameLst>
                                          <p:attrName>style.visibility</p:attrName>
                                        </p:attrNameLst>
                                      </p:cBhvr>
                                      <p:to>
                                        <p:strVal val="visible"/>
                                      </p:to>
                                    </p:set>
                                    <p:anim calcmode="lin" valueType="num">
                                      <p:cBhvr additive="base">
                                        <p:cTn id="65" dur="2000" fill="hold"/>
                                        <p:tgtEl>
                                          <p:spTgt spid="37"/>
                                        </p:tgtEl>
                                        <p:attrNameLst>
                                          <p:attrName>ppt_x</p:attrName>
                                        </p:attrNameLst>
                                      </p:cBhvr>
                                      <p:tavLst>
                                        <p:tav tm="0">
                                          <p:val>
                                            <p:strVal val="0-#ppt_w/2"/>
                                          </p:val>
                                        </p:tav>
                                        <p:tav tm="100000">
                                          <p:val>
                                            <p:strVal val="#ppt_x"/>
                                          </p:val>
                                        </p:tav>
                                      </p:tavLst>
                                    </p:anim>
                                    <p:anim calcmode="lin" valueType="num">
                                      <p:cBhvr additive="base">
                                        <p:cTn id="66" dur="2000" fill="hold"/>
                                        <p:tgtEl>
                                          <p:spTgt spid="37"/>
                                        </p:tgtEl>
                                        <p:attrNameLst>
                                          <p:attrName>ppt_y</p:attrName>
                                        </p:attrNameLst>
                                      </p:cBhvr>
                                      <p:tavLst>
                                        <p:tav tm="0">
                                          <p:val>
                                            <p:strVal val="1+#ppt_h/2"/>
                                          </p:val>
                                        </p:tav>
                                        <p:tav tm="100000">
                                          <p:val>
                                            <p:strVal val="#ppt_y"/>
                                          </p:val>
                                        </p:tav>
                                      </p:tavLst>
                                    </p:anim>
                                  </p:childTnLst>
                                </p:cTn>
                              </p:par>
                              <p:par>
                                <p:cTn id="67" presetID="2" presetClass="entr" presetSubtype="2" fill="hold" grpId="0" nodeType="withEffect">
                                  <p:stCondLst>
                                    <p:cond delay="0"/>
                                  </p:stCondLst>
                                  <p:childTnLst>
                                    <p:set>
                                      <p:cBhvr>
                                        <p:cTn id="68" dur="1" fill="hold">
                                          <p:stCondLst>
                                            <p:cond delay="0"/>
                                          </p:stCondLst>
                                        </p:cTn>
                                        <p:tgtEl>
                                          <p:spTgt spid="4"/>
                                        </p:tgtEl>
                                        <p:attrNameLst>
                                          <p:attrName>style.visibility</p:attrName>
                                        </p:attrNameLst>
                                      </p:cBhvr>
                                      <p:to>
                                        <p:strVal val="visible"/>
                                      </p:to>
                                    </p:set>
                                    <p:anim calcmode="lin" valueType="num">
                                      <p:cBhvr additive="base">
                                        <p:cTn id="69" dur="2000" fill="hold"/>
                                        <p:tgtEl>
                                          <p:spTgt spid="4"/>
                                        </p:tgtEl>
                                        <p:attrNameLst>
                                          <p:attrName>ppt_x</p:attrName>
                                        </p:attrNameLst>
                                      </p:cBhvr>
                                      <p:tavLst>
                                        <p:tav tm="0">
                                          <p:val>
                                            <p:strVal val="1+#ppt_w/2"/>
                                          </p:val>
                                        </p:tav>
                                        <p:tav tm="100000">
                                          <p:val>
                                            <p:strVal val="#ppt_x"/>
                                          </p:val>
                                        </p:tav>
                                      </p:tavLst>
                                    </p:anim>
                                    <p:anim calcmode="lin" valueType="num">
                                      <p:cBhvr additive="base">
                                        <p:cTn id="70" dur="2000" fill="hold"/>
                                        <p:tgtEl>
                                          <p:spTgt spid="4"/>
                                        </p:tgtEl>
                                        <p:attrNameLst>
                                          <p:attrName>ppt_y</p:attrName>
                                        </p:attrNameLst>
                                      </p:cBhvr>
                                      <p:tavLst>
                                        <p:tav tm="0">
                                          <p:val>
                                            <p:strVal val="#ppt_y"/>
                                          </p:val>
                                        </p:tav>
                                        <p:tav tm="100000">
                                          <p:val>
                                            <p:strVal val="#ppt_y"/>
                                          </p:val>
                                        </p:tav>
                                      </p:tavLst>
                                    </p:anim>
                                  </p:childTnLst>
                                </p:cTn>
                              </p:par>
                              <p:par>
                                <p:cTn id="71" presetID="2" presetClass="entr" presetSubtype="2"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ppt_y"/>
                                          </p:val>
                                        </p:tav>
                                        <p:tav tm="100000">
                                          <p:val>
                                            <p:strVal val="#ppt_y"/>
                                          </p:val>
                                        </p:tav>
                                      </p:tavLst>
                                    </p:anim>
                                  </p:childTnLst>
                                </p:cTn>
                              </p:par>
                              <p:par>
                                <p:cTn id="75" presetID="2" presetClass="entr" presetSubtype="2"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1+#ppt_w/2"/>
                                          </p:val>
                                        </p:tav>
                                        <p:tav tm="100000">
                                          <p:val>
                                            <p:strVal val="#ppt_x"/>
                                          </p:val>
                                        </p:tav>
                                      </p:tavLst>
                                    </p:anim>
                                    <p:anim calcmode="lin" valueType="num">
                                      <p:cBhvr additive="base">
                                        <p:cTn id="78" dur="2000" fill="hold"/>
                                        <p:tgtEl>
                                          <p:spTgt spid="18"/>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25"/>
                                        </p:tgtEl>
                                        <p:attrNameLst>
                                          <p:attrName>style.visibility</p:attrName>
                                        </p:attrNameLst>
                                      </p:cBhvr>
                                      <p:to>
                                        <p:strVal val="visible"/>
                                      </p:to>
                                    </p:set>
                                    <p:anim calcmode="lin" valueType="num">
                                      <p:cBhvr additive="base">
                                        <p:cTn id="81" dur="2000" fill="hold"/>
                                        <p:tgtEl>
                                          <p:spTgt spid="25"/>
                                        </p:tgtEl>
                                        <p:attrNameLst>
                                          <p:attrName>ppt_x</p:attrName>
                                        </p:attrNameLst>
                                      </p:cBhvr>
                                      <p:tavLst>
                                        <p:tav tm="0">
                                          <p:val>
                                            <p:strVal val="1+#ppt_w/2"/>
                                          </p:val>
                                        </p:tav>
                                        <p:tav tm="100000">
                                          <p:val>
                                            <p:strVal val="#ppt_x"/>
                                          </p:val>
                                        </p:tav>
                                      </p:tavLst>
                                    </p:anim>
                                    <p:anim calcmode="lin" valueType="num">
                                      <p:cBhvr additive="base">
                                        <p:cTn id="82" dur="2000" fill="hold"/>
                                        <p:tgtEl>
                                          <p:spTgt spid="25"/>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2000" fill="hold"/>
                                        <p:tgtEl>
                                          <p:spTgt spid="32"/>
                                        </p:tgtEl>
                                        <p:attrNameLst>
                                          <p:attrName>ppt_x</p:attrName>
                                        </p:attrNameLst>
                                      </p:cBhvr>
                                      <p:tavLst>
                                        <p:tav tm="0">
                                          <p:val>
                                            <p:strVal val="1+#ppt_w/2"/>
                                          </p:val>
                                        </p:tav>
                                        <p:tav tm="100000">
                                          <p:val>
                                            <p:strVal val="#ppt_x"/>
                                          </p:val>
                                        </p:tav>
                                      </p:tavLst>
                                    </p:anim>
                                    <p:anim calcmode="lin" valueType="num">
                                      <p:cBhvr additive="base">
                                        <p:cTn id="86" dur="2000" fill="hold"/>
                                        <p:tgtEl>
                                          <p:spTgt spid="32"/>
                                        </p:tgtEl>
                                        <p:attrNameLst>
                                          <p:attrName>ppt_y</p:attrName>
                                        </p:attrNameLst>
                                      </p:cBhvr>
                                      <p:tavLst>
                                        <p:tav tm="0">
                                          <p:val>
                                            <p:strVal val="#ppt_y"/>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additive="base">
                                        <p:cTn id="89" dur="2000" fill="hold"/>
                                        <p:tgtEl>
                                          <p:spTgt spid="6"/>
                                        </p:tgtEl>
                                        <p:attrNameLst>
                                          <p:attrName>ppt_x</p:attrName>
                                        </p:attrNameLst>
                                      </p:cBhvr>
                                      <p:tavLst>
                                        <p:tav tm="0">
                                          <p:val>
                                            <p:strVal val="0-#ppt_w/2"/>
                                          </p:val>
                                        </p:tav>
                                        <p:tav tm="100000">
                                          <p:val>
                                            <p:strVal val="#ppt_x"/>
                                          </p:val>
                                        </p:tav>
                                      </p:tavLst>
                                    </p:anim>
                                    <p:anim calcmode="lin" valueType="num">
                                      <p:cBhvr additive="base">
                                        <p:cTn id="90" dur="2000" fill="hold"/>
                                        <p:tgtEl>
                                          <p:spTgt spid="6"/>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additive="base">
                                        <p:cTn id="93" dur="2000" fill="hold"/>
                                        <p:tgtEl>
                                          <p:spTgt spid="8"/>
                                        </p:tgtEl>
                                        <p:attrNameLst>
                                          <p:attrName>ppt_x</p:attrName>
                                        </p:attrNameLst>
                                      </p:cBhvr>
                                      <p:tavLst>
                                        <p:tav tm="0">
                                          <p:val>
                                            <p:strVal val="0-#ppt_w/2"/>
                                          </p:val>
                                        </p:tav>
                                        <p:tav tm="100000">
                                          <p:val>
                                            <p:strVal val="#ppt_x"/>
                                          </p:val>
                                        </p:tav>
                                      </p:tavLst>
                                    </p:anim>
                                    <p:anim calcmode="lin" valueType="num">
                                      <p:cBhvr additive="base">
                                        <p:cTn id="94" dur="2000" fill="hold"/>
                                        <p:tgtEl>
                                          <p:spTgt spid="8"/>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2000" fill="hold"/>
                                        <p:tgtEl>
                                          <p:spTgt spid="10"/>
                                        </p:tgtEl>
                                        <p:attrNameLst>
                                          <p:attrName>ppt_x</p:attrName>
                                        </p:attrNameLst>
                                      </p:cBhvr>
                                      <p:tavLst>
                                        <p:tav tm="0">
                                          <p:val>
                                            <p:strVal val="0-#ppt_w/2"/>
                                          </p:val>
                                        </p:tav>
                                        <p:tav tm="100000">
                                          <p:val>
                                            <p:strVal val="#ppt_x"/>
                                          </p:val>
                                        </p:tav>
                                      </p:tavLst>
                                    </p:anim>
                                    <p:anim calcmode="lin" valueType="num">
                                      <p:cBhvr additive="base">
                                        <p:cTn id="98" dur="2000" fill="hold"/>
                                        <p:tgtEl>
                                          <p:spTgt spid="10"/>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13"/>
                                        </p:tgtEl>
                                        <p:attrNameLst>
                                          <p:attrName>style.visibility</p:attrName>
                                        </p:attrNameLst>
                                      </p:cBhvr>
                                      <p:to>
                                        <p:strVal val="visible"/>
                                      </p:to>
                                    </p:set>
                                    <p:anim calcmode="lin" valueType="num">
                                      <p:cBhvr additive="base">
                                        <p:cTn id="101" dur="2000" fill="hold"/>
                                        <p:tgtEl>
                                          <p:spTgt spid="13"/>
                                        </p:tgtEl>
                                        <p:attrNameLst>
                                          <p:attrName>ppt_x</p:attrName>
                                        </p:attrNameLst>
                                      </p:cBhvr>
                                      <p:tavLst>
                                        <p:tav tm="0">
                                          <p:val>
                                            <p:strVal val="0-#ppt_w/2"/>
                                          </p:val>
                                        </p:tav>
                                        <p:tav tm="100000">
                                          <p:val>
                                            <p:strVal val="#ppt_x"/>
                                          </p:val>
                                        </p:tav>
                                      </p:tavLst>
                                    </p:anim>
                                    <p:anim calcmode="lin" valueType="num">
                                      <p:cBhvr additive="base">
                                        <p:cTn id="102" dur="2000" fill="hold"/>
                                        <p:tgtEl>
                                          <p:spTgt spid="13"/>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2000" fill="hold"/>
                                        <p:tgtEl>
                                          <p:spTgt spid="15"/>
                                        </p:tgtEl>
                                        <p:attrNameLst>
                                          <p:attrName>ppt_x</p:attrName>
                                        </p:attrNameLst>
                                      </p:cBhvr>
                                      <p:tavLst>
                                        <p:tav tm="0">
                                          <p:val>
                                            <p:strVal val="0-#ppt_w/2"/>
                                          </p:val>
                                        </p:tav>
                                        <p:tav tm="100000">
                                          <p:val>
                                            <p:strVal val="#ppt_x"/>
                                          </p:val>
                                        </p:tav>
                                      </p:tavLst>
                                    </p:anim>
                                    <p:anim calcmode="lin" valueType="num">
                                      <p:cBhvr additive="base">
                                        <p:cTn id="106" dur="2000" fill="hold"/>
                                        <p:tgtEl>
                                          <p:spTgt spid="15"/>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2000" fill="hold"/>
                                        <p:tgtEl>
                                          <p:spTgt spid="17"/>
                                        </p:tgtEl>
                                        <p:attrNameLst>
                                          <p:attrName>ppt_x</p:attrName>
                                        </p:attrNameLst>
                                      </p:cBhvr>
                                      <p:tavLst>
                                        <p:tav tm="0">
                                          <p:val>
                                            <p:strVal val="0-#ppt_w/2"/>
                                          </p:val>
                                        </p:tav>
                                        <p:tav tm="100000">
                                          <p:val>
                                            <p:strVal val="#ppt_x"/>
                                          </p:val>
                                        </p:tav>
                                      </p:tavLst>
                                    </p:anim>
                                    <p:anim calcmode="lin" valueType="num">
                                      <p:cBhvr additive="base">
                                        <p:cTn id="110" dur="2000" fill="hold"/>
                                        <p:tgtEl>
                                          <p:spTgt spid="17"/>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0-#ppt_w/2"/>
                                          </p:val>
                                        </p:tav>
                                        <p:tav tm="100000">
                                          <p:val>
                                            <p:strVal val="#ppt_x"/>
                                          </p:val>
                                        </p:tav>
                                      </p:tavLst>
                                    </p:anim>
                                    <p:anim calcmode="lin" valueType="num">
                                      <p:cBhvr additive="base">
                                        <p:cTn id="114" dur="2000" fill="hold"/>
                                        <p:tgtEl>
                                          <p:spTgt spid="20"/>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22"/>
                                        </p:tgtEl>
                                        <p:attrNameLst>
                                          <p:attrName>style.visibility</p:attrName>
                                        </p:attrNameLst>
                                      </p:cBhvr>
                                      <p:to>
                                        <p:strVal val="visible"/>
                                      </p:to>
                                    </p:set>
                                    <p:anim calcmode="lin" valueType="num">
                                      <p:cBhvr additive="base">
                                        <p:cTn id="117" dur="2000" fill="hold"/>
                                        <p:tgtEl>
                                          <p:spTgt spid="22"/>
                                        </p:tgtEl>
                                        <p:attrNameLst>
                                          <p:attrName>ppt_x</p:attrName>
                                        </p:attrNameLst>
                                      </p:cBhvr>
                                      <p:tavLst>
                                        <p:tav tm="0">
                                          <p:val>
                                            <p:strVal val="0-#ppt_w/2"/>
                                          </p:val>
                                        </p:tav>
                                        <p:tav tm="100000">
                                          <p:val>
                                            <p:strVal val="#ppt_x"/>
                                          </p:val>
                                        </p:tav>
                                      </p:tavLst>
                                    </p:anim>
                                    <p:anim calcmode="lin" valueType="num">
                                      <p:cBhvr additive="base">
                                        <p:cTn id="118" dur="2000" fill="hold"/>
                                        <p:tgtEl>
                                          <p:spTgt spid="22"/>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2000" fill="hold"/>
                                        <p:tgtEl>
                                          <p:spTgt spid="24"/>
                                        </p:tgtEl>
                                        <p:attrNameLst>
                                          <p:attrName>ppt_x</p:attrName>
                                        </p:attrNameLst>
                                      </p:cBhvr>
                                      <p:tavLst>
                                        <p:tav tm="0">
                                          <p:val>
                                            <p:strVal val="0-#ppt_w/2"/>
                                          </p:val>
                                        </p:tav>
                                        <p:tav tm="100000">
                                          <p:val>
                                            <p:strVal val="#ppt_x"/>
                                          </p:val>
                                        </p:tav>
                                      </p:tavLst>
                                    </p:anim>
                                    <p:anim calcmode="lin" valueType="num">
                                      <p:cBhvr additive="base">
                                        <p:cTn id="122" dur="2000" fill="hold"/>
                                        <p:tgtEl>
                                          <p:spTgt spid="24"/>
                                        </p:tgtEl>
                                        <p:attrNameLst>
                                          <p:attrName>ppt_y</p:attrName>
                                        </p:attrNameLst>
                                      </p:cBhvr>
                                      <p:tavLst>
                                        <p:tav tm="0">
                                          <p:val>
                                            <p:strVal val="0-#ppt_h/2"/>
                                          </p:val>
                                        </p:tav>
                                        <p:tav tm="100000">
                                          <p:val>
                                            <p:strVal val="#ppt_y"/>
                                          </p:val>
                                        </p:tav>
                                      </p:tavLst>
                                    </p:anim>
                                  </p:childTnLst>
                                </p:cTn>
                              </p:par>
                              <p:par>
                                <p:cTn id="123" presetID="2" presetClass="entr" presetSubtype="9" fill="hold" grpId="0"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0-#ppt_w/2"/>
                                          </p:val>
                                        </p:tav>
                                        <p:tav tm="100000">
                                          <p:val>
                                            <p:strVal val="#ppt_x"/>
                                          </p:val>
                                        </p:tav>
                                      </p:tavLst>
                                    </p:anim>
                                    <p:anim calcmode="lin" valueType="num">
                                      <p:cBhvr additive="base">
                                        <p:cTn id="126" dur="2000" fill="hold"/>
                                        <p:tgtEl>
                                          <p:spTgt spid="27"/>
                                        </p:tgtEl>
                                        <p:attrNameLst>
                                          <p:attrName>ppt_y</p:attrName>
                                        </p:attrNameLst>
                                      </p:cBhvr>
                                      <p:tavLst>
                                        <p:tav tm="0">
                                          <p:val>
                                            <p:strVal val="0-#ppt_h/2"/>
                                          </p:val>
                                        </p:tav>
                                        <p:tav tm="100000">
                                          <p:val>
                                            <p:strVal val="#ppt_y"/>
                                          </p:val>
                                        </p:tav>
                                      </p:tavLst>
                                    </p:anim>
                                  </p:childTnLst>
                                </p:cTn>
                              </p:par>
                              <p:par>
                                <p:cTn id="127" presetID="2" presetClass="entr" presetSubtype="9" fill="hold" grpId="0" nodeType="withEffect">
                                  <p:stCondLst>
                                    <p:cond delay="0"/>
                                  </p:stCondLst>
                                  <p:childTnLst>
                                    <p:set>
                                      <p:cBhvr>
                                        <p:cTn id="128" dur="1" fill="hold">
                                          <p:stCondLst>
                                            <p:cond delay="0"/>
                                          </p:stCondLst>
                                        </p:cTn>
                                        <p:tgtEl>
                                          <p:spTgt spid="29"/>
                                        </p:tgtEl>
                                        <p:attrNameLst>
                                          <p:attrName>style.visibility</p:attrName>
                                        </p:attrNameLst>
                                      </p:cBhvr>
                                      <p:to>
                                        <p:strVal val="visible"/>
                                      </p:to>
                                    </p:set>
                                    <p:anim calcmode="lin" valueType="num">
                                      <p:cBhvr additive="base">
                                        <p:cTn id="129" dur="2000" fill="hold"/>
                                        <p:tgtEl>
                                          <p:spTgt spid="29"/>
                                        </p:tgtEl>
                                        <p:attrNameLst>
                                          <p:attrName>ppt_x</p:attrName>
                                        </p:attrNameLst>
                                      </p:cBhvr>
                                      <p:tavLst>
                                        <p:tav tm="0">
                                          <p:val>
                                            <p:strVal val="0-#ppt_w/2"/>
                                          </p:val>
                                        </p:tav>
                                        <p:tav tm="100000">
                                          <p:val>
                                            <p:strVal val="#ppt_x"/>
                                          </p:val>
                                        </p:tav>
                                      </p:tavLst>
                                    </p:anim>
                                    <p:anim calcmode="lin" valueType="num">
                                      <p:cBhvr additive="base">
                                        <p:cTn id="130" dur="2000" fill="hold"/>
                                        <p:tgtEl>
                                          <p:spTgt spid="29"/>
                                        </p:tgtEl>
                                        <p:attrNameLst>
                                          <p:attrName>ppt_y</p:attrName>
                                        </p:attrNameLst>
                                      </p:cBhvr>
                                      <p:tavLst>
                                        <p:tav tm="0">
                                          <p:val>
                                            <p:strVal val="0-#ppt_h/2"/>
                                          </p:val>
                                        </p:tav>
                                        <p:tav tm="100000">
                                          <p:val>
                                            <p:strVal val="#ppt_y"/>
                                          </p:val>
                                        </p:tav>
                                      </p:tavLst>
                                    </p:anim>
                                  </p:childTnLst>
                                </p:cTn>
                              </p:par>
                              <p:par>
                                <p:cTn id="131" presetID="2" presetClass="entr" presetSubtype="9" fill="hold" grpId="0" nodeType="withEffect">
                                  <p:stCondLst>
                                    <p:cond delay="0"/>
                                  </p:stCondLst>
                                  <p:childTnLst>
                                    <p:set>
                                      <p:cBhvr>
                                        <p:cTn id="132" dur="1" fill="hold">
                                          <p:stCondLst>
                                            <p:cond delay="0"/>
                                          </p:stCondLst>
                                        </p:cTn>
                                        <p:tgtEl>
                                          <p:spTgt spid="31"/>
                                        </p:tgtEl>
                                        <p:attrNameLst>
                                          <p:attrName>style.visibility</p:attrName>
                                        </p:attrNameLst>
                                      </p:cBhvr>
                                      <p:to>
                                        <p:strVal val="visible"/>
                                      </p:to>
                                    </p:set>
                                    <p:anim calcmode="lin" valueType="num">
                                      <p:cBhvr additive="base">
                                        <p:cTn id="133" dur="2000" fill="hold"/>
                                        <p:tgtEl>
                                          <p:spTgt spid="31"/>
                                        </p:tgtEl>
                                        <p:attrNameLst>
                                          <p:attrName>ppt_x</p:attrName>
                                        </p:attrNameLst>
                                      </p:cBhvr>
                                      <p:tavLst>
                                        <p:tav tm="0">
                                          <p:val>
                                            <p:strVal val="0-#ppt_w/2"/>
                                          </p:val>
                                        </p:tav>
                                        <p:tav tm="100000">
                                          <p:val>
                                            <p:strVal val="#ppt_x"/>
                                          </p:val>
                                        </p:tav>
                                      </p:tavLst>
                                    </p:anim>
                                    <p:anim calcmode="lin" valueType="num">
                                      <p:cBhvr additive="base">
                                        <p:cTn id="134" dur="2000" fill="hold"/>
                                        <p:tgtEl>
                                          <p:spTgt spid="31"/>
                                        </p:tgtEl>
                                        <p:attrNameLst>
                                          <p:attrName>ppt_y</p:attrName>
                                        </p:attrNameLst>
                                      </p:cBhvr>
                                      <p:tavLst>
                                        <p:tav tm="0">
                                          <p:val>
                                            <p:strVal val="0-#ppt_h/2"/>
                                          </p:val>
                                        </p:tav>
                                        <p:tav tm="100000">
                                          <p:val>
                                            <p:strVal val="#ppt_y"/>
                                          </p:val>
                                        </p:tav>
                                      </p:tavLst>
                                    </p:anim>
                                  </p:childTnLst>
                                </p:cTn>
                              </p:par>
                              <p:par>
                                <p:cTn id="135" presetID="2" presetClass="entr" presetSubtype="9" fill="hold" grpId="0" nodeType="withEffect">
                                  <p:stCondLst>
                                    <p:cond delay="0"/>
                                  </p:stCondLst>
                                  <p:childTnLst>
                                    <p:set>
                                      <p:cBhvr>
                                        <p:cTn id="136" dur="1" fill="hold">
                                          <p:stCondLst>
                                            <p:cond delay="0"/>
                                          </p:stCondLst>
                                        </p:cTn>
                                        <p:tgtEl>
                                          <p:spTgt spid="34"/>
                                        </p:tgtEl>
                                        <p:attrNameLst>
                                          <p:attrName>style.visibility</p:attrName>
                                        </p:attrNameLst>
                                      </p:cBhvr>
                                      <p:to>
                                        <p:strVal val="visible"/>
                                      </p:to>
                                    </p:set>
                                    <p:anim calcmode="lin" valueType="num">
                                      <p:cBhvr additive="base">
                                        <p:cTn id="137" dur="2000" fill="hold"/>
                                        <p:tgtEl>
                                          <p:spTgt spid="34"/>
                                        </p:tgtEl>
                                        <p:attrNameLst>
                                          <p:attrName>ppt_x</p:attrName>
                                        </p:attrNameLst>
                                      </p:cBhvr>
                                      <p:tavLst>
                                        <p:tav tm="0">
                                          <p:val>
                                            <p:strVal val="0-#ppt_w/2"/>
                                          </p:val>
                                        </p:tav>
                                        <p:tav tm="100000">
                                          <p:val>
                                            <p:strVal val="#ppt_x"/>
                                          </p:val>
                                        </p:tav>
                                      </p:tavLst>
                                    </p:anim>
                                    <p:anim calcmode="lin" valueType="num">
                                      <p:cBhvr additive="base">
                                        <p:cTn id="138" dur="2000" fill="hold"/>
                                        <p:tgtEl>
                                          <p:spTgt spid="34"/>
                                        </p:tgtEl>
                                        <p:attrNameLst>
                                          <p:attrName>ppt_y</p:attrName>
                                        </p:attrNameLst>
                                      </p:cBhvr>
                                      <p:tavLst>
                                        <p:tav tm="0">
                                          <p:val>
                                            <p:strVal val="0-#ppt_h/2"/>
                                          </p:val>
                                        </p:tav>
                                        <p:tav tm="100000">
                                          <p:val>
                                            <p:strVal val="#ppt_y"/>
                                          </p:val>
                                        </p:tav>
                                      </p:tavLst>
                                    </p:anim>
                                  </p:childTnLst>
                                </p:cTn>
                              </p:par>
                              <p:par>
                                <p:cTn id="139" presetID="2" presetClass="entr" presetSubtype="9"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0-#ppt_w/2"/>
                                          </p:val>
                                        </p:tav>
                                        <p:tav tm="100000">
                                          <p:val>
                                            <p:strVal val="#ppt_x"/>
                                          </p:val>
                                        </p:tav>
                                      </p:tavLst>
                                    </p:anim>
                                    <p:anim calcmode="lin" valueType="num">
                                      <p:cBhvr additive="base">
                                        <p:cTn id="142" dur="2000" fill="hold"/>
                                        <p:tgtEl>
                                          <p:spTgt spid="36"/>
                                        </p:tgtEl>
                                        <p:attrNameLst>
                                          <p:attrName>ppt_y</p:attrName>
                                        </p:attrNameLst>
                                      </p:cBhvr>
                                      <p:tavLst>
                                        <p:tav tm="0">
                                          <p:val>
                                            <p:strVal val="0-#ppt_h/2"/>
                                          </p:val>
                                        </p:tav>
                                        <p:tav tm="100000">
                                          <p:val>
                                            <p:strVal val="#ppt_y"/>
                                          </p:val>
                                        </p:tav>
                                      </p:tavLst>
                                    </p:anim>
                                  </p:childTnLst>
                                </p:cTn>
                              </p:par>
                              <p:par>
                                <p:cTn id="143" presetID="35" presetClass="entr" presetSubtype="0" fill="hold" grpId="1" nodeType="withEffect">
                                  <p:stCondLst>
                                    <p:cond delay="0"/>
                                  </p:stCondLst>
                                  <p:childTnLst>
                                    <p:set>
                                      <p:cBhvr>
                                        <p:cTn id="144" dur="1" fill="hold">
                                          <p:stCondLst>
                                            <p:cond delay="0"/>
                                          </p:stCondLst>
                                        </p:cTn>
                                        <p:tgtEl>
                                          <p:spTgt spid="4"/>
                                        </p:tgtEl>
                                        <p:attrNameLst>
                                          <p:attrName>style.visibility</p:attrName>
                                        </p:attrNameLst>
                                      </p:cBhvr>
                                      <p:to>
                                        <p:strVal val="visible"/>
                                      </p:to>
                                    </p:set>
                                    <p:animEffect transition="in" filter="fade">
                                      <p:cBhvr>
                                        <p:cTn id="145" dur="2000"/>
                                        <p:tgtEl>
                                          <p:spTgt spid="4"/>
                                        </p:tgtEl>
                                      </p:cBhvr>
                                    </p:animEffect>
                                    <p:anim calcmode="lin" valueType="num">
                                      <p:cBhvr>
                                        <p:cTn id="146" dur="2000" fill="hold"/>
                                        <p:tgtEl>
                                          <p:spTgt spid="4"/>
                                        </p:tgtEl>
                                        <p:attrNameLst>
                                          <p:attrName>style.rotation</p:attrName>
                                        </p:attrNameLst>
                                      </p:cBhvr>
                                      <p:tavLst>
                                        <p:tav tm="0">
                                          <p:val>
                                            <p:fltVal val="720"/>
                                          </p:val>
                                        </p:tav>
                                        <p:tav tm="100000">
                                          <p:val>
                                            <p:fltVal val="0"/>
                                          </p:val>
                                        </p:tav>
                                      </p:tavLst>
                                    </p:anim>
                                    <p:anim calcmode="lin" valueType="num">
                                      <p:cBhvr>
                                        <p:cTn id="147" dur="2000" fill="hold"/>
                                        <p:tgtEl>
                                          <p:spTgt spid="4"/>
                                        </p:tgtEl>
                                        <p:attrNameLst>
                                          <p:attrName>ppt_h</p:attrName>
                                        </p:attrNameLst>
                                      </p:cBhvr>
                                      <p:tavLst>
                                        <p:tav tm="0">
                                          <p:val>
                                            <p:fltVal val="0"/>
                                          </p:val>
                                        </p:tav>
                                        <p:tav tm="100000">
                                          <p:val>
                                            <p:strVal val="#ppt_h"/>
                                          </p:val>
                                        </p:tav>
                                      </p:tavLst>
                                    </p:anim>
                                    <p:anim calcmode="lin" valueType="num">
                                      <p:cBhvr>
                                        <p:cTn id="148" dur="2000" fill="hold"/>
                                        <p:tgtEl>
                                          <p:spTgt spid="4"/>
                                        </p:tgtEl>
                                        <p:attrNameLst>
                                          <p:attrName>ppt_w</p:attrName>
                                        </p:attrNameLst>
                                      </p:cBhvr>
                                      <p:tavLst>
                                        <p:tav tm="0">
                                          <p:val>
                                            <p:fltVal val="0"/>
                                          </p:val>
                                        </p:tav>
                                        <p:tav tm="100000">
                                          <p:val>
                                            <p:strVal val="#ppt_w"/>
                                          </p:val>
                                        </p:tav>
                                      </p:tavLst>
                                    </p:anim>
                                  </p:childTnLst>
                                </p:cTn>
                              </p:par>
                              <p:par>
                                <p:cTn id="149" presetID="35" presetClass="entr" presetSubtype="0" fill="hold" grpId="1" nodeType="withEffect">
                                  <p:stCondLst>
                                    <p:cond delay="0"/>
                                  </p:stCondLst>
                                  <p:childTnLst>
                                    <p:set>
                                      <p:cBhvr>
                                        <p:cTn id="150" dur="1" fill="hold">
                                          <p:stCondLst>
                                            <p:cond delay="0"/>
                                          </p:stCondLst>
                                        </p:cTn>
                                        <p:tgtEl>
                                          <p:spTgt spid="5"/>
                                        </p:tgtEl>
                                        <p:attrNameLst>
                                          <p:attrName>style.visibility</p:attrName>
                                        </p:attrNameLst>
                                      </p:cBhvr>
                                      <p:to>
                                        <p:strVal val="visible"/>
                                      </p:to>
                                    </p:set>
                                    <p:animEffect transition="in" filter="fade">
                                      <p:cBhvr>
                                        <p:cTn id="151" dur="2000"/>
                                        <p:tgtEl>
                                          <p:spTgt spid="5"/>
                                        </p:tgtEl>
                                      </p:cBhvr>
                                    </p:animEffect>
                                    <p:anim calcmode="lin" valueType="num">
                                      <p:cBhvr>
                                        <p:cTn id="152" dur="2000" fill="hold"/>
                                        <p:tgtEl>
                                          <p:spTgt spid="5"/>
                                        </p:tgtEl>
                                        <p:attrNameLst>
                                          <p:attrName>style.rotation</p:attrName>
                                        </p:attrNameLst>
                                      </p:cBhvr>
                                      <p:tavLst>
                                        <p:tav tm="0">
                                          <p:val>
                                            <p:fltVal val="720"/>
                                          </p:val>
                                        </p:tav>
                                        <p:tav tm="100000">
                                          <p:val>
                                            <p:fltVal val="0"/>
                                          </p:val>
                                        </p:tav>
                                      </p:tavLst>
                                    </p:anim>
                                    <p:anim calcmode="lin" valueType="num">
                                      <p:cBhvr>
                                        <p:cTn id="153" dur="2000" fill="hold"/>
                                        <p:tgtEl>
                                          <p:spTgt spid="5"/>
                                        </p:tgtEl>
                                        <p:attrNameLst>
                                          <p:attrName>ppt_h</p:attrName>
                                        </p:attrNameLst>
                                      </p:cBhvr>
                                      <p:tavLst>
                                        <p:tav tm="0">
                                          <p:val>
                                            <p:fltVal val="0"/>
                                          </p:val>
                                        </p:tav>
                                        <p:tav tm="100000">
                                          <p:val>
                                            <p:strVal val="#ppt_h"/>
                                          </p:val>
                                        </p:tav>
                                      </p:tavLst>
                                    </p:anim>
                                    <p:anim calcmode="lin" valueType="num">
                                      <p:cBhvr>
                                        <p:cTn id="154" dur="2000" fill="hold"/>
                                        <p:tgtEl>
                                          <p:spTgt spid="5"/>
                                        </p:tgtEl>
                                        <p:attrNameLst>
                                          <p:attrName>ppt_w</p:attrName>
                                        </p:attrNameLst>
                                      </p:cBhvr>
                                      <p:tavLst>
                                        <p:tav tm="0">
                                          <p:val>
                                            <p:fltVal val="0"/>
                                          </p:val>
                                        </p:tav>
                                        <p:tav tm="100000">
                                          <p:val>
                                            <p:strVal val="#ppt_w"/>
                                          </p:val>
                                        </p:tav>
                                      </p:tavLst>
                                    </p:anim>
                                  </p:childTnLst>
                                </p:cTn>
                              </p:par>
                              <p:par>
                                <p:cTn id="155" presetID="35" presetClass="entr" presetSubtype="0" fill="hold" grpId="1" nodeType="withEffect">
                                  <p:stCondLst>
                                    <p:cond delay="0"/>
                                  </p:stCondLst>
                                  <p:childTnLst>
                                    <p:set>
                                      <p:cBhvr>
                                        <p:cTn id="156" dur="1" fill="hold">
                                          <p:stCondLst>
                                            <p:cond delay="0"/>
                                          </p:stCondLst>
                                        </p:cTn>
                                        <p:tgtEl>
                                          <p:spTgt spid="6"/>
                                        </p:tgtEl>
                                        <p:attrNameLst>
                                          <p:attrName>style.visibility</p:attrName>
                                        </p:attrNameLst>
                                      </p:cBhvr>
                                      <p:to>
                                        <p:strVal val="visible"/>
                                      </p:to>
                                    </p:set>
                                    <p:animEffect transition="in" filter="fade">
                                      <p:cBhvr>
                                        <p:cTn id="157" dur="2000"/>
                                        <p:tgtEl>
                                          <p:spTgt spid="6"/>
                                        </p:tgtEl>
                                      </p:cBhvr>
                                    </p:animEffect>
                                    <p:anim calcmode="lin" valueType="num">
                                      <p:cBhvr>
                                        <p:cTn id="158" dur="2000" fill="hold"/>
                                        <p:tgtEl>
                                          <p:spTgt spid="6"/>
                                        </p:tgtEl>
                                        <p:attrNameLst>
                                          <p:attrName>style.rotation</p:attrName>
                                        </p:attrNameLst>
                                      </p:cBhvr>
                                      <p:tavLst>
                                        <p:tav tm="0">
                                          <p:val>
                                            <p:fltVal val="720"/>
                                          </p:val>
                                        </p:tav>
                                        <p:tav tm="100000">
                                          <p:val>
                                            <p:fltVal val="0"/>
                                          </p:val>
                                        </p:tav>
                                      </p:tavLst>
                                    </p:anim>
                                    <p:anim calcmode="lin" valueType="num">
                                      <p:cBhvr>
                                        <p:cTn id="159" dur="2000" fill="hold"/>
                                        <p:tgtEl>
                                          <p:spTgt spid="6"/>
                                        </p:tgtEl>
                                        <p:attrNameLst>
                                          <p:attrName>ppt_h</p:attrName>
                                        </p:attrNameLst>
                                      </p:cBhvr>
                                      <p:tavLst>
                                        <p:tav tm="0">
                                          <p:val>
                                            <p:fltVal val="0"/>
                                          </p:val>
                                        </p:tav>
                                        <p:tav tm="100000">
                                          <p:val>
                                            <p:strVal val="#ppt_h"/>
                                          </p:val>
                                        </p:tav>
                                      </p:tavLst>
                                    </p:anim>
                                    <p:anim calcmode="lin" valueType="num">
                                      <p:cBhvr>
                                        <p:cTn id="160" dur="2000" fill="hold"/>
                                        <p:tgtEl>
                                          <p:spTgt spid="6"/>
                                        </p:tgtEl>
                                        <p:attrNameLst>
                                          <p:attrName>ppt_w</p:attrName>
                                        </p:attrNameLst>
                                      </p:cBhvr>
                                      <p:tavLst>
                                        <p:tav tm="0">
                                          <p:val>
                                            <p:fltVal val="0"/>
                                          </p:val>
                                        </p:tav>
                                        <p:tav tm="100000">
                                          <p:val>
                                            <p:strVal val="#ppt_w"/>
                                          </p:val>
                                        </p:tav>
                                      </p:tavLst>
                                    </p:anim>
                                  </p:childTnLst>
                                </p:cTn>
                              </p:par>
                              <p:par>
                                <p:cTn id="161" presetID="35" presetClass="entr" presetSubtype="0" fill="hold" grpId="1" nodeType="withEffect">
                                  <p:stCondLst>
                                    <p:cond delay="0"/>
                                  </p:stCondLst>
                                  <p:childTnLst>
                                    <p:set>
                                      <p:cBhvr>
                                        <p:cTn id="162" dur="1" fill="hold">
                                          <p:stCondLst>
                                            <p:cond delay="0"/>
                                          </p:stCondLst>
                                        </p:cTn>
                                        <p:tgtEl>
                                          <p:spTgt spid="7"/>
                                        </p:tgtEl>
                                        <p:attrNameLst>
                                          <p:attrName>style.visibility</p:attrName>
                                        </p:attrNameLst>
                                      </p:cBhvr>
                                      <p:to>
                                        <p:strVal val="visible"/>
                                      </p:to>
                                    </p:set>
                                    <p:animEffect transition="in" filter="fade">
                                      <p:cBhvr>
                                        <p:cTn id="163" dur="2000"/>
                                        <p:tgtEl>
                                          <p:spTgt spid="7"/>
                                        </p:tgtEl>
                                      </p:cBhvr>
                                    </p:animEffect>
                                    <p:anim calcmode="lin" valueType="num">
                                      <p:cBhvr>
                                        <p:cTn id="164" dur="2000" fill="hold"/>
                                        <p:tgtEl>
                                          <p:spTgt spid="7"/>
                                        </p:tgtEl>
                                        <p:attrNameLst>
                                          <p:attrName>style.rotation</p:attrName>
                                        </p:attrNameLst>
                                      </p:cBhvr>
                                      <p:tavLst>
                                        <p:tav tm="0">
                                          <p:val>
                                            <p:fltVal val="720"/>
                                          </p:val>
                                        </p:tav>
                                        <p:tav tm="100000">
                                          <p:val>
                                            <p:fltVal val="0"/>
                                          </p:val>
                                        </p:tav>
                                      </p:tavLst>
                                    </p:anim>
                                    <p:anim calcmode="lin" valueType="num">
                                      <p:cBhvr>
                                        <p:cTn id="165" dur="2000" fill="hold"/>
                                        <p:tgtEl>
                                          <p:spTgt spid="7"/>
                                        </p:tgtEl>
                                        <p:attrNameLst>
                                          <p:attrName>ppt_h</p:attrName>
                                        </p:attrNameLst>
                                      </p:cBhvr>
                                      <p:tavLst>
                                        <p:tav tm="0">
                                          <p:val>
                                            <p:fltVal val="0"/>
                                          </p:val>
                                        </p:tav>
                                        <p:tav tm="100000">
                                          <p:val>
                                            <p:strVal val="#ppt_h"/>
                                          </p:val>
                                        </p:tav>
                                      </p:tavLst>
                                    </p:anim>
                                    <p:anim calcmode="lin" valueType="num">
                                      <p:cBhvr>
                                        <p:cTn id="166" dur="2000" fill="hold"/>
                                        <p:tgtEl>
                                          <p:spTgt spid="7"/>
                                        </p:tgtEl>
                                        <p:attrNameLst>
                                          <p:attrName>ppt_w</p:attrName>
                                        </p:attrNameLst>
                                      </p:cBhvr>
                                      <p:tavLst>
                                        <p:tav tm="0">
                                          <p:val>
                                            <p:fltVal val="0"/>
                                          </p:val>
                                        </p:tav>
                                        <p:tav tm="100000">
                                          <p:val>
                                            <p:strVal val="#ppt_w"/>
                                          </p:val>
                                        </p:tav>
                                      </p:tavLst>
                                    </p:anim>
                                  </p:childTnLst>
                                </p:cTn>
                              </p:par>
                              <p:par>
                                <p:cTn id="167" presetID="35" presetClass="entr" presetSubtype="0" fill="hold" grpId="1" nodeType="withEffect">
                                  <p:stCondLst>
                                    <p:cond delay="0"/>
                                  </p:stCondLst>
                                  <p:childTnLst>
                                    <p:set>
                                      <p:cBhvr>
                                        <p:cTn id="168" dur="1" fill="hold">
                                          <p:stCondLst>
                                            <p:cond delay="0"/>
                                          </p:stCondLst>
                                        </p:cTn>
                                        <p:tgtEl>
                                          <p:spTgt spid="8"/>
                                        </p:tgtEl>
                                        <p:attrNameLst>
                                          <p:attrName>style.visibility</p:attrName>
                                        </p:attrNameLst>
                                      </p:cBhvr>
                                      <p:to>
                                        <p:strVal val="visible"/>
                                      </p:to>
                                    </p:set>
                                    <p:animEffect transition="in" filter="fade">
                                      <p:cBhvr>
                                        <p:cTn id="169" dur="2000"/>
                                        <p:tgtEl>
                                          <p:spTgt spid="8"/>
                                        </p:tgtEl>
                                      </p:cBhvr>
                                    </p:animEffect>
                                    <p:anim calcmode="lin" valueType="num">
                                      <p:cBhvr>
                                        <p:cTn id="170" dur="2000" fill="hold"/>
                                        <p:tgtEl>
                                          <p:spTgt spid="8"/>
                                        </p:tgtEl>
                                        <p:attrNameLst>
                                          <p:attrName>style.rotation</p:attrName>
                                        </p:attrNameLst>
                                      </p:cBhvr>
                                      <p:tavLst>
                                        <p:tav tm="0">
                                          <p:val>
                                            <p:fltVal val="720"/>
                                          </p:val>
                                        </p:tav>
                                        <p:tav tm="100000">
                                          <p:val>
                                            <p:fltVal val="0"/>
                                          </p:val>
                                        </p:tav>
                                      </p:tavLst>
                                    </p:anim>
                                    <p:anim calcmode="lin" valueType="num">
                                      <p:cBhvr>
                                        <p:cTn id="171" dur="2000" fill="hold"/>
                                        <p:tgtEl>
                                          <p:spTgt spid="8"/>
                                        </p:tgtEl>
                                        <p:attrNameLst>
                                          <p:attrName>ppt_h</p:attrName>
                                        </p:attrNameLst>
                                      </p:cBhvr>
                                      <p:tavLst>
                                        <p:tav tm="0">
                                          <p:val>
                                            <p:fltVal val="0"/>
                                          </p:val>
                                        </p:tav>
                                        <p:tav tm="100000">
                                          <p:val>
                                            <p:strVal val="#ppt_h"/>
                                          </p:val>
                                        </p:tav>
                                      </p:tavLst>
                                    </p:anim>
                                    <p:anim calcmode="lin" valueType="num">
                                      <p:cBhvr>
                                        <p:cTn id="172" dur="2000" fill="hold"/>
                                        <p:tgtEl>
                                          <p:spTgt spid="8"/>
                                        </p:tgtEl>
                                        <p:attrNameLst>
                                          <p:attrName>ppt_w</p:attrName>
                                        </p:attrNameLst>
                                      </p:cBhvr>
                                      <p:tavLst>
                                        <p:tav tm="0">
                                          <p:val>
                                            <p:fltVal val="0"/>
                                          </p:val>
                                        </p:tav>
                                        <p:tav tm="100000">
                                          <p:val>
                                            <p:strVal val="#ppt_w"/>
                                          </p:val>
                                        </p:tav>
                                      </p:tavLst>
                                    </p:anim>
                                  </p:childTnLst>
                                </p:cTn>
                              </p:par>
                              <p:par>
                                <p:cTn id="173" presetID="35" presetClass="entr" presetSubtype="0" fill="hold" grpId="1" nodeType="withEffect">
                                  <p:stCondLst>
                                    <p:cond delay="0"/>
                                  </p:stCondLst>
                                  <p:childTnLst>
                                    <p:set>
                                      <p:cBhvr>
                                        <p:cTn id="174" dur="1" fill="hold">
                                          <p:stCondLst>
                                            <p:cond delay="0"/>
                                          </p:stCondLst>
                                        </p:cTn>
                                        <p:tgtEl>
                                          <p:spTgt spid="9"/>
                                        </p:tgtEl>
                                        <p:attrNameLst>
                                          <p:attrName>style.visibility</p:attrName>
                                        </p:attrNameLst>
                                      </p:cBhvr>
                                      <p:to>
                                        <p:strVal val="visible"/>
                                      </p:to>
                                    </p:set>
                                    <p:animEffect transition="in" filter="fade">
                                      <p:cBhvr>
                                        <p:cTn id="175" dur="2000"/>
                                        <p:tgtEl>
                                          <p:spTgt spid="9"/>
                                        </p:tgtEl>
                                      </p:cBhvr>
                                    </p:animEffect>
                                    <p:anim calcmode="lin" valueType="num">
                                      <p:cBhvr>
                                        <p:cTn id="176" dur="2000" fill="hold"/>
                                        <p:tgtEl>
                                          <p:spTgt spid="9"/>
                                        </p:tgtEl>
                                        <p:attrNameLst>
                                          <p:attrName>style.rotation</p:attrName>
                                        </p:attrNameLst>
                                      </p:cBhvr>
                                      <p:tavLst>
                                        <p:tav tm="0">
                                          <p:val>
                                            <p:fltVal val="720"/>
                                          </p:val>
                                        </p:tav>
                                        <p:tav tm="100000">
                                          <p:val>
                                            <p:fltVal val="0"/>
                                          </p:val>
                                        </p:tav>
                                      </p:tavLst>
                                    </p:anim>
                                    <p:anim calcmode="lin" valueType="num">
                                      <p:cBhvr>
                                        <p:cTn id="177" dur="2000" fill="hold"/>
                                        <p:tgtEl>
                                          <p:spTgt spid="9"/>
                                        </p:tgtEl>
                                        <p:attrNameLst>
                                          <p:attrName>ppt_h</p:attrName>
                                        </p:attrNameLst>
                                      </p:cBhvr>
                                      <p:tavLst>
                                        <p:tav tm="0">
                                          <p:val>
                                            <p:fltVal val="0"/>
                                          </p:val>
                                        </p:tav>
                                        <p:tav tm="100000">
                                          <p:val>
                                            <p:strVal val="#ppt_h"/>
                                          </p:val>
                                        </p:tav>
                                      </p:tavLst>
                                    </p:anim>
                                    <p:anim calcmode="lin" valueType="num">
                                      <p:cBhvr>
                                        <p:cTn id="178" dur="2000" fill="hold"/>
                                        <p:tgtEl>
                                          <p:spTgt spid="9"/>
                                        </p:tgtEl>
                                        <p:attrNameLst>
                                          <p:attrName>ppt_w</p:attrName>
                                        </p:attrNameLst>
                                      </p:cBhvr>
                                      <p:tavLst>
                                        <p:tav tm="0">
                                          <p:val>
                                            <p:fltVal val="0"/>
                                          </p:val>
                                        </p:tav>
                                        <p:tav tm="100000">
                                          <p:val>
                                            <p:strVal val="#ppt_w"/>
                                          </p:val>
                                        </p:tav>
                                      </p:tavLst>
                                    </p:anim>
                                  </p:childTnLst>
                                </p:cTn>
                              </p:par>
                              <p:par>
                                <p:cTn id="179" presetID="35" presetClass="entr" presetSubtype="0" fill="hold" grpId="1" nodeType="withEffect">
                                  <p:stCondLst>
                                    <p:cond delay="0"/>
                                  </p:stCondLst>
                                  <p:childTnLst>
                                    <p:set>
                                      <p:cBhvr>
                                        <p:cTn id="180" dur="1" fill="hold">
                                          <p:stCondLst>
                                            <p:cond delay="0"/>
                                          </p:stCondLst>
                                        </p:cTn>
                                        <p:tgtEl>
                                          <p:spTgt spid="10"/>
                                        </p:tgtEl>
                                        <p:attrNameLst>
                                          <p:attrName>style.visibility</p:attrName>
                                        </p:attrNameLst>
                                      </p:cBhvr>
                                      <p:to>
                                        <p:strVal val="visible"/>
                                      </p:to>
                                    </p:set>
                                    <p:animEffect transition="in" filter="fade">
                                      <p:cBhvr>
                                        <p:cTn id="181" dur="2000"/>
                                        <p:tgtEl>
                                          <p:spTgt spid="10"/>
                                        </p:tgtEl>
                                      </p:cBhvr>
                                    </p:animEffect>
                                    <p:anim calcmode="lin" valueType="num">
                                      <p:cBhvr>
                                        <p:cTn id="182" dur="2000" fill="hold"/>
                                        <p:tgtEl>
                                          <p:spTgt spid="10"/>
                                        </p:tgtEl>
                                        <p:attrNameLst>
                                          <p:attrName>style.rotation</p:attrName>
                                        </p:attrNameLst>
                                      </p:cBhvr>
                                      <p:tavLst>
                                        <p:tav tm="0">
                                          <p:val>
                                            <p:fltVal val="720"/>
                                          </p:val>
                                        </p:tav>
                                        <p:tav tm="100000">
                                          <p:val>
                                            <p:fltVal val="0"/>
                                          </p:val>
                                        </p:tav>
                                      </p:tavLst>
                                    </p:anim>
                                    <p:anim calcmode="lin" valueType="num">
                                      <p:cBhvr>
                                        <p:cTn id="183" dur="2000" fill="hold"/>
                                        <p:tgtEl>
                                          <p:spTgt spid="10"/>
                                        </p:tgtEl>
                                        <p:attrNameLst>
                                          <p:attrName>ppt_h</p:attrName>
                                        </p:attrNameLst>
                                      </p:cBhvr>
                                      <p:tavLst>
                                        <p:tav tm="0">
                                          <p:val>
                                            <p:fltVal val="0"/>
                                          </p:val>
                                        </p:tav>
                                        <p:tav tm="100000">
                                          <p:val>
                                            <p:strVal val="#ppt_h"/>
                                          </p:val>
                                        </p:tav>
                                      </p:tavLst>
                                    </p:anim>
                                    <p:anim calcmode="lin" valueType="num">
                                      <p:cBhvr>
                                        <p:cTn id="184" dur="2000" fill="hold"/>
                                        <p:tgtEl>
                                          <p:spTgt spid="10"/>
                                        </p:tgtEl>
                                        <p:attrNameLst>
                                          <p:attrName>ppt_w</p:attrName>
                                        </p:attrNameLst>
                                      </p:cBhvr>
                                      <p:tavLst>
                                        <p:tav tm="0">
                                          <p:val>
                                            <p:fltVal val="0"/>
                                          </p:val>
                                        </p:tav>
                                        <p:tav tm="100000">
                                          <p:val>
                                            <p:strVal val="#ppt_w"/>
                                          </p:val>
                                        </p:tav>
                                      </p:tavLst>
                                    </p:anim>
                                  </p:childTnLst>
                                </p:cTn>
                              </p:par>
                              <p:par>
                                <p:cTn id="185" presetID="35" presetClass="entr" presetSubtype="0" fill="hold" grpId="1" nodeType="withEffect">
                                  <p:stCondLst>
                                    <p:cond delay="0"/>
                                  </p:stCondLst>
                                  <p:childTnLst>
                                    <p:set>
                                      <p:cBhvr>
                                        <p:cTn id="186" dur="1" fill="hold">
                                          <p:stCondLst>
                                            <p:cond delay="0"/>
                                          </p:stCondLst>
                                        </p:cTn>
                                        <p:tgtEl>
                                          <p:spTgt spid="11"/>
                                        </p:tgtEl>
                                        <p:attrNameLst>
                                          <p:attrName>style.visibility</p:attrName>
                                        </p:attrNameLst>
                                      </p:cBhvr>
                                      <p:to>
                                        <p:strVal val="visible"/>
                                      </p:to>
                                    </p:set>
                                    <p:animEffect transition="in" filter="fade">
                                      <p:cBhvr>
                                        <p:cTn id="187" dur="2000"/>
                                        <p:tgtEl>
                                          <p:spTgt spid="11"/>
                                        </p:tgtEl>
                                      </p:cBhvr>
                                    </p:animEffect>
                                    <p:anim calcmode="lin" valueType="num">
                                      <p:cBhvr>
                                        <p:cTn id="188" dur="2000" fill="hold"/>
                                        <p:tgtEl>
                                          <p:spTgt spid="11"/>
                                        </p:tgtEl>
                                        <p:attrNameLst>
                                          <p:attrName>style.rotation</p:attrName>
                                        </p:attrNameLst>
                                      </p:cBhvr>
                                      <p:tavLst>
                                        <p:tav tm="0">
                                          <p:val>
                                            <p:fltVal val="720"/>
                                          </p:val>
                                        </p:tav>
                                        <p:tav tm="100000">
                                          <p:val>
                                            <p:fltVal val="0"/>
                                          </p:val>
                                        </p:tav>
                                      </p:tavLst>
                                    </p:anim>
                                    <p:anim calcmode="lin" valueType="num">
                                      <p:cBhvr>
                                        <p:cTn id="189" dur="2000" fill="hold"/>
                                        <p:tgtEl>
                                          <p:spTgt spid="11"/>
                                        </p:tgtEl>
                                        <p:attrNameLst>
                                          <p:attrName>ppt_h</p:attrName>
                                        </p:attrNameLst>
                                      </p:cBhvr>
                                      <p:tavLst>
                                        <p:tav tm="0">
                                          <p:val>
                                            <p:fltVal val="0"/>
                                          </p:val>
                                        </p:tav>
                                        <p:tav tm="100000">
                                          <p:val>
                                            <p:strVal val="#ppt_h"/>
                                          </p:val>
                                        </p:tav>
                                      </p:tavLst>
                                    </p:anim>
                                    <p:anim calcmode="lin" valueType="num">
                                      <p:cBhvr>
                                        <p:cTn id="190" dur="2000" fill="hold"/>
                                        <p:tgtEl>
                                          <p:spTgt spid="11"/>
                                        </p:tgtEl>
                                        <p:attrNameLst>
                                          <p:attrName>ppt_w</p:attrName>
                                        </p:attrNameLst>
                                      </p:cBhvr>
                                      <p:tavLst>
                                        <p:tav tm="0">
                                          <p:val>
                                            <p:fltVal val="0"/>
                                          </p:val>
                                        </p:tav>
                                        <p:tav tm="100000">
                                          <p:val>
                                            <p:strVal val="#ppt_w"/>
                                          </p:val>
                                        </p:tav>
                                      </p:tavLst>
                                    </p:anim>
                                  </p:childTnLst>
                                </p:cTn>
                              </p:par>
                              <p:par>
                                <p:cTn id="191" presetID="35" presetClass="entr" presetSubtype="0" fill="hold" grpId="1" nodeType="withEffect">
                                  <p:stCondLst>
                                    <p:cond delay="0"/>
                                  </p:stCondLst>
                                  <p:childTnLst>
                                    <p:set>
                                      <p:cBhvr>
                                        <p:cTn id="192" dur="1" fill="hold">
                                          <p:stCondLst>
                                            <p:cond delay="0"/>
                                          </p:stCondLst>
                                        </p:cTn>
                                        <p:tgtEl>
                                          <p:spTgt spid="12"/>
                                        </p:tgtEl>
                                        <p:attrNameLst>
                                          <p:attrName>style.visibility</p:attrName>
                                        </p:attrNameLst>
                                      </p:cBhvr>
                                      <p:to>
                                        <p:strVal val="visible"/>
                                      </p:to>
                                    </p:set>
                                    <p:animEffect transition="in" filter="fade">
                                      <p:cBhvr>
                                        <p:cTn id="193" dur="2000"/>
                                        <p:tgtEl>
                                          <p:spTgt spid="12"/>
                                        </p:tgtEl>
                                      </p:cBhvr>
                                    </p:animEffect>
                                    <p:anim calcmode="lin" valueType="num">
                                      <p:cBhvr>
                                        <p:cTn id="194" dur="2000" fill="hold"/>
                                        <p:tgtEl>
                                          <p:spTgt spid="12"/>
                                        </p:tgtEl>
                                        <p:attrNameLst>
                                          <p:attrName>style.rotation</p:attrName>
                                        </p:attrNameLst>
                                      </p:cBhvr>
                                      <p:tavLst>
                                        <p:tav tm="0">
                                          <p:val>
                                            <p:fltVal val="720"/>
                                          </p:val>
                                        </p:tav>
                                        <p:tav tm="100000">
                                          <p:val>
                                            <p:fltVal val="0"/>
                                          </p:val>
                                        </p:tav>
                                      </p:tavLst>
                                    </p:anim>
                                    <p:anim calcmode="lin" valueType="num">
                                      <p:cBhvr>
                                        <p:cTn id="195" dur="2000" fill="hold"/>
                                        <p:tgtEl>
                                          <p:spTgt spid="12"/>
                                        </p:tgtEl>
                                        <p:attrNameLst>
                                          <p:attrName>ppt_h</p:attrName>
                                        </p:attrNameLst>
                                      </p:cBhvr>
                                      <p:tavLst>
                                        <p:tav tm="0">
                                          <p:val>
                                            <p:fltVal val="0"/>
                                          </p:val>
                                        </p:tav>
                                        <p:tav tm="100000">
                                          <p:val>
                                            <p:strVal val="#ppt_h"/>
                                          </p:val>
                                        </p:tav>
                                      </p:tavLst>
                                    </p:anim>
                                    <p:anim calcmode="lin" valueType="num">
                                      <p:cBhvr>
                                        <p:cTn id="196" dur="2000" fill="hold"/>
                                        <p:tgtEl>
                                          <p:spTgt spid="12"/>
                                        </p:tgtEl>
                                        <p:attrNameLst>
                                          <p:attrName>ppt_w</p:attrName>
                                        </p:attrNameLst>
                                      </p:cBhvr>
                                      <p:tavLst>
                                        <p:tav tm="0">
                                          <p:val>
                                            <p:fltVal val="0"/>
                                          </p:val>
                                        </p:tav>
                                        <p:tav tm="100000">
                                          <p:val>
                                            <p:strVal val="#ppt_w"/>
                                          </p:val>
                                        </p:tav>
                                      </p:tavLst>
                                    </p:anim>
                                  </p:childTnLst>
                                </p:cTn>
                              </p:par>
                              <p:par>
                                <p:cTn id="197" presetID="35" presetClass="entr" presetSubtype="0" fill="hold" grpId="1" nodeType="withEffect">
                                  <p:stCondLst>
                                    <p:cond delay="0"/>
                                  </p:stCondLst>
                                  <p:childTnLst>
                                    <p:set>
                                      <p:cBhvr>
                                        <p:cTn id="198" dur="1" fill="hold">
                                          <p:stCondLst>
                                            <p:cond delay="0"/>
                                          </p:stCondLst>
                                        </p:cTn>
                                        <p:tgtEl>
                                          <p:spTgt spid="13"/>
                                        </p:tgtEl>
                                        <p:attrNameLst>
                                          <p:attrName>style.visibility</p:attrName>
                                        </p:attrNameLst>
                                      </p:cBhvr>
                                      <p:to>
                                        <p:strVal val="visible"/>
                                      </p:to>
                                    </p:set>
                                    <p:animEffect transition="in" filter="fade">
                                      <p:cBhvr>
                                        <p:cTn id="199" dur="2000"/>
                                        <p:tgtEl>
                                          <p:spTgt spid="13"/>
                                        </p:tgtEl>
                                      </p:cBhvr>
                                    </p:animEffect>
                                    <p:anim calcmode="lin" valueType="num">
                                      <p:cBhvr>
                                        <p:cTn id="200" dur="2000" fill="hold"/>
                                        <p:tgtEl>
                                          <p:spTgt spid="13"/>
                                        </p:tgtEl>
                                        <p:attrNameLst>
                                          <p:attrName>style.rotation</p:attrName>
                                        </p:attrNameLst>
                                      </p:cBhvr>
                                      <p:tavLst>
                                        <p:tav tm="0">
                                          <p:val>
                                            <p:fltVal val="720"/>
                                          </p:val>
                                        </p:tav>
                                        <p:tav tm="100000">
                                          <p:val>
                                            <p:fltVal val="0"/>
                                          </p:val>
                                        </p:tav>
                                      </p:tavLst>
                                    </p:anim>
                                    <p:anim calcmode="lin" valueType="num">
                                      <p:cBhvr>
                                        <p:cTn id="201" dur="2000" fill="hold"/>
                                        <p:tgtEl>
                                          <p:spTgt spid="13"/>
                                        </p:tgtEl>
                                        <p:attrNameLst>
                                          <p:attrName>ppt_h</p:attrName>
                                        </p:attrNameLst>
                                      </p:cBhvr>
                                      <p:tavLst>
                                        <p:tav tm="0">
                                          <p:val>
                                            <p:fltVal val="0"/>
                                          </p:val>
                                        </p:tav>
                                        <p:tav tm="100000">
                                          <p:val>
                                            <p:strVal val="#ppt_h"/>
                                          </p:val>
                                        </p:tav>
                                      </p:tavLst>
                                    </p:anim>
                                    <p:anim calcmode="lin" valueType="num">
                                      <p:cBhvr>
                                        <p:cTn id="202" dur="2000" fill="hold"/>
                                        <p:tgtEl>
                                          <p:spTgt spid="13"/>
                                        </p:tgtEl>
                                        <p:attrNameLst>
                                          <p:attrName>ppt_w</p:attrName>
                                        </p:attrNameLst>
                                      </p:cBhvr>
                                      <p:tavLst>
                                        <p:tav tm="0">
                                          <p:val>
                                            <p:fltVal val="0"/>
                                          </p:val>
                                        </p:tav>
                                        <p:tav tm="100000">
                                          <p:val>
                                            <p:strVal val="#ppt_w"/>
                                          </p:val>
                                        </p:tav>
                                      </p:tavLst>
                                    </p:anim>
                                  </p:childTnLst>
                                </p:cTn>
                              </p:par>
                              <p:par>
                                <p:cTn id="203" presetID="35" presetClass="entr" presetSubtype="0" fill="hold" grpId="1" nodeType="withEffect">
                                  <p:stCondLst>
                                    <p:cond delay="0"/>
                                  </p:stCondLst>
                                  <p:childTnLst>
                                    <p:set>
                                      <p:cBhvr>
                                        <p:cTn id="204" dur="1" fill="hold">
                                          <p:stCondLst>
                                            <p:cond delay="0"/>
                                          </p:stCondLst>
                                        </p:cTn>
                                        <p:tgtEl>
                                          <p:spTgt spid="14"/>
                                        </p:tgtEl>
                                        <p:attrNameLst>
                                          <p:attrName>style.visibility</p:attrName>
                                        </p:attrNameLst>
                                      </p:cBhvr>
                                      <p:to>
                                        <p:strVal val="visible"/>
                                      </p:to>
                                    </p:set>
                                    <p:animEffect transition="in" filter="fade">
                                      <p:cBhvr>
                                        <p:cTn id="205" dur="2000"/>
                                        <p:tgtEl>
                                          <p:spTgt spid="14"/>
                                        </p:tgtEl>
                                      </p:cBhvr>
                                    </p:animEffect>
                                    <p:anim calcmode="lin" valueType="num">
                                      <p:cBhvr>
                                        <p:cTn id="206" dur="2000" fill="hold"/>
                                        <p:tgtEl>
                                          <p:spTgt spid="14"/>
                                        </p:tgtEl>
                                        <p:attrNameLst>
                                          <p:attrName>style.rotation</p:attrName>
                                        </p:attrNameLst>
                                      </p:cBhvr>
                                      <p:tavLst>
                                        <p:tav tm="0">
                                          <p:val>
                                            <p:fltVal val="720"/>
                                          </p:val>
                                        </p:tav>
                                        <p:tav tm="100000">
                                          <p:val>
                                            <p:fltVal val="0"/>
                                          </p:val>
                                        </p:tav>
                                      </p:tavLst>
                                    </p:anim>
                                    <p:anim calcmode="lin" valueType="num">
                                      <p:cBhvr>
                                        <p:cTn id="207" dur="2000" fill="hold"/>
                                        <p:tgtEl>
                                          <p:spTgt spid="14"/>
                                        </p:tgtEl>
                                        <p:attrNameLst>
                                          <p:attrName>ppt_h</p:attrName>
                                        </p:attrNameLst>
                                      </p:cBhvr>
                                      <p:tavLst>
                                        <p:tav tm="0">
                                          <p:val>
                                            <p:fltVal val="0"/>
                                          </p:val>
                                        </p:tav>
                                        <p:tav tm="100000">
                                          <p:val>
                                            <p:strVal val="#ppt_h"/>
                                          </p:val>
                                        </p:tav>
                                      </p:tavLst>
                                    </p:anim>
                                    <p:anim calcmode="lin" valueType="num">
                                      <p:cBhvr>
                                        <p:cTn id="208" dur="2000" fill="hold"/>
                                        <p:tgtEl>
                                          <p:spTgt spid="14"/>
                                        </p:tgtEl>
                                        <p:attrNameLst>
                                          <p:attrName>ppt_w</p:attrName>
                                        </p:attrNameLst>
                                      </p:cBhvr>
                                      <p:tavLst>
                                        <p:tav tm="0">
                                          <p:val>
                                            <p:fltVal val="0"/>
                                          </p:val>
                                        </p:tav>
                                        <p:tav tm="100000">
                                          <p:val>
                                            <p:strVal val="#ppt_w"/>
                                          </p:val>
                                        </p:tav>
                                      </p:tavLst>
                                    </p:anim>
                                  </p:childTnLst>
                                </p:cTn>
                              </p:par>
                              <p:par>
                                <p:cTn id="209" presetID="35" presetClass="entr" presetSubtype="0" fill="hold" grpId="1" nodeType="withEffect">
                                  <p:stCondLst>
                                    <p:cond delay="0"/>
                                  </p:stCondLst>
                                  <p:childTnLst>
                                    <p:set>
                                      <p:cBhvr>
                                        <p:cTn id="210" dur="1" fill="hold">
                                          <p:stCondLst>
                                            <p:cond delay="0"/>
                                          </p:stCondLst>
                                        </p:cTn>
                                        <p:tgtEl>
                                          <p:spTgt spid="15"/>
                                        </p:tgtEl>
                                        <p:attrNameLst>
                                          <p:attrName>style.visibility</p:attrName>
                                        </p:attrNameLst>
                                      </p:cBhvr>
                                      <p:to>
                                        <p:strVal val="visible"/>
                                      </p:to>
                                    </p:set>
                                    <p:animEffect transition="in" filter="fade">
                                      <p:cBhvr>
                                        <p:cTn id="211" dur="2000"/>
                                        <p:tgtEl>
                                          <p:spTgt spid="15"/>
                                        </p:tgtEl>
                                      </p:cBhvr>
                                    </p:animEffect>
                                    <p:anim calcmode="lin" valueType="num">
                                      <p:cBhvr>
                                        <p:cTn id="212" dur="2000" fill="hold"/>
                                        <p:tgtEl>
                                          <p:spTgt spid="15"/>
                                        </p:tgtEl>
                                        <p:attrNameLst>
                                          <p:attrName>style.rotation</p:attrName>
                                        </p:attrNameLst>
                                      </p:cBhvr>
                                      <p:tavLst>
                                        <p:tav tm="0">
                                          <p:val>
                                            <p:fltVal val="720"/>
                                          </p:val>
                                        </p:tav>
                                        <p:tav tm="100000">
                                          <p:val>
                                            <p:fltVal val="0"/>
                                          </p:val>
                                        </p:tav>
                                      </p:tavLst>
                                    </p:anim>
                                    <p:anim calcmode="lin" valueType="num">
                                      <p:cBhvr>
                                        <p:cTn id="213" dur="2000" fill="hold"/>
                                        <p:tgtEl>
                                          <p:spTgt spid="15"/>
                                        </p:tgtEl>
                                        <p:attrNameLst>
                                          <p:attrName>ppt_h</p:attrName>
                                        </p:attrNameLst>
                                      </p:cBhvr>
                                      <p:tavLst>
                                        <p:tav tm="0">
                                          <p:val>
                                            <p:fltVal val="0"/>
                                          </p:val>
                                        </p:tav>
                                        <p:tav tm="100000">
                                          <p:val>
                                            <p:strVal val="#ppt_h"/>
                                          </p:val>
                                        </p:tav>
                                      </p:tavLst>
                                    </p:anim>
                                    <p:anim calcmode="lin" valueType="num">
                                      <p:cBhvr>
                                        <p:cTn id="214" dur="2000" fill="hold"/>
                                        <p:tgtEl>
                                          <p:spTgt spid="15"/>
                                        </p:tgtEl>
                                        <p:attrNameLst>
                                          <p:attrName>ppt_w</p:attrName>
                                        </p:attrNameLst>
                                      </p:cBhvr>
                                      <p:tavLst>
                                        <p:tav tm="0">
                                          <p:val>
                                            <p:fltVal val="0"/>
                                          </p:val>
                                        </p:tav>
                                        <p:tav tm="100000">
                                          <p:val>
                                            <p:strVal val="#ppt_w"/>
                                          </p:val>
                                        </p:tav>
                                      </p:tavLst>
                                    </p:anim>
                                  </p:childTnLst>
                                </p:cTn>
                              </p:par>
                              <p:par>
                                <p:cTn id="215" presetID="35" presetClass="entr" presetSubtype="0" fill="hold" grpId="1" nodeType="withEffect">
                                  <p:stCondLst>
                                    <p:cond delay="0"/>
                                  </p:stCondLst>
                                  <p:childTnLst>
                                    <p:set>
                                      <p:cBhvr>
                                        <p:cTn id="216" dur="1" fill="hold">
                                          <p:stCondLst>
                                            <p:cond delay="0"/>
                                          </p:stCondLst>
                                        </p:cTn>
                                        <p:tgtEl>
                                          <p:spTgt spid="16"/>
                                        </p:tgtEl>
                                        <p:attrNameLst>
                                          <p:attrName>style.visibility</p:attrName>
                                        </p:attrNameLst>
                                      </p:cBhvr>
                                      <p:to>
                                        <p:strVal val="visible"/>
                                      </p:to>
                                    </p:set>
                                    <p:animEffect transition="in" filter="fade">
                                      <p:cBhvr>
                                        <p:cTn id="217" dur="2000"/>
                                        <p:tgtEl>
                                          <p:spTgt spid="16"/>
                                        </p:tgtEl>
                                      </p:cBhvr>
                                    </p:animEffect>
                                    <p:anim calcmode="lin" valueType="num">
                                      <p:cBhvr>
                                        <p:cTn id="218" dur="2000" fill="hold"/>
                                        <p:tgtEl>
                                          <p:spTgt spid="16"/>
                                        </p:tgtEl>
                                        <p:attrNameLst>
                                          <p:attrName>style.rotation</p:attrName>
                                        </p:attrNameLst>
                                      </p:cBhvr>
                                      <p:tavLst>
                                        <p:tav tm="0">
                                          <p:val>
                                            <p:fltVal val="720"/>
                                          </p:val>
                                        </p:tav>
                                        <p:tav tm="100000">
                                          <p:val>
                                            <p:fltVal val="0"/>
                                          </p:val>
                                        </p:tav>
                                      </p:tavLst>
                                    </p:anim>
                                    <p:anim calcmode="lin" valueType="num">
                                      <p:cBhvr>
                                        <p:cTn id="219" dur="2000" fill="hold"/>
                                        <p:tgtEl>
                                          <p:spTgt spid="16"/>
                                        </p:tgtEl>
                                        <p:attrNameLst>
                                          <p:attrName>ppt_h</p:attrName>
                                        </p:attrNameLst>
                                      </p:cBhvr>
                                      <p:tavLst>
                                        <p:tav tm="0">
                                          <p:val>
                                            <p:fltVal val="0"/>
                                          </p:val>
                                        </p:tav>
                                        <p:tav tm="100000">
                                          <p:val>
                                            <p:strVal val="#ppt_h"/>
                                          </p:val>
                                        </p:tav>
                                      </p:tavLst>
                                    </p:anim>
                                    <p:anim calcmode="lin" valueType="num">
                                      <p:cBhvr>
                                        <p:cTn id="220" dur="2000" fill="hold"/>
                                        <p:tgtEl>
                                          <p:spTgt spid="16"/>
                                        </p:tgtEl>
                                        <p:attrNameLst>
                                          <p:attrName>ppt_w</p:attrName>
                                        </p:attrNameLst>
                                      </p:cBhvr>
                                      <p:tavLst>
                                        <p:tav tm="0">
                                          <p:val>
                                            <p:fltVal val="0"/>
                                          </p:val>
                                        </p:tav>
                                        <p:tav tm="100000">
                                          <p:val>
                                            <p:strVal val="#ppt_w"/>
                                          </p:val>
                                        </p:tav>
                                      </p:tavLst>
                                    </p:anim>
                                  </p:childTnLst>
                                </p:cTn>
                              </p:par>
                              <p:par>
                                <p:cTn id="221" presetID="35" presetClass="entr" presetSubtype="0" fill="hold" grpId="1" nodeType="withEffect">
                                  <p:stCondLst>
                                    <p:cond delay="0"/>
                                  </p:stCondLst>
                                  <p:childTnLst>
                                    <p:set>
                                      <p:cBhvr>
                                        <p:cTn id="222" dur="1" fill="hold">
                                          <p:stCondLst>
                                            <p:cond delay="0"/>
                                          </p:stCondLst>
                                        </p:cTn>
                                        <p:tgtEl>
                                          <p:spTgt spid="17"/>
                                        </p:tgtEl>
                                        <p:attrNameLst>
                                          <p:attrName>style.visibility</p:attrName>
                                        </p:attrNameLst>
                                      </p:cBhvr>
                                      <p:to>
                                        <p:strVal val="visible"/>
                                      </p:to>
                                    </p:set>
                                    <p:animEffect transition="in" filter="fade">
                                      <p:cBhvr>
                                        <p:cTn id="223" dur="2000"/>
                                        <p:tgtEl>
                                          <p:spTgt spid="17"/>
                                        </p:tgtEl>
                                      </p:cBhvr>
                                    </p:animEffect>
                                    <p:anim calcmode="lin" valueType="num">
                                      <p:cBhvr>
                                        <p:cTn id="224" dur="2000" fill="hold"/>
                                        <p:tgtEl>
                                          <p:spTgt spid="17"/>
                                        </p:tgtEl>
                                        <p:attrNameLst>
                                          <p:attrName>style.rotation</p:attrName>
                                        </p:attrNameLst>
                                      </p:cBhvr>
                                      <p:tavLst>
                                        <p:tav tm="0">
                                          <p:val>
                                            <p:fltVal val="720"/>
                                          </p:val>
                                        </p:tav>
                                        <p:tav tm="100000">
                                          <p:val>
                                            <p:fltVal val="0"/>
                                          </p:val>
                                        </p:tav>
                                      </p:tavLst>
                                    </p:anim>
                                    <p:anim calcmode="lin" valueType="num">
                                      <p:cBhvr>
                                        <p:cTn id="225" dur="2000" fill="hold"/>
                                        <p:tgtEl>
                                          <p:spTgt spid="17"/>
                                        </p:tgtEl>
                                        <p:attrNameLst>
                                          <p:attrName>ppt_h</p:attrName>
                                        </p:attrNameLst>
                                      </p:cBhvr>
                                      <p:tavLst>
                                        <p:tav tm="0">
                                          <p:val>
                                            <p:fltVal val="0"/>
                                          </p:val>
                                        </p:tav>
                                        <p:tav tm="100000">
                                          <p:val>
                                            <p:strVal val="#ppt_h"/>
                                          </p:val>
                                        </p:tav>
                                      </p:tavLst>
                                    </p:anim>
                                    <p:anim calcmode="lin" valueType="num">
                                      <p:cBhvr>
                                        <p:cTn id="226" dur="2000" fill="hold"/>
                                        <p:tgtEl>
                                          <p:spTgt spid="17"/>
                                        </p:tgtEl>
                                        <p:attrNameLst>
                                          <p:attrName>ppt_w</p:attrName>
                                        </p:attrNameLst>
                                      </p:cBhvr>
                                      <p:tavLst>
                                        <p:tav tm="0">
                                          <p:val>
                                            <p:fltVal val="0"/>
                                          </p:val>
                                        </p:tav>
                                        <p:tav tm="100000">
                                          <p:val>
                                            <p:strVal val="#ppt_w"/>
                                          </p:val>
                                        </p:tav>
                                      </p:tavLst>
                                    </p:anim>
                                  </p:childTnLst>
                                </p:cTn>
                              </p:par>
                              <p:par>
                                <p:cTn id="227" presetID="35" presetClass="entr" presetSubtype="0" fill="hold" grpId="1" nodeType="withEffect">
                                  <p:stCondLst>
                                    <p:cond delay="0"/>
                                  </p:stCondLst>
                                  <p:childTnLst>
                                    <p:set>
                                      <p:cBhvr>
                                        <p:cTn id="228" dur="1" fill="hold">
                                          <p:stCondLst>
                                            <p:cond delay="0"/>
                                          </p:stCondLst>
                                        </p:cTn>
                                        <p:tgtEl>
                                          <p:spTgt spid="18"/>
                                        </p:tgtEl>
                                        <p:attrNameLst>
                                          <p:attrName>style.visibility</p:attrName>
                                        </p:attrNameLst>
                                      </p:cBhvr>
                                      <p:to>
                                        <p:strVal val="visible"/>
                                      </p:to>
                                    </p:set>
                                    <p:animEffect transition="in" filter="fade">
                                      <p:cBhvr>
                                        <p:cTn id="229" dur="2000"/>
                                        <p:tgtEl>
                                          <p:spTgt spid="18"/>
                                        </p:tgtEl>
                                      </p:cBhvr>
                                    </p:animEffect>
                                    <p:anim calcmode="lin" valueType="num">
                                      <p:cBhvr>
                                        <p:cTn id="230" dur="2000" fill="hold"/>
                                        <p:tgtEl>
                                          <p:spTgt spid="18"/>
                                        </p:tgtEl>
                                        <p:attrNameLst>
                                          <p:attrName>style.rotation</p:attrName>
                                        </p:attrNameLst>
                                      </p:cBhvr>
                                      <p:tavLst>
                                        <p:tav tm="0">
                                          <p:val>
                                            <p:fltVal val="720"/>
                                          </p:val>
                                        </p:tav>
                                        <p:tav tm="100000">
                                          <p:val>
                                            <p:fltVal val="0"/>
                                          </p:val>
                                        </p:tav>
                                      </p:tavLst>
                                    </p:anim>
                                    <p:anim calcmode="lin" valueType="num">
                                      <p:cBhvr>
                                        <p:cTn id="231" dur="2000" fill="hold"/>
                                        <p:tgtEl>
                                          <p:spTgt spid="18"/>
                                        </p:tgtEl>
                                        <p:attrNameLst>
                                          <p:attrName>ppt_h</p:attrName>
                                        </p:attrNameLst>
                                      </p:cBhvr>
                                      <p:tavLst>
                                        <p:tav tm="0">
                                          <p:val>
                                            <p:fltVal val="0"/>
                                          </p:val>
                                        </p:tav>
                                        <p:tav tm="100000">
                                          <p:val>
                                            <p:strVal val="#ppt_h"/>
                                          </p:val>
                                        </p:tav>
                                      </p:tavLst>
                                    </p:anim>
                                    <p:anim calcmode="lin" valueType="num">
                                      <p:cBhvr>
                                        <p:cTn id="232" dur="2000" fill="hold"/>
                                        <p:tgtEl>
                                          <p:spTgt spid="18"/>
                                        </p:tgtEl>
                                        <p:attrNameLst>
                                          <p:attrName>ppt_w</p:attrName>
                                        </p:attrNameLst>
                                      </p:cBhvr>
                                      <p:tavLst>
                                        <p:tav tm="0">
                                          <p:val>
                                            <p:fltVal val="0"/>
                                          </p:val>
                                        </p:tav>
                                        <p:tav tm="100000">
                                          <p:val>
                                            <p:strVal val="#ppt_w"/>
                                          </p:val>
                                        </p:tav>
                                      </p:tavLst>
                                    </p:anim>
                                  </p:childTnLst>
                                </p:cTn>
                              </p:par>
                              <p:par>
                                <p:cTn id="233" presetID="35" presetClass="entr" presetSubtype="0" fill="hold" grpId="1" nodeType="withEffect">
                                  <p:stCondLst>
                                    <p:cond delay="0"/>
                                  </p:stCondLst>
                                  <p:childTnLst>
                                    <p:set>
                                      <p:cBhvr>
                                        <p:cTn id="234" dur="1" fill="hold">
                                          <p:stCondLst>
                                            <p:cond delay="0"/>
                                          </p:stCondLst>
                                        </p:cTn>
                                        <p:tgtEl>
                                          <p:spTgt spid="19"/>
                                        </p:tgtEl>
                                        <p:attrNameLst>
                                          <p:attrName>style.visibility</p:attrName>
                                        </p:attrNameLst>
                                      </p:cBhvr>
                                      <p:to>
                                        <p:strVal val="visible"/>
                                      </p:to>
                                    </p:set>
                                    <p:animEffect transition="in" filter="fade">
                                      <p:cBhvr>
                                        <p:cTn id="235" dur="2000"/>
                                        <p:tgtEl>
                                          <p:spTgt spid="19"/>
                                        </p:tgtEl>
                                      </p:cBhvr>
                                    </p:animEffect>
                                    <p:anim calcmode="lin" valueType="num">
                                      <p:cBhvr>
                                        <p:cTn id="236" dur="2000" fill="hold"/>
                                        <p:tgtEl>
                                          <p:spTgt spid="19"/>
                                        </p:tgtEl>
                                        <p:attrNameLst>
                                          <p:attrName>style.rotation</p:attrName>
                                        </p:attrNameLst>
                                      </p:cBhvr>
                                      <p:tavLst>
                                        <p:tav tm="0">
                                          <p:val>
                                            <p:fltVal val="720"/>
                                          </p:val>
                                        </p:tav>
                                        <p:tav tm="100000">
                                          <p:val>
                                            <p:fltVal val="0"/>
                                          </p:val>
                                        </p:tav>
                                      </p:tavLst>
                                    </p:anim>
                                    <p:anim calcmode="lin" valueType="num">
                                      <p:cBhvr>
                                        <p:cTn id="237" dur="2000" fill="hold"/>
                                        <p:tgtEl>
                                          <p:spTgt spid="19"/>
                                        </p:tgtEl>
                                        <p:attrNameLst>
                                          <p:attrName>ppt_h</p:attrName>
                                        </p:attrNameLst>
                                      </p:cBhvr>
                                      <p:tavLst>
                                        <p:tav tm="0">
                                          <p:val>
                                            <p:fltVal val="0"/>
                                          </p:val>
                                        </p:tav>
                                        <p:tav tm="100000">
                                          <p:val>
                                            <p:strVal val="#ppt_h"/>
                                          </p:val>
                                        </p:tav>
                                      </p:tavLst>
                                    </p:anim>
                                    <p:anim calcmode="lin" valueType="num">
                                      <p:cBhvr>
                                        <p:cTn id="238" dur="2000" fill="hold"/>
                                        <p:tgtEl>
                                          <p:spTgt spid="19"/>
                                        </p:tgtEl>
                                        <p:attrNameLst>
                                          <p:attrName>ppt_w</p:attrName>
                                        </p:attrNameLst>
                                      </p:cBhvr>
                                      <p:tavLst>
                                        <p:tav tm="0">
                                          <p:val>
                                            <p:fltVal val="0"/>
                                          </p:val>
                                        </p:tav>
                                        <p:tav tm="100000">
                                          <p:val>
                                            <p:strVal val="#ppt_w"/>
                                          </p:val>
                                        </p:tav>
                                      </p:tavLst>
                                    </p:anim>
                                  </p:childTnLst>
                                </p:cTn>
                              </p:par>
                              <p:par>
                                <p:cTn id="239" presetID="35" presetClass="entr" presetSubtype="0" fill="hold" grpId="1" nodeType="withEffect">
                                  <p:stCondLst>
                                    <p:cond delay="0"/>
                                  </p:stCondLst>
                                  <p:childTnLst>
                                    <p:set>
                                      <p:cBhvr>
                                        <p:cTn id="240" dur="1" fill="hold">
                                          <p:stCondLst>
                                            <p:cond delay="0"/>
                                          </p:stCondLst>
                                        </p:cTn>
                                        <p:tgtEl>
                                          <p:spTgt spid="20"/>
                                        </p:tgtEl>
                                        <p:attrNameLst>
                                          <p:attrName>style.visibility</p:attrName>
                                        </p:attrNameLst>
                                      </p:cBhvr>
                                      <p:to>
                                        <p:strVal val="visible"/>
                                      </p:to>
                                    </p:set>
                                    <p:animEffect transition="in" filter="fade">
                                      <p:cBhvr>
                                        <p:cTn id="241" dur="2000"/>
                                        <p:tgtEl>
                                          <p:spTgt spid="20"/>
                                        </p:tgtEl>
                                      </p:cBhvr>
                                    </p:animEffect>
                                    <p:anim calcmode="lin" valueType="num">
                                      <p:cBhvr>
                                        <p:cTn id="242" dur="2000" fill="hold"/>
                                        <p:tgtEl>
                                          <p:spTgt spid="20"/>
                                        </p:tgtEl>
                                        <p:attrNameLst>
                                          <p:attrName>style.rotation</p:attrName>
                                        </p:attrNameLst>
                                      </p:cBhvr>
                                      <p:tavLst>
                                        <p:tav tm="0">
                                          <p:val>
                                            <p:fltVal val="720"/>
                                          </p:val>
                                        </p:tav>
                                        <p:tav tm="100000">
                                          <p:val>
                                            <p:fltVal val="0"/>
                                          </p:val>
                                        </p:tav>
                                      </p:tavLst>
                                    </p:anim>
                                    <p:anim calcmode="lin" valueType="num">
                                      <p:cBhvr>
                                        <p:cTn id="243" dur="2000" fill="hold"/>
                                        <p:tgtEl>
                                          <p:spTgt spid="20"/>
                                        </p:tgtEl>
                                        <p:attrNameLst>
                                          <p:attrName>ppt_h</p:attrName>
                                        </p:attrNameLst>
                                      </p:cBhvr>
                                      <p:tavLst>
                                        <p:tav tm="0">
                                          <p:val>
                                            <p:fltVal val="0"/>
                                          </p:val>
                                        </p:tav>
                                        <p:tav tm="100000">
                                          <p:val>
                                            <p:strVal val="#ppt_h"/>
                                          </p:val>
                                        </p:tav>
                                      </p:tavLst>
                                    </p:anim>
                                    <p:anim calcmode="lin" valueType="num">
                                      <p:cBhvr>
                                        <p:cTn id="244" dur="2000" fill="hold"/>
                                        <p:tgtEl>
                                          <p:spTgt spid="20"/>
                                        </p:tgtEl>
                                        <p:attrNameLst>
                                          <p:attrName>ppt_w</p:attrName>
                                        </p:attrNameLst>
                                      </p:cBhvr>
                                      <p:tavLst>
                                        <p:tav tm="0">
                                          <p:val>
                                            <p:fltVal val="0"/>
                                          </p:val>
                                        </p:tav>
                                        <p:tav tm="100000">
                                          <p:val>
                                            <p:strVal val="#ppt_w"/>
                                          </p:val>
                                        </p:tav>
                                      </p:tavLst>
                                    </p:anim>
                                  </p:childTnLst>
                                </p:cTn>
                              </p:par>
                              <p:par>
                                <p:cTn id="245" presetID="35" presetClass="entr" presetSubtype="0" fill="hold" grpId="1" nodeType="withEffect">
                                  <p:stCondLst>
                                    <p:cond delay="0"/>
                                  </p:stCondLst>
                                  <p:childTnLst>
                                    <p:set>
                                      <p:cBhvr>
                                        <p:cTn id="246" dur="1" fill="hold">
                                          <p:stCondLst>
                                            <p:cond delay="0"/>
                                          </p:stCondLst>
                                        </p:cTn>
                                        <p:tgtEl>
                                          <p:spTgt spid="21"/>
                                        </p:tgtEl>
                                        <p:attrNameLst>
                                          <p:attrName>style.visibility</p:attrName>
                                        </p:attrNameLst>
                                      </p:cBhvr>
                                      <p:to>
                                        <p:strVal val="visible"/>
                                      </p:to>
                                    </p:set>
                                    <p:animEffect transition="in" filter="fade">
                                      <p:cBhvr>
                                        <p:cTn id="247" dur="2000"/>
                                        <p:tgtEl>
                                          <p:spTgt spid="21"/>
                                        </p:tgtEl>
                                      </p:cBhvr>
                                    </p:animEffect>
                                    <p:anim calcmode="lin" valueType="num">
                                      <p:cBhvr>
                                        <p:cTn id="248" dur="2000" fill="hold"/>
                                        <p:tgtEl>
                                          <p:spTgt spid="21"/>
                                        </p:tgtEl>
                                        <p:attrNameLst>
                                          <p:attrName>style.rotation</p:attrName>
                                        </p:attrNameLst>
                                      </p:cBhvr>
                                      <p:tavLst>
                                        <p:tav tm="0">
                                          <p:val>
                                            <p:fltVal val="720"/>
                                          </p:val>
                                        </p:tav>
                                        <p:tav tm="100000">
                                          <p:val>
                                            <p:fltVal val="0"/>
                                          </p:val>
                                        </p:tav>
                                      </p:tavLst>
                                    </p:anim>
                                    <p:anim calcmode="lin" valueType="num">
                                      <p:cBhvr>
                                        <p:cTn id="249" dur="2000" fill="hold"/>
                                        <p:tgtEl>
                                          <p:spTgt spid="21"/>
                                        </p:tgtEl>
                                        <p:attrNameLst>
                                          <p:attrName>ppt_h</p:attrName>
                                        </p:attrNameLst>
                                      </p:cBhvr>
                                      <p:tavLst>
                                        <p:tav tm="0">
                                          <p:val>
                                            <p:fltVal val="0"/>
                                          </p:val>
                                        </p:tav>
                                        <p:tav tm="100000">
                                          <p:val>
                                            <p:strVal val="#ppt_h"/>
                                          </p:val>
                                        </p:tav>
                                      </p:tavLst>
                                    </p:anim>
                                    <p:anim calcmode="lin" valueType="num">
                                      <p:cBhvr>
                                        <p:cTn id="250" dur="2000" fill="hold"/>
                                        <p:tgtEl>
                                          <p:spTgt spid="21"/>
                                        </p:tgtEl>
                                        <p:attrNameLst>
                                          <p:attrName>ppt_w</p:attrName>
                                        </p:attrNameLst>
                                      </p:cBhvr>
                                      <p:tavLst>
                                        <p:tav tm="0">
                                          <p:val>
                                            <p:fltVal val="0"/>
                                          </p:val>
                                        </p:tav>
                                        <p:tav tm="100000">
                                          <p:val>
                                            <p:strVal val="#ppt_w"/>
                                          </p:val>
                                        </p:tav>
                                      </p:tavLst>
                                    </p:anim>
                                  </p:childTnLst>
                                </p:cTn>
                              </p:par>
                              <p:par>
                                <p:cTn id="251" presetID="35" presetClass="entr" presetSubtype="0" fill="hold" grpId="1" nodeType="withEffect">
                                  <p:stCondLst>
                                    <p:cond delay="0"/>
                                  </p:stCondLst>
                                  <p:childTnLst>
                                    <p:set>
                                      <p:cBhvr>
                                        <p:cTn id="252" dur="1" fill="hold">
                                          <p:stCondLst>
                                            <p:cond delay="0"/>
                                          </p:stCondLst>
                                        </p:cTn>
                                        <p:tgtEl>
                                          <p:spTgt spid="22"/>
                                        </p:tgtEl>
                                        <p:attrNameLst>
                                          <p:attrName>style.visibility</p:attrName>
                                        </p:attrNameLst>
                                      </p:cBhvr>
                                      <p:to>
                                        <p:strVal val="visible"/>
                                      </p:to>
                                    </p:set>
                                    <p:animEffect transition="in" filter="fade">
                                      <p:cBhvr>
                                        <p:cTn id="253" dur="2000"/>
                                        <p:tgtEl>
                                          <p:spTgt spid="22"/>
                                        </p:tgtEl>
                                      </p:cBhvr>
                                    </p:animEffect>
                                    <p:anim calcmode="lin" valueType="num">
                                      <p:cBhvr>
                                        <p:cTn id="254" dur="2000" fill="hold"/>
                                        <p:tgtEl>
                                          <p:spTgt spid="22"/>
                                        </p:tgtEl>
                                        <p:attrNameLst>
                                          <p:attrName>style.rotation</p:attrName>
                                        </p:attrNameLst>
                                      </p:cBhvr>
                                      <p:tavLst>
                                        <p:tav tm="0">
                                          <p:val>
                                            <p:fltVal val="720"/>
                                          </p:val>
                                        </p:tav>
                                        <p:tav tm="100000">
                                          <p:val>
                                            <p:fltVal val="0"/>
                                          </p:val>
                                        </p:tav>
                                      </p:tavLst>
                                    </p:anim>
                                    <p:anim calcmode="lin" valueType="num">
                                      <p:cBhvr>
                                        <p:cTn id="255" dur="2000" fill="hold"/>
                                        <p:tgtEl>
                                          <p:spTgt spid="22"/>
                                        </p:tgtEl>
                                        <p:attrNameLst>
                                          <p:attrName>ppt_h</p:attrName>
                                        </p:attrNameLst>
                                      </p:cBhvr>
                                      <p:tavLst>
                                        <p:tav tm="0">
                                          <p:val>
                                            <p:fltVal val="0"/>
                                          </p:val>
                                        </p:tav>
                                        <p:tav tm="100000">
                                          <p:val>
                                            <p:strVal val="#ppt_h"/>
                                          </p:val>
                                        </p:tav>
                                      </p:tavLst>
                                    </p:anim>
                                    <p:anim calcmode="lin" valueType="num">
                                      <p:cBhvr>
                                        <p:cTn id="256" dur="2000" fill="hold"/>
                                        <p:tgtEl>
                                          <p:spTgt spid="22"/>
                                        </p:tgtEl>
                                        <p:attrNameLst>
                                          <p:attrName>ppt_w</p:attrName>
                                        </p:attrNameLst>
                                      </p:cBhvr>
                                      <p:tavLst>
                                        <p:tav tm="0">
                                          <p:val>
                                            <p:fltVal val="0"/>
                                          </p:val>
                                        </p:tav>
                                        <p:tav tm="100000">
                                          <p:val>
                                            <p:strVal val="#ppt_w"/>
                                          </p:val>
                                        </p:tav>
                                      </p:tavLst>
                                    </p:anim>
                                  </p:childTnLst>
                                </p:cTn>
                              </p:par>
                              <p:par>
                                <p:cTn id="257" presetID="35" presetClass="entr" presetSubtype="0" fill="hold" grpId="1" nodeType="withEffect">
                                  <p:stCondLst>
                                    <p:cond delay="0"/>
                                  </p:stCondLst>
                                  <p:childTnLst>
                                    <p:set>
                                      <p:cBhvr>
                                        <p:cTn id="258" dur="1" fill="hold">
                                          <p:stCondLst>
                                            <p:cond delay="0"/>
                                          </p:stCondLst>
                                        </p:cTn>
                                        <p:tgtEl>
                                          <p:spTgt spid="23"/>
                                        </p:tgtEl>
                                        <p:attrNameLst>
                                          <p:attrName>style.visibility</p:attrName>
                                        </p:attrNameLst>
                                      </p:cBhvr>
                                      <p:to>
                                        <p:strVal val="visible"/>
                                      </p:to>
                                    </p:set>
                                    <p:animEffect transition="in" filter="fade">
                                      <p:cBhvr>
                                        <p:cTn id="259" dur="2000"/>
                                        <p:tgtEl>
                                          <p:spTgt spid="23"/>
                                        </p:tgtEl>
                                      </p:cBhvr>
                                    </p:animEffect>
                                    <p:anim calcmode="lin" valueType="num">
                                      <p:cBhvr>
                                        <p:cTn id="260" dur="2000" fill="hold"/>
                                        <p:tgtEl>
                                          <p:spTgt spid="23"/>
                                        </p:tgtEl>
                                        <p:attrNameLst>
                                          <p:attrName>style.rotation</p:attrName>
                                        </p:attrNameLst>
                                      </p:cBhvr>
                                      <p:tavLst>
                                        <p:tav tm="0">
                                          <p:val>
                                            <p:fltVal val="720"/>
                                          </p:val>
                                        </p:tav>
                                        <p:tav tm="100000">
                                          <p:val>
                                            <p:fltVal val="0"/>
                                          </p:val>
                                        </p:tav>
                                      </p:tavLst>
                                    </p:anim>
                                    <p:anim calcmode="lin" valueType="num">
                                      <p:cBhvr>
                                        <p:cTn id="261" dur="2000" fill="hold"/>
                                        <p:tgtEl>
                                          <p:spTgt spid="23"/>
                                        </p:tgtEl>
                                        <p:attrNameLst>
                                          <p:attrName>ppt_h</p:attrName>
                                        </p:attrNameLst>
                                      </p:cBhvr>
                                      <p:tavLst>
                                        <p:tav tm="0">
                                          <p:val>
                                            <p:fltVal val="0"/>
                                          </p:val>
                                        </p:tav>
                                        <p:tav tm="100000">
                                          <p:val>
                                            <p:strVal val="#ppt_h"/>
                                          </p:val>
                                        </p:tav>
                                      </p:tavLst>
                                    </p:anim>
                                    <p:anim calcmode="lin" valueType="num">
                                      <p:cBhvr>
                                        <p:cTn id="262" dur="2000" fill="hold"/>
                                        <p:tgtEl>
                                          <p:spTgt spid="23"/>
                                        </p:tgtEl>
                                        <p:attrNameLst>
                                          <p:attrName>ppt_w</p:attrName>
                                        </p:attrNameLst>
                                      </p:cBhvr>
                                      <p:tavLst>
                                        <p:tav tm="0">
                                          <p:val>
                                            <p:fltVal val="0"/>
                                          </p:val>
                                        </p:tav>
                                        <p:tav tm="100000">
                                          <p:val>
                                            <p:strVal val="#ppt_w"/>
                                          </p:val>
                                        </p:tav>
                                      </p:tavLst>
                                    </p:anim>
                                  </p:childTnLst>
                                </p:cTn>
                              </p:par>
                              <p:par>
                                <p:cTn id="263" presetID="35" presetClass="entr" presetSubtype="0" fill="hold" grpId="1" nodeType="withEffect">
                                  <p:stCondLst>
                                    <p:cond delay="0"/>
                                  </p:stCondLst>
                                  <p:childTnLst>
                                    <p:set>
                                      <p:cBhvr>
                                        <p:cTn id="264" dur="1" fill="hold">
                                          <p:stCondLst>
                                            <p:cond delay="0"/>
                                          </p:stCondLst>
                                        </p:cTn>
                                        <p:tgtEl>
                                          <p:spTgt spid="24"/>
                                        </p:tgtEl>
                                        <p:attrNameLst>
                                          <p:attrName>style.visibility</p:attrName>
                                        </p:attrNameLst>
                                      </p:cBhvr>
                                      <p:to>
                                        <p:strVal val="visible"/>
                                      </p:to>
                                    </p:set>
                                    <p:animEffect transition="in" filter="fade">
                                      <p:cBhvr>
                                        <p:cTn id="265" dur="2000"/>
                                        <p:tgtEl>
                                          <p:spTgt spid="24"/>
                                        </p:tgtEl>
                                      </p:cBhvr>
                                    </p:animEffect>
                                    <p:anim calcmode="lin" valueType="num">
                                      <p:cBhvr>
                                        <p:cTn id="266" dur="2000" fill="hold"/>
                                        <p:tgtEl>
                                          <p:spTgt spid="24"/>
                                        </p:tgtEl>
                                        <p:attrNameLst>
                                          <p:attrName>style.rotation</p:attrName>
                                        </p:attrNameLst>
                                      </p:cBhvr>
                                      <p:tavLst>
                                        <p:tav tm="0">
                                          <p:val>
                                            <p:fltVal val="720"/>
                                          </p:val>
                                        </p:tav>
                                        <p:tav tm="100000">
                                          <p:val>
                                            <p:fltVal val="0"/>
                                          </p:val>
                                        </p:tav>
                                      </p:tavLst>
                                    </p:anim>
                                    <p:anim calcmode="lin" valueType="num">
                                      <p:cBhvr>
                                        <p:cTn id="267" dur="2000" fill="hold"/>
                                        <p:tgtEl>
                                          <p:spTgt spid="24"/>
                                        </p:tgtEl>
                                        <p:attrNameLst>
                                          <p:attrName>ppt_h</p:attrName>
                                        </p:attrNameLst>
                                      </p:cBhvr>
                                      <p:tavLst>
                                        <p:tav tm="0">
                                          <p:val>
                                            <p:fltVal val="0"/>
                                          </p:val>
                                        </p:tav>
                                        <p:tav tm="100000">
                                          <p:val>
                                            <p:strVal val="#ppt_h"/>
                                          </p:val>
                                        </p:tav>
                                      </p:tavLst>
                                    </p:anim>
                                    <p:anim calcmode="lin" valueType="num">
                                      <p:cBhvr>
                                        <p:cTn id="268" dur="2000" fill="hold"/>
                                        <p:tgtEl>
                                          <p:spTgt spid="24"/>
                                        </p:tgtEl>
                                        <p:attrNameLst>
                                          <p:attrName>ppt_w</p:attrName>
                                        </p:attrNameLst>
                                      </p:cBhvr>
                                      <p:tavLst>
                                        <p:tav tm="0">
                                          <p:val>
                                            <p:fltVal val="0"/>
                                          </p:val>
                                        </p:tav>
                                        <p:tav tm="100000">
                                          <p:val>
                                            <p:strVal val="#ppt_w"/>
                                          </p:val>
                                        </p:tav>
                                      </p:tavLst>
                                    </p:anim>
                                  </p:childTnLst>
                                </p:cTn>
                              </p:par>
                              <p:par>
                                <p:cTn id="269" presetID="35" presetClass="entr" presetSubtype="0" fill="hold" grpId="1" nodeType="withEffect">
                                  <p:stCondLst>
                                    <p:cond delay="0"/>
                                  </p:stCondLst>
                                  <p:childTnLst>
                                    <p:set>
                                      <p:cBhvr>
                                        <p:cTn id="270" dur="1" fill="hold">
                                          <p:stCondLst>
                                            <p:cond delay="0"/>
                                          </p:stCondLst>
                                        </p:cTn>
                                        <p:tgtEl>
                                          <p:spTgt spid="25"/>
                                        </p:tgtEl>
                                        <p:attrNameLst>
                                          <p:attrName>style.visibility</p:attrName>
                                        </p:attrNameLst>
                                      </p:cBhvr>
                                      <p:to>
                                        <p:strVal val="visible"/>
                                      </p:to>
                                    </p:set>
                                    <p:animEffect transition="in" filter="fade">
                                      <p:cBhvr>
                                        <p:cTn id="271" dur="2000"/>
                                        <p:tgtEl>
                                          <p:spTgt spid="25"/>
                                        </p:tgtEl>
                                      </p:cBhvr>
                                    </p:animEffect>
                                    <p:anim calcmode="lin" valueType="num">
                                      <p:cBhvr>
                                        <p:cTn id="272" dur="2000" fill="hold"/>
                                        <p:tgtEl>
                                          <p:spTgt spid="25"/>
                                        </p:tgtEl>
                                        <p:attrNameLst>
                                          <p:attrName>style.rotation</p:attrName>
                                        </p:attrNameLst>
                                      </p:cBhvr>
                                      <p:tavLst>
                                        <p:tav tm="0">
                                          <p:val>
                                            <p:fltVal val="720"/>
                                          </p:val>
                                        </p:tav>
                                        <p:tav tm="100000">
                                          <p:val>
                                            <p:fltVal val="0"/>
                                          </p:val>
                                        </p:tav>
                                      </p:tavLst>
                                    </p:anim>
                                    <p:anim calcmode="lin" valueType="num">
                                      <p:cBhvr>
                                        <p:cTn id="273" dur="2000" fill="hold"/>
                                        <p:tgtEl>
                                          <p:spTgt spid="25"/>
                                        </p:tgtEl>
                                        <p:attrNameLst>
                                          <p:attrName>ppt_h</p:attrName>
                                        </p:attrNameLst>
                                      </p:cBhvr>
                                      <p:tavLst>
                                        <p:tav tm="0">
                                          <p:val>
                                            <p:fltVal val="0"/>
                                          </p:val>
                                        </p:tav>
                                        <p:tav tm="100000">
                                          <p:val>
                                            <p:strVal val="#ppt_h"/>
                                          </p:val>
                                        </p:tav>
                                      </p:tavLst>
                                    </p:anim>
                                    <p:anim calcmode="lin" valueType="num">
                                      <p:cBhvr>
                                        <p:cTn id="274" dur="2000" fill="hold"/>
                                        <p:tgtEl>
                                          <p:spTgt spid="25"/>
                                        </p:tgtEl>
                                        <p:attrNameLst>
                                          <p:attrName>ppt_w</p:attrName>
                                        </p:attrNameLst>
                                      </p:cBhvr>
                                      <p:tavLst>
                                        <p:tav tm="0">
                                          <p:val>
                                            <p:fltVal val="0"/>
                                          </p:val>
                                        </p:tav>
                                        <p:tav tm="100000">
                                          <p:val>
                                            <p:strVal val="#ppt_w"/>
                                          </p:val>
                                        </p:tav>
                                      </p:tavLst>
                                    </p:anim>
                                  </p:childTnLst>
                                </p:cTn>
                              </p:par>
                              <p:par>
                                <p:cTn id="275" presetID="35" presetClass="entr" presetSubtype="0" fill="hold" grpId="1" nodeType="withEffect">
                                  <p:stCondLst>
                                    <p:cond delay="0"/>
                                  </p:stCondLst>
                                  <p:childTnLst>
                                    <p:set>
                                      <p:cBhvr>
                                        <p:cTn id="276" dur="1" fill="hold">
                                          <p:stCondLst>
                                            <p:cond delay="0"/>
                                          </p:stCondLst>
                                        </p:cTn>
                                        <p:tgtEl>
                                          <p:spTgt spid="26"/>
                                        </p:tgtEl>
                                        <p:attrNameLst>
                                          <p:attrName>style.visibility</p:attrName>
                                        </p:attrNameLst>
                                      </p:cBhvr>
                                      <p:to>
                                        <p:strVal val="visible"/>
                                      </p:to>
                                    </p:set>
                                    <p:animEffect transition="in" filter="fade">
                                      <p:cBhvr>
                                        <p:cTn id="277" dur="2000"/>
                                        <p:tgtEl>
                                          <p:spTgt spid="26"/>
                                        </p:tgtEl>
                                      </p:cBhvr>
                                    </p:animEffect>
                                    <p:anim calcmode="lin" valueType="num">
                                      <p:cBhvr>
                                        <p:cTn id="278" dur="2000" fill="hold"/>
                                        <p:tgtEl>
                                          <p:spTgt spid="26"/>
                                        </p:tgtEl>
                                        <p:attrNameLst>
                                          <p:attrName>style.rotation</p:attrName>
                                        </p:attrNameLst>
                                      </p:cBhvr>
                                      <p:tavLst>
                                        <p:tav tm="0">
                                          <p:val>
                                            <p:fltVal val="720"/>
                                          </p:val>
                                        </p:tav>
                                        <p:tav tm="100000">
                                          <p:val>
                                            <p:fltVal val="0"/>
                                          </p:val>
                                        </p:tav>
                                      </p:tavLst>
                                    </p:anim>
                                    <p:anim calcmode="lin" valueType="num">
                                      <p:cBhvr>
                                        <p:cTn id="279" dur="2000" fill="hold"/>
                                        <p:tgtEl>
                                          <p:spTgt spid="26"/>
                                        </p:tgtEl>
                                        <p:attrNameLst>
                                          <p:attrName>ppt_h</p:attrName>
                                        </p:attrNameLst>
                                      </p:cBhvr>
                                      <p:tavLst>
                                        <p:tav tm="0">
                                          <p:val>
                                            <p:fltVal val="0"/>
                                          </p:val>
                                        </p:tav>
                                        <p:tav tm="100000">
                                          <p:val>
                                            <p:strVal val="#ppt_h"/>
                                          </p:val>
                                        </p:tav>
                                      </p:tavLst>
                                    </p:anim>
                                    <p:anim calcmode="lin" valueType="num">
                                      <p:cBhvr>
                                        <p:cTn id="280" dur="2000" fill="hold"/>
                                        <p:tgtEl>
                                          <p:spTgt spid="26"/>
                                        </p:tgtEl>
                                        <p:attrNameLst>
                                          <p:attrName>ppt_w</p:attrName>
                                        </p:attrNameLst>
                                      </p:cBhvr>
                                      <p:tavLst>
                                        <p:tav tm="0">
                                          <p:val>
                                            <p:fltVal val="0"/>
                                          </p:val>
                                        </p:tav>
                                        <p:tav tm="100000">
                                          <p:val>
                                            <p:strVal val="#ppt_w"/>
                                          </p:val>
                                        </p:tav>
                                      </p:tavLst>
                                    </p:anim>
                                  </p:childTnLst>
                                </p:cTn>
                              </p:par>
                              <p:par>
                                <p:cTn id="281" presetID="35" presetClass="entr" presetSubtype="0" fill="hold" grpId="1" nodeType="withEffect">
                                  <p:stCondLst>
                                    <p:cond delay="0"/>
                                  </p:stCondLst>
                                  <p:childTnLst>
                                    <p:set>
                                      <p:cBhvr>
                                        <p:cTn id="282" dur="1" fill="hold">
                                          <p:stCondLst>
                                            <p:cond delay="0"/>
                                          </p:stCondLst>
                                        </p:cTn>
                                        <p:tgtEl>
                                          <p:spTgt spid="27"/>
                                        </p:tgtEl>
                                        <p:attrNameLst>
                                          <p:attrName>style.visibility</p:attrName>
                                        </p:attrNameLst>
                                      </p:cBhvr>
                                      <p:to>
                                        <p:strVal val="visible"/>
                                      </p:to>
                                    </p:set>
                                    <p:animEffect transition="in" filter="fade">
                                      <p:cBhvr>
                                        <p:cTn id="283" dur="2000"/>
                                        <p:tgtEl>
                                          <p:spTgt spid="27"/>
                                        </p:tgtEl>
                                      </p:cBhvr>
                                    </p:animEffect>
                                    <p:anim calcmode="lin" valueType="num">
                                      <p:cBhvr>
                                        <p:cTn id="284" dur="2000" fill="hold"/>
                                        <p:tgtEl>
                                          <p:spTgt spid="27"/>
                                        </p:tgtEl>
                                        <p:attrNameLst>
                                          <p:attrName>style.rotation</p:attrName>
                                        </p:attrNameLst>
                                      </p:cBhvr>
                                      <p:tavLst>
                                        <p:tav tm="0">
                                          <p:val>
                                            <p:fltVal val="720"/>
                                          </p:val>
                                        </p:tav>
                                        <p:tav tm="100000">
                                          <p:val>
                                            <p:fltVal val="0"/>
                                          </p:val>
                                        </p:tav>
                                      </p:tavLst>
                                    </p:anim>
                                    <p:anim calcmode="lin" valueType="num">
                                      <p:cBhvr>
                                        <p:cTn id="285" dur="2000" fill="hold"/>
                                        <p:tgtEl>
                                          <p:spTgt spid="27"/>
                                        </p:tgtEl>
                                        <p:attrNameLst>
                                          <p:attrName>ppt_h</p:attrName>
                                        </p:attrNameLst>
                                      </p:cBhvr>
                                      <p:tavLst>
                                        <p:tav tm="0">
                                          <p:val>
                                            <p:fltVal val="0"/>
                                          </p:val>
                                        </p:tav>
                                        <p:tav tm="100000">
                                          <p:val>
                                            <p:strVal val="#ppt_h"/>
                                          </p:val>
                                        </p:tav>
                                      </p:tavLst>
                                    </p:anim>
                                    <p:anim calcmode="lin" valueType="num">
                                      <p:cBhvr>
                                        <p:cTn id="286" dur="2000" fill="hold"/>
                                        <p:tgtEl>
                                          <p:spTgt spid="27"/>
                                        </p:tgtEl>
                                        <p:attrNameLst>
                                          <p:attrName>ppt_w</p:attrName>
                                        </p:attrNameLst>
                                      </p:cBhvr>
                                      <p:tavLst>
                                        <p:tav tm="0">
                                          <p:val>
                                            <p:fltVal val="0"/>
                                          </p:val>
                                        </p:tav>
                                        <p:tav tm="100000">
                                          <p:val>
                                            <p:strVal val="#ppt_w"/>
                                          </p:val>
                                        </p:tav>
                                      </p:tavLst>
                                    </p:anim>
                                  </p:childTnLst>
                                </p:cTn>
                              </p:par>
                              <p:par>
                                <p:cTn id="287" presetID="35" presetClass="entr" presetSubtype="0" fill="hold" grpId="1" nodeType="withEffect">
                                  <p:stCondLst>
                                    <p:cond delay="0"/>
                                  </p:stCondLst>
                                  <p:childTnLst>
                                    <p:set>
                                      <p:cBhvr>
                                        <p:cTn id="288" dur="1" fill="hold">
                                          <p:stCondLst>
                                            <p:cond delay="0"/>
                                          </p:stCondLst>
                                        </p:cTn>
                                        <p:tgtEl>
                                          <p:spTgt spid="28"/>
                                        </p:tgtEl>
                                        <p:attrNameLst>
                                          <p:attrName>style.visibility</p:attrName>
                                        </p:attrNameLst>
                                      </p:cBhvr>
                                      <p:to>
                                        <p:strVal val="visible"/>
                                      </p:to>
                                    </p:set>
                                    <p:animEffect transition="in" filter="fade">
                                      <p:cBhvr>
                                        <p:cTn id="289" dur="2000"/>
                                        <p:tgtEl>
                                          <p:spTgt spid="28"/>
                                        </p:tgtEl>
                                      </p:cBhvr>
                                    </p:animEffect>
                                    <p:anim calcmode="lin" valueType="num">
                                      <p:cBhvr>
                                        <p:cTn id="290" dur="2000" fill="hold"/>
                                        <p:tgtEl>
                                          <p:spTgt spid="28"/>
                                        </p:tgtEl>
                                        <p:attrNameLst>
                                          <p:attrName>style.rotation</p:attrName>
                                        </p:attrNameLst>
                                      </p:cBhvr>
                                      <p:tavLst>
                                        <p:tav tm="0">
                                          <p:val>
                                            <p:fltVal val="720"/>
                                          </p:val>
                                        </p:tav>
                                        <p:tav tm="100000">
                                          <p:val>
                                            <p:fltVal val="0"/>
                                          </p:val>
                                        </p:tav>
                                      </p:tavLst>
                                    </p:anim>
                                    <p:anim calcmode="lin" valueType="num">
                                      <p:cBhvr>
                                        <p:cTn id="291" dur="2000" fill="hold"/>
                                        <p:tgtEl>
                                          <p:spTgt spid="28"/>
                                        </p:tgtEl>
                                        <p:attrNameLst>
                                          <p:attrName>ppt_h</p:attrName>
                                        </p:attrNameLst>
                                      </p:cBhvr>
                                      <p:tavLst>
                                        <p:tav tm="0">
                                          <p:val>
                                            <p:fltVal val="0"/>
                                          </p:val>
                                        </p:tav>
                                        <p:tav tm="100000">
                                          <p:val>
                                            <p:strVal val="#ppt_h"/>
                                          </p:val>
                                        </p:tav>
                                      </p:tavLst>
                                    </p:anim>
                                    <p:anim calcmode="lin" valueType="num">
                                      <p:cBhvr>
                                        <p:cTn id="292" dur="2000" fill="hold"/>
                                        <p:tgtEl>
                                          <p:spTgt spid="28"/>
                                        </p:tgtEl>
                                        <p:attrNameLst>
                                          <p:attrName>ppt_w</p:attrName>
                                        </p:attrNameLst>
                                      </p:cBhvr>
                                      <p:tavLst>
                                        <p:tav tm="0">
                                          <p:val>
                                            <p:fltVal val="0"/>
                                          </p:val>
                                        </p:tav>
                                        <p:tav tm="100000">
                                          <p:val>
                                            <p:strVal val="#ppt_w"/>
                                          </p:val>
                                        </p:tav>
                                      </p:tavLst>
                                    </p:anim>
                                  </p:childTnLst>
                                </p:cTn>
                              </p:par>
                              <p:par>
                                <p:cTn id="293" presetID="35" presetClass="entr" presetSubtype="0" fill="hold" grpId="1" nodeType="withEffect">
                                  <p:stCondLst>
                                    <p:cond delay="0"/>
                                  </p:stCondLst>
                                  <p:childTnLst>
                                    <p:set>
                                      <p:cBhvr>
                                        <p:cTn id="294" dur="1" fill="hold">
                                          <p:stCondLst>
                                            <p:cond delay="0"/>
                                          </p:stCondLst>
                                        </p:cTn>
                                        <p:tgtEl>
                                          <p:spTgt spid="29"/>
                                        </p:tgtEl>
                                        <p:attrNameLst>
                                          <p:attrName>style.visibility</p:attrName>
                                        </p:attrNameLst>
                                      </p:cBhvr>
                                      <p:to>
                                        <p:strVal val="visible"/>
                                      </p:to>
                                    </p:set>
                                    <p:animEffect transition="in" filter="fade">
                                      <p:cBhvr>
                                        <p:cTn id="295" dur="2000"/>
                                        <p:tgtEl>
                                          <p:spTgt spid="29"/>
                                        </p:tgtEl>
                                      </p:cBhvr>
                                    </p:animEffect>
                                    <p:anim calcmode="lin" valueType="num">
                                      <p:cBhvr>
                                        <p:cTn id="296" dur="2000" fill="hold"/>
                                        <p:tgtEl>
                                          <p:spTgt spid="29"/>
                                        </p:tgtEl>
                                        <p:attrNameLst>
                                          <p:attrName>style.rotation</p:attrName>
                                        </p:attrNameLst>
                                      </p:cBhvr>
                                      <p:tavLst>
                                        <p:tav tm="0">
                                          <p:val>
                                            <p:fltVal val="720"/>
                                          </p:val>
                                        </p:tav>
                                        <p:tav tm="100000">
                                          <p:val>
                                            <p:fltVal val="0"/>
                                          </p:val>
                                        </p:tav>
                                      </p:tavLst>
                                    </p:anim>
                                    <p:anim calcmode="lin" valueType="num">
                                      <p:cBhvr>
                                        <p:cTn id="297" dur="2000" fill="hold"/>
                                        <p:tgtEl>
                                          <p:spTgt spid="29"/>
                                        </p:tgtEl>
                                        <p:attrNameLst>
                                          <p:attrName>ppt_h</p:attrName>
                                        </p:attrNameLst>
                                      </p:cBhvr>
                                      <p:tavLst>
                                        <p:tav tm="0">
                                          <p:val>
                                            <p:fltVal val="0"/>
                                          </p:val>
                                        </p:tav>
                                        <p:tav tm="100000">
                                          <p:val>
                                            <p:strVal val="#ppt_h"/>
                                          </p:val>
                                        </p:tav>
                                      </p:tavLst>
                                    </p:anim>
                                    <p:anim calcmode="lin" valueType="num">
                                      <p:cBhvr>
                                        <p:cTn id="298" dur="2000" fill="hold"/>
                                        <p:tgtEl>
                                          <p:spTgt spid="29"/>
                                        </p:tgtEl>
                                        <p:attrNameLst>
                                          <p:attrName>ppt_w</p:attrName>
                                        </p:attrNameLst>
                                      </p:cBhvr>
                                      <p:tavLst>
                                        <p:tav tm="0">
                                          <p:val>
                                            <p:fltVal val="0"/>
                                          </p:val>
                                        </p:tav>
                                        <p:tav tm="100000">
                                          <p:val>
                                            <p:strVal val="#ppt_w"/>
                                          </p:val>
                                        </p:tav>
                                      </p:tavLst>
                                    </p:anim>
                                  </p:childTnLst>
                                </p:cTn>
                              </p:par>
                              <p:par>
                                <p:cTn id="299" presetID="35" presetClass="entr" presetSubtype="0" fill="hold" grpId="1" nodeType="withEffect">
                                  <p:stCondLst>
                                    <p:cond delay="0"/>
                                  </p:stCondLst>
                                  <p:childTnLst>
                                    <p:set>
                                      <p:cBhvr>
                                        <p:cTn id="300" dur="1" fill="hold">
                                          <p:stCondLst>
                                            <p:cond delay="0"/>
                                          </p:stCondLst>
                                        </p:cTn>
                                        <p:tgtEl>
                                          <p:spTgt spid="30"/>
                                        </p:tgtEl>
                                        <p:attrNameLst>
                                          <p:attrName>style.visibility</p:attrName>
                                        </p:attrNameLst>
                                      </p:cBhvr>
                                      <p:to>
                                        <p:strVal val="visible"/>
                                      </p:to>
                                    </p:set>
                                    <p:animEffect transition="in" filter="fade">
                                      <p:cBhvr>
                                        <p:cTn id="301" dur="2000"/>
                                        <p:tgtEl>
                                          <p:spTgt spid="30"/>
                                        </p:tgtEl>
                                      </p:cBhvr>
                                    </p:animEffect>
                                    <p:anim calcmode="lin" valueType="num">
                                      <p:cBhvr>
                                        <p:cTn id="302" dur="2000" fill="hold"/>
                                        <p:tgtEl>
                                          <p:spTgt spid="30"/>
                                        </p:tgtEl>
                                        <p:attrNameLst>
                                          <p:attrName>style.rotation</p:attrName>
                                        </p:attrNameLst>
                                      </p:cBhvr>
                                      <p:tavLst>
                                        <p:tav tm="0">
                                          <p:val>
                                            <p:fltVal val="720"/>
                                          </p:val>
                                        </p:tav>
                                        <p:tav tm="100000">
                                          <p:val>
                                            <p:fltVal val="0"/>
                                          </p:val>
                                        </p:tav>
                                      </p:tavLst>
                                    </p:anim>
                                    <p:anim calcmode="lin" valueType="num">
                                      <p:cBhvr>
                                        <p:cTn id="303" dur="2000" fill="hold"/>
                                        <p:tgtEl>
                                          <p:spTgt spid="30"/>
                                        </p:tgtEl>
                                        <p:attrNameLst>
                                          <p:attrName>ppt_h</p:attrName>
                                        </p:attrNameLst>
                                      </p:cBhvr>
                                      <p:tavLst>
                                        <p:tav tm="0">
                                          <p:val>
                                            <p:fltVal val="0"/>
                                          </p:val>
                                        </p:tav>
                                        <p:tav tm="100000">
                                          <p:val>
                                            <p:strVal val="#ppt_h"/>
                                          </p:val>
                                        </p:tav>
                                      </p:tavLst>
                                    </p:anim>
                                    <p:anim calcmode="lin" valueType="num">
                                      <p:cBhvr>
                                        <p:cTn id="304" dur="2000" fill="hold"/>
                                        <p:tgtEl>
                                          <p:spTgt spid="30"/>
                                        </p:tgtEl>
                                        <p:attrNameLst>
                                          <p:attrName>ppt_w</p:attrName>
                                        </p:attrNameLst>
                                      </p:cBhvr>
                                      <p:tavLst>
                                        <p:tav tm="0">
                                          <p:val>
                                            <p:fltVal val="0"/>
                                          </p:val>
                                        </p:tav>
                                        <p:tav tm="100000">
                                          <p:val>
                                            <p:strVal val="#ppt_w"/>
                                          </p:val>
                                        </p:tav>
                                      </p:tavLst>
                                    </p:anim>
                                  </p:childTnLst>
                                </p:cTn>
                              </p:par>
                              <p:par>
                                <p:cTn id="305" presetID="35" presetClass="entr" presetSubtype="0" fill="hold" grpId="1" nodeType="withEffect">
                                  <p:stCondLst>
                                    <p:cond delay="0"/>
                                  </p:stCondLst>
                                  <p:childTnLst>
                                    <p:set>
                                      <p:cBhvr>
                                        <p:cTn id="306" dur="1" fill="hold">
                                          <p:stCondLst>
                                            <p:cond delay="0"/>
                                          </p:stCondLst>
                                        </p:cTn>
                                        <p:tgtEl>
                                          <p:spTgt spid="31"/>
                                        </p:tgtEl>
                                        <p:attrNameLst>
                                          <p:attrName>style.visibility</p:attrName>
                                        </p:attrNameLst>
                                      </p:cBhvr>
                                      <p:to>
                                        <p:strVal val="visible"/>
                                      </p:to>
                                    </p:set>
                                    <p:animEffect transition="in" filter="fade">
                                      <p:cBhvr>
                                        <p:cTn id="307" dur="2000"/>
                                        <p:tgtEl>
                                          <p:spTgt spid="31"/>
                                        </p:tgtEl>
                                      </p:cBhvr>
                                    </p:animEffect>
                                    <p:anim calcmode="lin" valueType="num">
                                      <p:cBhvr>
                                        <p:cTn id="308" dur="2000" fill="hold"/>
                                        <p:tgtEl>
                                          <p:spTgt spid="31"/>
                                        </p:tgtEl>
                                        <p:attrNameLst>
                                          <p:attrName>style.rotation</p:attrName>
                                        </p:attrNameLst>
                                      </p:cBhvr>
                                      <p:tavLst>
                                        <p:tav tm="0">
                                          <p:val>
                                            <p:fltVal val="720"/>
                                          </p:val>
                                        </p:tav>
                                        <p:tav tm="100000">
                                          <p:val>
                                            <p:fltVal val="0"/>
                                          </p:val>
                                        </p:tav>
                                      </p:tavLst>
                                    </p:anim>
                                    <p:anim calcmode="lin" valueType="num">
                                      <p:cBhvr>
                                        <p:cTn id="309" dur="2000" fill="hold"/>
                                        <p:tgtEl>
                                          <p:spTgt spid="31"/>
                                        </p:tgtEl>
                                        <p:attrNameLst>
                                          <p:attrName>ppt_h</p:attrName>
                                        </p:attrNameLst>
                                      </p:cBhvr>
                                      <p:tavLst>
                                        <p:tav tm="0">
                                          <p:val>
                                            <p:fltVal val="0"/>
                                          </p:val>
                                        </p:tav>
                                        <p:tav tm="100000">
                                          <p:val>
                                            <p:strVal val="#ppt_h"/>
                                          </p:val>
                                        </p:tav>
                                      </p:tavLst>
                                    </p:anim>
                                    <p:anim calcmode="lin" valueType="num">
                                      <p:cBhvr>
                                        <p:cTn id="310" dur="2000" fill="hold"/>
                                        <p:tgtEl>
                                          <p:spTgt spid="31"/>
                                        </p:tgtEl>
                                        <p:attrNameLst>
                                          <p:attrName>ppt_w</p:attrName>
                                        </p:attrNameLst>
                                      </p:cBhvr>
                                      <p:tavLst>
                                        <p:tav tm="0">
                                          <p:val>
                                            <p:fltVal val="0"/>
                                          </p:val>
                                        </p:tav>
                                        <p:tav tm="100000">
                                          <p:val>
                                            <p:strVal val="#ppt_w"/>
                                          </p:val>
                                        </p:tav>
                                      </p:tavLst>
                                    </p:anim>
                                  </p:childTnLst>
                                </p:cTn>
                              </p:par>
                              <p:par>
                                <p:cTn id="311" presetID="35" presetClass="entr" presetSubtype="0" fill="hold" grpId="1" nodeType="withEffect">
                                  <p:stCondLst>
                                    <p:cond delay="0"/>
                                  </p:stCondLst>
                                  <p:childTnLst>
                                    <p:set>
                                      <p:cBhvr>
                                        <p:cTn id="312" dur="1" fill="hold">
                                          <p:stCondLst>
                                            <p:cond delay="0"/>
                                          </p:stCondLst>
                                        </p:cTn>
                                        <p:tgtEl>
                                          <p:spTgt spid="32"/>
                                        </p:tgtEl>
                                        <p:attrNameLst>
                                          <p:attrName>style.visibility</p:attrName>
                                        </p:attrNameLst>
                                      </p:cBhvr>
                                      <p:to>
                                        <p:strVal val="visible"/>
                                      </p:to>
                                    </p:set>
                                    <p:animEffect transition="in" filter="fade">
                                      <p:cBhvr>
                                        <p:cTn id="313" dur="2000"/>
                                        <p:tgtEl>
                                          <p:spTgt spid="32"/>
                                        </p:tgtEl>
                                      </p:cBhvr>
                                    </p:animEffect>
                                    <p:anim calcmode="lin" valueType="num">
                                      <p:cBhvr>
                                        <p:cTn id="314" dur="2000" fill="hold"/>
                                        <p:tgtEl>
                                          <p:spTgt spid="32"/>
                                        </p:tgtEl>
                                        <p:attrNameLst>
                                          <p:attrName>style.rotation</p:attrName>
                                        </p:attrNameLst>
                                      </p:cBhvr>
                                      <p:tavLst>
                                        <p:tav tm="0">
                                          <p:val>
                                            <p:fltVal val="720"/>
                                          </p:val>
                                        </p:tav>
                                        <p:tav tm="100000">
                                          <p:val>
                                            <p:fltVal val="0"/>
                                          </p:val>
                                        </p:tav>
                                      </p:tavLst>
                                    </p:anim>
                                    <p:anim calcmode="lin" valueType="num">
                                      <p:cBhvr>
                                        <p:cTn id="315" dur="2000" fill="hold"/>
                                        <p:tgtEl>
                                          <p:spTgt spid="32"/>
                                        </p:tgtEl>
                                        <p:attrNameLst>
                                          <p:attrName>ppt_h</p:attrName>
                                        </p:attrNameLst>
                                      </p:cBhvr>
                                      <p:tavLst>
                                        <p:tav tm="0">
                                          <p:val>
                                            <p:fltVal val="0"/>
                                          </p:val>
                                        </p:tav>
                                        <p:tav tm="100000">
                                          <p:val>
                                            <p:strVal val="#ppt_h"/>
                                          </p:val>
                                        </p:tav>
                                      </p:tavLst>
                                    </p:anim>
                                    <p:anim calcmode="lin" valueType="num">
                                      <p:cBhvr>
                                        <p:cTn id="316" dur="2000" fill="hold"/>
                                        <p:tgtEl>
                                          <p:spTgt spid="32"/>
                                        </p:tgtEl>
                                        <p:attrNameLst>
                                          <p:attrName>ppt_w</p:attrName>
                                        </p:attrNameLst>
                                      </p:cBhvr>
                                      <p:tavLst>
                                        <p:tav tm="0">
                                          <p:val>
                                            <p:fltVal val="0"/>
                                          </p:val>
                                        </p:tav>
                                        <p:tav tm="100000">
                                          <p:val>
                                            <p:strVal val="#ppt_w"/>
                                          </p:val>
                                        </p:tav>
                                      </p:tavLst>
                                    </p:anim>
                                  </p:childTnLst>
                                </p:cTn>
                              </p:par>
                              <p:par>
                                <p:cTn id="317" presetID="35" presetClass="entr" presetSubtype="0" fill="hold" grpId="1" nodeType="withEffect">
                                  <p:stCondLst>
                                    <p:cond delay="0"/>
                                  </p:stCondLst>
                                  <p:childTnLst>
                                    <p:set>
                                      <p:cBhvr>
                                        <p:cTn id="318" dur="1" fill="hold">
                                          <p:stCondLst>
                                            <p:cond delay="0"/>
                                          </p:stCondLst>
                                        </p:cTn>
                                        <p:tgtEl>
                                          <p:spTgt spid="33"/>
                                        </p:tgtEl>
                                        <p:attrNameLst>
                                          <p:attrName>style.visibility</p:attrName>
                                        </p:attrNameLst>
                                      </p:cBhvr>
                                      <p:to>
                                        <p:strVal val="visible"/>
                                      </p:to>
                                    </p:set>
                                    <p:animEffect transition="in" filter="fade">
                                      <p:cBhvr>
                                        <p:cTn id="319" dur="2000"/>
                                        <p:tgtEl>
                                          <p:spTgt spid="33"/>
                                        </p:tgtEl>
                                      </p:cBhvr>
                                    </p:animEffect>
                                    <p:anim calcmode="lin" valueType="num">
                                      <p:cBhvr>
                                        <p:cTn id="320" dur="2000" fill="hold"/>
                                        <p:tgtEl>
                                          <p:spTgt spid="33"/>
                                        </p:tgtEl>
                                        <p:attrNameLst>
                                          <p:attrName>style.rotation</p:attrName>
                                        </p:attrNameLst>
                                      </p:cBhvr>
                                      <p:tavLst>
                                        <p:tav tm="0">
                                          <p:val>
                                            <p:fltVal val="720"/>
                                          </p:val>
                                        </p:tav>
                                        <p:tav tm="100000">
                                          <p:val>
                                            <p:fltVal val="0"/>
                                          </p:val>
                                        </p:tav>
                                      </p:tavLst>
                                    </p:anim>
                                    <p:anim calcmode="lin" valueType="num">
                                      <p:cBhvr>
                                        <p:cTn id="321" dur="2000" fill="hold"/>
                                        <p:tgtEl>
                                          <p:spTgt spid="33"/>
                                        </p:tgtEl>
                                        <p:attrNameLst>
                                          <p:attrName>ppt_h</p:attrName>
                                        </p:attrNameLst>
                                      </p:cBhvr>
                                      <p:tavLst>
                                        <p:tav tm="0">
                                          <p:val>
                                            <p:fltVal val="0"/>
                                          </p:val>
                                        </p:tav>
                                        <p:tav tm="100000">
                                          <p:val>
                                            <p:strVal val="#ppt_h"/>
                                          </p:val>
                                        </p:tav>
                                      </p:tavLst>
                                    </p:anim>
                                    <p:anim calcmode="lin" valueType="num">
                                      <p:cBhvr>
                                        <p:cTn id="322" dur="2000" fill="hold"/>
                                        <p:tgtEl>
                                          <p:spTgt spid="33"/>
                                        </p:tgtEl>
                                        <p:attrNameLst>
                                          <p:attrName>ppt_w</p:attrName>
                                        </p:attrNameLst>
                                      </p:cBhvr>
                                      <p:tavLst>
                                        <p:tav tm="0">
                                          <p:val>
                                            <p:fltVal val="0"/>
                                          </p:val>
                                        </p:tav>
                                        <p:tav tm="100000">
                                          <p:val>
                                            <p:strVal val="#ppt_w"/>
                                          </p:val>
                                        </p:tav>
                                      </p:tavLst>
                                    </p:anim>
                                  </p:childTnLst>
                                </p:cTn>
                              </p:par>
                              <p:par>
                                <p:cTn id="323" presetID="35" presetClass="entr" presetSubtype="0" fill="hold" grpId="1" nodeType="withEffect">
                                  <p:stCondLst>
                                    <p:cond delay="0"/>
                                  </p:stCondLst>
                                  <p:childTnLst>
                                    <p:set>
                                      <p:cBhvr>
                                        <p:cTn id="324" dur="1" fill="hold">
                                          <p:stCondLst>
                                            <p:cond delay="0"/>
                                          </p:stCondLst>
                                        </p:cTn>
                                        <p:tgtEl>
                                          <p:spTgt spid="34"/>
                                        </p:tgtEl>
                                        <p:attrNameLst>
                                          <p:attrName>style.visibility</p:attrName>
                                        </p:attrNameLst>
                                      </p:cBhvr>
                                      <p:to>
                                        <p:strVal val="visible"/>
                                      </p:to>
                                    </p:set>
                                    <p:animEffect transition="in" filter="fade">
                                      <p:cBhvr>
                                        <p:cTn id="325" dur="2000"/>
                                        <p:tgtEl>
                                          <p:spTgt spid="34"/>
                                        </p:tgtEl>
                                      </p:cBhvr>
                                    </p:animEffect>
                                    <p:anim calcmode="lin" valueType="num">
                                      <p:cBhvr>
                                        <p:cTn id="326" dur="2000" fill="hold"/>
                                        <p:tgtEl>
                                          <p:spTgt spid="34"/>
                                        </p:tgtEl>
                                        <p:attrNameLst>
                                          <p:attrName>style.rotation</p:attrName>
                                        </p:attrNameLst>
                                      </p:cBhvr>
                                      <p:tavLst>
                                        <p:tav tm="0">
                                          <p:val>
                                            <p:fltVal val="720"/>
                                          </p:val>
                                        </p:tav>
                                        <p:tav tm="100000">
                                          <p:val>
                                            <p:fltVal val="0"/>
                                          </p:val>
                                        </p:tav>
                                      </p:tavLst>
                                    </p:anim>
                                    <p:anim calcmode="lin" valueType="num">
                                      <p:cBhvr>
                                        <p:cTn id="327" dur="2000" fill="hold"/>
                                        <p:tgtEl>
                                          <p:spTgt spid="34"/>
                                        </p:tgtEl>
                                        <p:attrNameLst>
                                          <p:attrName>ppt_h</p:attrName>
                                        </p:attrNameLst>
                                      </p:cBhvr>
                                      <p:tavLst>
                                        <p:tav tm="0">
                                          <p:val>
                                            <p:fltVal val="0"/>
                                          </p:val>
                                        </p:tav>
                                        <p:tav tm="100000">
                                          <p:val>
                                            <p:strVal val="#ppt_h"/>
                                          </p:val>
                                        </p:tav>
                                      </p:tavLst>
                                    </p:anim>
                                    <p:anim calcmode="lin" valueType="num">
                                      <p:cBhvr>
                                        <p:cTn id="328" dur="2000" fill="hold"/>
                                        <p:tgtEl>
                                          <p:spTgt spid="34"/>
                                        </p:tgtEl>
                                        <p:attrNameLst>
                                          <p:attrName>ppt_w</p:attrName>
                                        </p:attrNameLst>
                                      </p:cBhvr>
                                      <p:tavLst>
                                        <p:tav tm="0">
                                          <p:val>
                                            <p:fltVal val="0"/>
                                          </p:val>
                                        </p:tav>
                                        <p:tav tm="100000">
                                          <p:val>
                                            <p:strVal val="#ppt_w"/>
                                          </p:val>
                                        </p:tav>
                                      </p:tavLst>
                                    </p:anim>
                                  </p:childTnLst>
                                </p:cTn>
                              </p:par>
                              <p:par>
                                <p:cTn id="329" presetID="35" presetClass="entr" presetSubtype="0" fill="hold" grpId="1" nodeType="withEffect">
                                  <p:stCondLst>
                                    <p:cond delay="0"/>
                                  </p:stCondLst>
                                  <p:childTnLst>
                                    <p:set>
                                      <p:cBhvr>
                                        <p:cTn id="330" dur="1" fill="hold">
                                          <p:stCondLst>
                                            <p:cond delay="0"/>
                                          </p:stCondLst>
                                        </p:cTn>
                                        <p:tgtEl>
                                          <p:spTgt spid="35"/>
                                        </p:tgtEl>
                                        <p:attrNameLst>
                                          <p:attrName>style.visibility</p:attrName>
                                        </p:attrNameLst>
                                      </p:cBhvr>
                                      <p:to>
                                        <p:strVal val="visible"/>
                                      </p:to>
                                    </p:set>
                                    <p:animEffect transition="in" filter="fade">
                                      <p:cBhvr>
                                        <p:cTn id="331" dur="2000"/>
                                        <p:tgtEl>
                                          <p:spTgt spid="35"/>
                                        </p:tgtEl>
                                      </p:cBhvr>
                                    </p:animEffect>
                                    <p:anim calcmode="lin" valueType="num">
                                      <p:cBhvr>
                                        <p:cTn id="332" dur="2000" fill="hold"/>
                                        <p:tgtEl>
                                          <p:spTgt spid="35"/>
                                        </p:tgtEl>
                                        <p:attrNameLst>
                                          <p:attrName>style.rotation</p:attrName>
                                        </p:attrNameLst>
                                      </p:cBhvr>
                                      <p:tavLst>
                                        <p:tav tm="0">
                                          <p:val>
                                            <p:fltVal val="720"/>
                                          </p:val>
                                        </p:tav>
                                        <p:tav tm="100000">
                                          <p:val>
                                            <p:fltVal val="0"/>
                                          </p:val>
                                        </p:tav>
                                      </p:tavLst>
                                    </p:anim>
                                    <p:anim calcmode="lin" valueType="num">
                                      <p:cBhvr>
                                        <p:cTn id="333" dur="2000" fill="hold"/>
                                        <p:tgtEl>
                                          <p:spTgt spid="35"/>
                                        </p:tgtEl>
                                        <p:attrNameLst>
                                          <p:attrName>ppt_h</p:attrName>
                                        </p:attrNameLst>
                                      </p:cBhvr>
                                      <p:tavLst>
                                        <p:tav tm="0">
                                          <p:val>
                                            <p:fltVal val="0"/>
                                          </p:val>
                                        </p:tav>
                                        <p:tav tm="100000">
                                          <p:val>
                                            <p:strVal val="#ppt_h"/>
                                          </p:val>
                                        </p:tav>
                                      </p:tavLst>
                                    </p:anim>
                                    <p:anim calcmode="lin" valueType="num">
                                      <p:cBhvr>
                                        <p:cTn id="334" dur="2000" fill="hold"/>
                                        <p:tgtEl>
                                          <p:spTgt spid="35"/>
                                        </p:tgtEl>
                                        <p:attrNameLst>
                                          <p:attrName>ppt_w</p:attrName>
                                        </p:attrNameLst>
                                      </p:cBhvr>
                                      <p:tavLst>
                                        <p:tav tm="0">
                                          <p:val>
                                            <p:fltVal val="0"/>
                                          </p:val>
                                        </p:tav>
                                        <p:tav tm="100000">
                                          <p:val>
                                            <p:strVal val="#ppt_w"/>
                                          </p:val>
                                        </p:tav>
                                      </p:tavLst>
                                    </p:anim>
                                  </p:childTnLst>
                                </p:cTn>
                              </p:par>
                              <p:par>
                                <p:cTn id="335" presetID="35" presetClass="entr" presetSubtype="0" fill="hold" grpId="1" nodeType="withEffect">
                                  <p:stCondLst>
                                    <p:cond delay="0"/>
                                  </p:stCondLst>
                                  <p:childTnLst>
                                    <p:set>
                                      <p:cBhvr>
                                        <p:cTn id="336" dur="1" fill="hold">
                                          <p:stCondLst>
                                            <p:cond delay="0"/>
                                          </p:stCondLst>
                                        </p:cTn>
                                        <p:tgtEl>
                                          <p:spTgt spid="36"/>
                                        </p:tgtEl>
                                        <p:attrNameLst>
                                          <p:attrName>style.visibility</p:attrName>
                                        </p:attrNameLst>
                                      </p:cBhvr>
                                      <p:to>
                                        <p:strVal val="visible"/>
                                      </p:to>
                                    </p:set>
                                    <p:animEffect transition="in" filter="fade">
                                      <p:cBhvr>
                                        <p:cTn id="337" dur="2000"/>
                                        <p:tgtEl>
                                          <p:spTgt spid="36"/>
                                        </p:tgtEl>
                                      </p:cBhvr>
                                    </p:animEffect>
                                    <p:anim calcmode="lin" valueType="num">
                                      <p:cBhvr>
                                        <p:cTn id="338" dur="2000" fill="hold"/>
                                        <p:tgtEl>
                                          <p:spTgt spid="36"/>
                                        </p:tgtEl>
                                        <p:attrNameLst>
                                          <p:attrName>style.rotation</p:attrName>
                                        </p:attrNameLst>
                                      </p:cBhvr>
                                      <p:tavLst>
                                        <p:tav tm="0">
                                          <p:val>
                                            <p:fltVal val="720"/>
                                          </p:val>
                                        </p:tav>
                                        <p:tav tm="100000">
                                          <p:val>
                                            <p:fltVal val="0"/>
                                          </p:val>
                                        </p:tav>
                                      </p:tavLst>
                                    </p:anim>
                                    <p:anim calcmode="lin" valueType="num">
                                      <p:cBhvr>
                                        <p:cTn id="339" dur="2000" fill="hold"/>
                                        <p:tgtEl>
                                          <p:spTgt spid="36"/>
                                        </p:tgtEl>
                                        <p:attrNameLst>
                                          <p:attrName>ppt_h</p:attrName>
                                        </p:attrNameLst>
                                      </p:cBhvr>
                                      <p:tavLst>
                                        <p:tav tm="0">
                                          <p:val>
                                            <p:fltVal val="0"/>
                                          </p:val>
                                        </p:tav>
                                        <p:tav tm="100000">
                                          <p:val>
                                            <p:strVal val="#ppt_h"/>
                                          </p:val>
                                        </p:tav>
                                      </p:tavLst>
                                    </p:anim>
                                    <p:anim calcmode="lin" valueType="num">
                                      <p:cBhvr>
                                        <p:cTn id="340" dur="2000" fill="hold"/>
                                        <p:tgtEl>
                                          <p:spTgt spid="36"/>
                                        </p:tgtEl>
                                        <p:attrNameLst>
                                          <p:attrName>ppt_w</p:attrName>
                                        </p:attrNameLst>
                                      </p:cBhvr>
                                      <p:tavLst>
                                        <p:tav tm="0">
                                          <p:val>
                                            <p:fltVal val="0"/>
                                          </p:val>
                                        </p:tav>
                                        <p:tav tm="100000">
                                          <p:val>
                                            <p:strVal val="#ppt_w"/>
                                          </p:val>
                                        </p:tav>
                                      </p:tavLst>
                                    </p:anim>
                                  </p:childTnLst>
                                </p:cTn>
                              </p:par>
                              <p:par>
                                <p:cTn id="341" presetID="35" presetClass="entr" presetSubtype="0" fill="hold" grpId="1" nodeType="withEffect">
                                  <p:stCondLst>
                                    <p:cond delay="0"/>
                                  </p:stCondLst>
                                  <p:childTnLst>
                                    <p:set>
                                      <p:cBhvr>
                                        <p:cTn id="342" dur="1" fill="hold">
                                          <p:stCondLst>
                                            <p:cond delay="0"/>
                                          </p:stCondLst>
                                        </p:cTn>
                                        <p:tgtEl>
                                          <p:spTgt spid="37"/>
                                        </p:tgtEl>
                                        <p:attrNameLst>
                                          <p:attrName>style.visibility</p:attrName>
                                        </p:attrNameLst>
                                      </p:cBhvr>
                                      <p:to>
                                        <p:strVal val="visible"/>
                                      </p:to>
                                    </p:set>
                                    <p:animEffect transition="in" filter="fade">
                                      <p:cBhvr>
                                        <p:cTn id="343" dur="2000"/>
                                        <p:tgtEl>
                                          <p:spTgt spid="37"/>
                                        </p:tgtEl>
                                      </p:cBhvr>
                                    </p:animEffect>
                                    <p:anim calcmode="lin" valueType="num">
                                      <p:cBhvr>
                                        <p:cTn id="344" dur="2000" fill="hold"/>
                                        <p:tgtEl>
                                          <p:spTgt spid="37"/>
                                        </p:tgtEl>
                                        <p:attrNameLst>
                                          <p:attrName>style.rotation</p:attrName>
                                        </p:attrNameLst>
                                      </p:cBhvr>
                                      <p:tavLst>
                                        <p:tav tm="0">
                                          <p:val>
                                            <p:fltVal val="720"/>
                                          </p:val>
                                        </p:tav>
                                        <p:tav tm="100000">
                                          <p:val>
                                            <p:fltVal val="0"/>
                                          </p:val>
                                        </p:tav>
                                      </p:tavLst>
                                    </p:anim>
                                    <p:anim calcmode="lin" valueType="num">
                                      <p:cBhvr>
                                        <p:cTn id="345" dur="2000" fill="hold"/>
                                        <p:tgtEl>
                                          <p:spTgt spid="37"/>
                                        </p:tgtEl>
                                        <p:attrNameLst>
                                          <p:attrName>ppt_h</p:attrName>
                                        </p:attrNameLst>
                                      </p:cBhvr>
                                      <p:tavLst>
                                        <p:tav tm="0">
                                          <p:val>
                                            <p:fltVal val="0"/>
                                          </p:val>
                                        </p:tav>
                                        <p:tav tm="100000">
                                          <p:val>
                                            <p:strVal val="#ppt_h"/>
                                          </p:val>
                                        </p:tav>
                                      </p:tavLst>
                                    </p:anim>
                                    <p:anim calcmode="lin" valueType="num">
                                      <p:cBhvr>
                                        <p:cTn id="346" dur="2000" fill="hold"/>
                                        <p:tgtEl>
                                          <p:spTgt spid="37"/>
                                        </p:tgtEl>
                                        <p:attrNameLst>
                                          <p:attrName>ppt_w</p:attrName>
                                        </p:attrNameLst>
                                      </p:cBhvr>
                                      <p:tavLst>
                                        <p:tav tm="0">
                                          <p:val>
                                            <p:fltVal val="0"/>
                                          </p:val>
                                        </p:tav>
                                        <p:tav tm="100000">
                                          <p:val>
                                            <p:strVal val="#ppt_w"/>
                                          </p:val>
                                        </p:tav>
                                      </p:tavLst>
                                    </p:anim>
                                  </p:childTnLst>
                                </p:cTn>
                              </p:par>
                            </p:childTnLst>
                          </p:cTn>
                        </p:par>
                        <p:par>
                          <p:cTn id="347" fill="hold">
                            <p:stCondLst>
                              <p:cond delay="2000"/>
                            </p:stCondLst>
                            <p:childTnLst>
                              <p:par>
                                <p:cTn id="348" presetID="2" presetClass="exit" presetSubtype="12" fill="hold" grpId="2" nodeType="afterEffect">
                                  <p:stCondLst>
                                    <p:cond delay="0"/>
                                  </p:stCondLst>
                                  <p:childTnLst>
                                    <p:anim calcmode="lin" valueType="num">
                                      <p:cBhvr additive="base">
                                        <p:cTn id="349" dur="2000"/>
                                        <p:tgtEl>
                                          <p:spTgt spid="5"/>
                                        </p:tgtEl>
                                        <p:attrNameLst>
                                          <p:attrName>ppt_x</p:attrName>
                                        </p:attrNameLst>
                                      </p:cBhvr>
                                      <p:tavLst>
                                        <p:tav tm="0">
                                          <p:val>
                                            <p:strVal val="ppt_x"/>
                                          </p:val>
                                        </p:tav>
                                        <p:tav tm="100000">
                                          <p:val>
                                            <p:strVal val="0-ppt_w/2"/>
                                          </p:val>
                                        </p:tav>
                                      </p:tavLst>
                                    </p:anim>
                                    <p:anim calcmode="lin" valueType="num">
                                      <p:cBhvr additive="base">
                                        <p:cTn id="350" dur="2000"/>
                                        <p:tgtEl>
                                          <p:spTgt spid="5"/>
                                        </p:tgtEl>
                                        <p:attrNameLst>
                                          <p:attrName>ppt_y</p:attrName>
                                        </p:attrNameLst>
                                      </p:cBhvr>
                                      <p:tavLst>
                                        <p:tav tm="0">
                                          <p:val>
                                            <p:strVal val="ppt_y"/>
                                          </p:val>
                                        </p:tav>
                                        <p:tav tm="100000">
                                          <p:val>
                                            <p:strVal val="1+ppt_h/2"/>
                                          </p:val>
                                        </p:tav>
                                      </p:tavLst>
                                    </p:anim>
                                    <p:set>
                                      <p:cBhvr>
                                        <p:cTn id="351" dur="1" fill="hold">
                                          <p:stCondLst>
                                            <p:cond delay="1999"/>
                                          </p:stCondLst>
                                        </p:cTn>
                                        <p:tgtEl>
                                          <p:spTgt spid="5"/>
                                        </p:tgtEl>
                                        <p:attrNameLst>
                                          <p:attrName>style.visibility</p:attrName>
                                        </p:attrNameLst>
                                      </p:cBhvr>
                                      <p:to>
                                        <p:strVal val="hidden"/>
                                      </p:to>
                                    </p:set>
                                  </p:childTnLst>
                                </p:cTn>
                              </p:par>
                              <p:par>
                                <p:cTn id="352" presetID="2" presetClass="exit" presetSubtype="12" fill="hold" grpId="2" nodeType="withEffect">
                                  <p:stCondLst>
                                    <p:cond delay="0"/>
                                  </p:stCondLst>
                                  <p:childTnLst>
                                    <p:anim calcmode="lin" valueType="num">
                                      <p:cBhvr additive="base">
                                        <p:cTn id="353" dur="2000"/>
                                        <p:tgtEl>
                                          <p:spTgt spid="7"/>
                                        </p:tgtEl>
                                        <p:attrNameLst>
                                          <p:attrName>ppt_x</p:attrName>
                                        </p:attrNameLst>
                                      </p:cBhvr>
                                      <p:tavLst>
                                        <p:tav tm="0">
                                          <p:val>
                                            <p:strVal val="ppt_x"/>
                                          </p:val>
                                        </p:tav>
                                        <p:tav tm="100000">
                                          <p:val>
                                            <p:strVal val="0-ppt_w/2"/>
                                          </p:val>
                                        </p:tav>
                                      </p:tavLst>
                                    </p:anim>
                                    <p:anim calcmode="lin" valueType="num">
                                      <p:cBhvr additive="base">
                                        <p:cTn id="354" dur="2000"/>
                                        <p:tgtEl>
                                          <p:spTgt spid="7"/>
                                        </p:tgtEl>
                                        <p:attrNameLst>
                                          <p:attrName>ppt_y</p:attrName>
                                        </p:attrNameLst>
                                      </p:cBhvr>
                                      <p:tavLst>
                                        <p:tav tm="0">
                                          <p:val>
                                            <p:strVal val="ppt_y"/>
                                          </p:val>
                                        </p:tav>
                                        <p:tav tm="100000">
                                          <p:val>
                                            <p:strVal val="1+ppt_h/2"/>
                                          </p:val>
                                        </p:tav>
                                      </p:tavLst>
                                    </p:anim>
                                    <p:set>
                                      <p:cBhvr>
                                        <p:cTn id="355" dur="1" fill="hold">
                                          <p:stCondLst>
                                            <p:cond delay="1999"/>
                                          </p:stCondLst>
                                        </p:cTn>
                                        <p:tgtEl>
                                          <p:spTgt spid="7"/>
                                        </p:tgtEl>
                                        <p:attrNameLst>
                                          <p:attrName>style.visibility</p:attrName>
                                        </p:attrNameLst>
                                      </p:cBhvr>
                                      <p:to>
                                        <p:strVal val="hidden"/>
                                      </p:to>
                                    </p:set>
                                  </p:childTnLst>
                                </p:cTn>
                              </p:par>
                              <p:par>
                                <p:cTn id="356" presetID="2" presetClass="exit" presetSubtype="12" fill="hold" grpId="2" nodeType="withEffect">
                                  <p:stCondLst>
                                    <p:cond delay="0"/>
                                  </p:stCondLst>
                                  <p:childTnLst>
                                    <p:anim calcmode="lin" valueType="num">
                                      <p:cBhvr additive="base">
                                        <p:cTn id="357" dur="2000"/>
                                        <p:tgtEl>
                                          <p:spTgt spid="9"/>
                                        </p:tgtEl>
                                        <p:attrNameLst>
                                          <p:attrName>ppt_x</p:attrName>
                                        </p:attrNameLst>
                                      </p:cBhvr>
                                      <p:tavLst>
                                        <p:tav tm="0">
                                          <p:val>
                                            <p:strVal val="ppt_x"/>
                                          </p:val>
                                        </p:tav>
                                        <p:tav tm="100000">
                                          <p:val>
                                            <p:strVal val="0-ppt_w/2"/>
                                          </p:val>
                                        </p:tav>
                                      </p:tavLst>
                                    </p:anim>
                                    <p:anim calcmode="lin" valueType="num">
                                      <p:cBhvr additive="base">
                                        <p:cTn id="358" dur="2000"/>
                                        <p:tgtEl>
                                          <p:spTgt spid="9"/>
                                        </p:tgtEl>
                                        <p:attrNameLst>
                                          <p:attrName>ppt_y</p:attrName>
                                        </p:attrNameLst>
                                      </p:cBhvr>
                                      <p:tavLst>
                                        <p:tav tm="0">
                                          <p:val>
                                            <p:strVal val="ppt_y"/>
                                          </p:val>
                                        </p:tav>
                                        <p:tav tm="100000">
                                          <p:val>
                                            <p:strVal val="1+ppt_h/2"/>
                                          </p:val>
                                        </p:tav>
                                      </p:tavLst>
                                    </p:anim>
                                    <p:set>
                                      <p:cBhvr>
                                        <p:cTn id="359" dur="1" fill="hold">
                                          <p:stCondLst>
                                            <p:cond delay="1999"/>
                                          </p:stCondLst>
                                        </p:cTn>
                                        <p:tgtEl>
                                          <p:spTgt spid="9"/>
                                        </p:tgtEl>
                                        <p:attrNameLst>
                                          <p:attrName>style.visibility</p:attrName>
                                        </p:attrNameLst>
                                      </p:cBhvr>
                                      <p:to>
                                        <p:strVal val="hidden"/>
                                      </p:to>
                                    </p:set>
                                  </p:childTnLst>
                                </p:cTn>
                              </p:par>
                              <p:par>
                                <p:cTn id="360" presetID="2" presetClass="exit" presetSubtype="12" fill="hold" grpId="2" nodeType="withEffect">
                                  <p:stCondLst>
                                    <p:cond delay="0"/>
                                  </p:stCondLst>
                                  <p:childTnLst>
                                    <p:anim calcmode="lin" valueType="num">
                                      <p:cBhvr additive="base">
                                        <p:cTn id="361" dur="2000"/>
                                        <p:tgtEl>
                                          <p:spTgt spid="12"/>
                                        </p:tgtEl>
                                        <p:attrNameLst>
                                          <p:attrName>ppt_x</p:attrName>
                                        </p:attrNameLst>
                                      </p:cBhvr>
                                      <p:tavLst>
                                        <p:tav tm="0">
                                          <p:val>
                                            <p:strVal val="ppt_x"/>
                                          </p:val>
                                        </p:tav>
                                        <p:tav tm="100000">
                                          <p:val>
                                            <p:strVal val="0-ppt_w/2"/>
                                          </p:val>
                                        </p:tav>
                                      </p:tavLst>
                                    </p:anim>
                                    <p:anim calcmode="lin" valueType="num">
                                      <p:cBhvr additive="base">
                                        <p:cTn id="362" dur="2000"/>
                                        <p:tgtEl>
                                          <p:spTgt spid="12"/>
                                        </p:tgtEl>
                                        <p:attrNameLst>
                                          <p:attrName>ppt_y</p:attrName>
                                        </p:attrNameLst>
                                      </p:cBhvr>
                                      <p:tavLst>
                                        <p:tav tm="0">
                                          <p:val>
                                            <p:strVal val="ppt_y"/>
                                          </p:val>
                                        </p:tav>
                                        <p:tav tm="100000">
                                          <p:val>
                                            <p:strVal val="1+ppt_h/2"/>
                                          </p:val>
                                        </p:tav>
                                      </p:tavLst>
                                    </p:anim>
                                    <p:set>
                                      <p:cBhvr>
                                        <p:cTn id="363" dur="1" fill="hold">
                                          <p:stCondLst>
                                            <p:cond delay="1999"/>
                                          </p:stCondLst>
                                        </p:cTn>
                                        <p:tgtEl>
                                          <p:spTgt spid="12"/>
                                        </p:tgtEl>
                                        <p:attrNameLst>
                                          <p:attrName>style.visibility</p:attrName>
                                        </p:attrNameLst>
                                      </p:cBhvr>
                                      <p:to>
                                        <p:strVal val="hidden"/>
                                      </p:to>
                                    </p:set>
                                  </p:childTnLst>
                                </p:cTn>
                              </p:par>
                              <p:par>
                                <p:cTn id="364" presetID="2" presetClass="exit" presetSubtype="12" fill="hold" grpId="2" nodeType="withEffect">
                                  <p:stCondLst>
                                    <p:cond delay="0"/>
                                  </p:stCondLst>
                                  <p:childTnLst>
                                    <p:anim calcmode="lin" valueType="num">
                                      <p:cBhvr additive="base">
                                        <p:cTn id="365" dur="2000"/>
                                        <p:tgtEl>
                                          <p:spTgt spid="14"/>
                                        </p:tgtEl>
                                        <p:attrNameLst>
                                          <p:attrName>ppt_x</p:attrName>
                                        </p:attrNameLst>
                                      </p:cBhvr>
                                      <p:tavLst>
                                        <p:tav tm="0">
                                          <p:val>
                                            <p:strVal val="ppt_x"/>
                                          </p:val>
                                        </p:tav>
                                        <p:tav tm="100000">
                                          <p:val>
                                            <p:strVal val="0-ppt_w/2"/>
                                          </p:val>
                                        </p:tav>
                                      </p:tavLst>
                                    </p:anim>
                                    <p:anim calcmode="lin" valueType="num">
                                      <p:cBhvr additive="base">
                                        <p:cTn id="366" dur="2000"/>
                                        <p:tgtEl>
                                          <p:spTgt spid="14"/>
                                        </p:tgtEl>
                                        <p:attrNameLst>
                                          <p:attrName>ppt_y</p:attrName>
                                        </p:attrNameLst>
                                      </p:cBhvr>
                                      <p:tavLst>
                                        <p:tav tm="0">
                                          <p:val>
                                            <p:strVal val="ppt_y"/>
                                          </p:val>
                                        </p:tav>
                                        <p:tav tm="100000">
                                          <p:val>
                                            <p:strVal val="1+ppt_h/2"/>
                                          </p:val>
                                        </p:tav>
                                      </p:tavLst>
                                    </p:anim>
                                    <p:set>
                                      <p:cBhvr>
                                        <p:cTn id="367" dur="1" fill="hold">
                                          <p:stCondLst>
                                            <p:cond delay="1999"/>
                                          </p:stCondLst>
                                        </p:cTn>
                                        <p:tgtEl>
                                          <p:spTgt spid="14"/>
                                        </p:tgtEl>
                                        <p:attrNameLst>
                                          <p:attrName>style.visibility</p:attrName>
                                        </p:attrNameLst>
                                      </p:cBhvr>
                                      <p:to>
                                        <p:strVal val="hidden"/>
                                      </p:to>
                                    </p:set>
                                  </p:childTnLst>
                                </p:cTn>
                              </p:par>
                              <p:par>
                                <p:cTn id="368" presetID="2" presetClass="exit" presetSubtype="12" fill="hold" grpId="2" nodeType="withEffect">
                                  <p:stCondLst>
                                    <p:cond delay="0"/>
                                  </p:stCondLst>
                                  <p:childTnLst>
                                    <p:anim calcmode="lin" valueType="num">
                                      <p:cBhvr additive="base">
                                        <p:cTn id="369" dur="2000"/>
                                        <p:tgtEl>
                                          <p:spTgt spid="16"/>
                                        </p:tgtEl>
                                        <p:attrNameLst>
                                          <p:attrName>ppt_x</p:attrName>
                                        </p:attrNameLst>
                                      </p:cBhvr>
                                      <p:tavLst>
                                        <p:tav tm="0">
                                          <p:val>
                                            <p:strVal val="ppt_x"/>
                                          </p:val>
                                        </p:tav>
                                        <p:tav tm="100000">
                                          <p:val>
                                            <p:strVal val="0-ppt_w/2"/>
                                          </p:val>
                                        </p:tav>
                                      </p:tavLst>
                                    </p:anim>
                                    <p:anim calcmode="lin" valueType="num">
                                      <p:cBhvr additive="base">
                                        <p:cTn id="370" dur="2000"/>
                                        <p:tgtEl>
                                          <p:spTgt spid="16"/>
                                        </p:tgtEl>
                                        <p:attrNameLst>
                                          <p:attrName>ppt_y</p:attrName>
                                        </p:attrNameLst>
                                      </p:cBhvr>
                                      <p:tavLst>
                                        <p:tav tm="0">
                                          <p:val>
                                            <p:strVal val="ppt_y"/>
                                          </p:val>
                                        </p:tav>
                                        <p:tav tm="100000">
                                          <p:val>
                                            <p:strVal val="1+ppt_h/2"/>
                                          </p:val>
                                        </p:tav>
                                      </p:tavLst>
                                    </p:anim>
                                    <p:set>
                                      <p:cBhvr>
                                        <p:cTn id="371" dur="1" fill="hold">
                                          <p:stCondLst>
                                            <p:cond delay="1999"/>
                                          </p:stCondLst>
                                        </p:cTn>
                                        <p:tgtEl>
                                          <p:spTgt spid="16"/>
                                        </p:tgtEl>
                                        <p:attrNameLst>
                                          <p:attrName>style.visibility</p:attrName>
                                        </p:attrNameLst>
                                      </p:cBhvr>
                                      <p:to>
                                        <p:strVal val="hidden"/>
                                      </p:to>
                                    </p:set>
                                  </p:childTnLst>
                                </p:cTn>
                              </p:par>
                              <p:par>
                                <p:cTn id="372" presetID="2" presetClass="exit" presetSubtype="12" fill="hold" grpId="2" nodeType="withEffect">
                                  <p:stCondLst>
                                    <p:cond delay="0"/>
                                  </p:stCondLst>
                                  <p:childTnLst>
                                    <p:anim calcmode="lin" valueType="num">
                                      <p:cBhvr additive="base">
                                        <p:cTn id="373" dur="2000"/>
                                        <p:tgtEl>
                                          <p:spTgt spid="19"/>
                                        </p:tgtEl>
                                        <p:attrNameLst>
                                          <p:attrName>ppt_x</p:attrName>
                                        </p:attrNameLst>
                                      </p:cBhvr>
                                      <p:tavLst>
                                        <p:tav tm="0">
                                          <p:val>
                                            <p:strVal val="ppt_x"/>
                                          </p:val>
                                        </p:tav>
                                        <p:tav tm="100000">
                                          <p:val>
                                            <p:strVal val="0-ppt_w/2"/>
                                          </p:val>
                                        </p:tav>
                                      </p:tavLst>
                                    </p:anim>
                                    <p:anim calcmode="lin" valueType="num">
                                      <p:cBhvr additive="base">
                                        <p:cTn id="374" dur="2000"/>
                                        <p:tgtEl>
                                          <p:spTgt spid="19"/>
                                        </p:tgtEl>
                                        <p:attrNameLst>
                                          <p:attrName>ppt_y</p:attrName>
                                        </p:attrNameLst>
                                      </p:cBhvr>
                                      <p:tavLst>
                                        <p:tav tm="0">
                                          <p:val>
                                            <p:strVal val="ppt_y"/>
                                          </p:val>
                                        </p:tav>
                                        <p:tav tm="100000">
                                          <p:val>
                                            <p:strVal val="1+ppt_h/2"/>
                                          </p:val>
                                        </p:tav>
                                      </p:tavLst>
                                    </p:anim>
                                    <p:set>
                                      <p:cBhvr>
                                        <p:cTn id="375" dur="1" fill="hold">
                                          <p:stCondLst>
                                            <p:cond delay="1999"/>
                                          </p:stCondLst>
                                        </p:cTn>
                                        <p:tgtEl>
                                          <p:spTgt spid="19"/>
                                        </p:tgtEl>
                                        <p:attrNameLst>
                                          <p:attrName>style.visibility</p:attrName>
                                        </p:attrNameLst>
                                      </p:cBhvr>
                                      <p:to>
                                        <p:strVal val="hidden"/>
                                      </p:to>
                                    </p:set>
                                  </p:childTnLst>
                                </p:cTn>
                              </p:par>
                              <p:par>
                                <p:cTn id="376" presetID="2" presetClass="exit" presetSubtype="12" fill="hold" grpId="2" nodeType="withEffect">
                                  <p:stCondLst>
                                    <p:cond delay="0"/>
                                  </p:stCondLst>
                                  <p:childTnLst>
                                    <p:anim calcmode="lin" valueType="num">
                                      <p:cBhvr additive="base">
                                        <p:cTn id="377" dur="2000"/>
                                        <p:tgtEl>
                                          <p:spTgt spid="21"/>
                                        </p:tgtEl>
                                        <p:attrNameLst>
                                          <p:attrName>ppt_x</p:attrName>
                                        </p:attrNameLst>
                                      </p:cBhvr>
                                      <p:tavLst>
                                        <p:tav tm="0">
                                          <p:val>
                                            <p:strVal val="ppt_x"/>
                                          </p:val>
                                        </p:tav>
                                        <p:tav tm="100000">
                                          <p:val>
                                            <p:strVal val="0-ppt_w/2"/>
                                          </p:val>
                                        </p:tav>
                                      </p:tavLst>
                                    </p:anim>
                                    <p:anim calcmode="lin" valueType="num">
                                      <p:cBhvr additive="base">
                                        <p:cTn id="378" dur="2000"/>
                                        <p:tgtEl>
                                          <p:spTgt spid="21"/>
                                        </p:tgtEl>
                                        <p:attrNameLst>
                                          <p:attrName>ppt_y</p:attrName>
                                        </p:attrNameLst>
                                      </p:cBhvr>
                                      <p:tavLst>
                                        <p:tav tm="0">
                                          <p:val>
                                            <p:strVal val="ppt_y"/>
                                          </p:val>
                                        </p:tav>
                                        <p:tav tm="100000">
                                          <p:val>
                                            <p:strVal val="1+ppt_h/2"/>
                                          </p:val>
                                        </p:tav>
                                      </p:tavLst>
                                    </p:anim>
                                    <p:set>
                                      <p:cBhvr>
                                        <p:cTn id="379" dur="1" fill="hold">
                                          <p:stCondLst>
                                            <p:cond delay="1999"/>
                                          </p:stCondLst>
                                        </p:cTn>
                                        <p:tgtEl>
                                          <p:spTgt spid="21"/>
                                        </p:tgtEl>
                                        <p:attrNameLst>
                                          <p:attrName>style.visibility</p:attrName>
                                        </p:attrNameLst>
                                      </p:cBhvr>
                                      <p:to>
                                        <p:strVal val="hidden"/>
                                      </p:to>
                                    </p:set>
                                  </p:childTnLst>
                                </p:cTn>
                              </p:par>
                              <p:par>
                                <p:cTn id="380" presetID="2" presetClass="exit" presetSubtype="12" fill="hold" grpId="2" nodeType="withEffect">
                                  <p:stCondLst>
                                    <p:cond delay="0"/>
                                  </p:stCondLst>
                                  <p:childTnLst>
                                    <p:anim calcmode="lin" valueType="num">
                                      <p:cBhvr additive="base">
                                        <p:cTn id="381" dur="2000"/>
                                        <p:tgtEl>
                                          <p:spTgt spid="23"/>
                                        </p:tgtEl>
                                        <p:attrNameLst>
                                          <p:attrName>ppt_x</p:attrName>
                                        </p:attrNameLst>
                                      </p:cBhvr>
                                      <p:tavLst>
                                        <p:tav tm="0">
                                          <p:val>
                                            <p:strVal val="ppt_x"/>
                                          </p:val>
                                        </p:tav>
                                        <p:tav tm="100000">
                                          <p:val>
                                            <p:strVal val="0-ppt_w/2"/>
                                          </p:val>
                                        </p:tav>
                                      </p:tavLst>
                                    </p:anim>
                                    <p:anim calcmode="lin" valueType="num">
                                      <p:cBhvr additive="base">
                                        <p:cTn id="382" dur="2000"/>
                                        <p:tgtEl>
                                          <p:spTgt spid="23"/>
                                        </p:tgtEl>
                                        <p:attrNameLst>
                                          <p:attrName>ppt_y</p:attrName>
                                        </p:attrNameLst>
                                      </p:cBhvr>
                                      <p:tavLst>
                                        <p:tav tm="0">
                                          <p:val>
                                            <p:strVal val="ppt_y"/>
                                          </p:val>
                                        </p:tav>
                                        <p:tav tm="100000">
                                          <p:val>
                                            <p:strVal val="1+ppt_h/2"/>
                                          </p:val>
                                        </p:tav>
                                      </p:tavLst>
                                    </p:anim>
                                    <p:set>
                                      <p:cBhvr>
                                        <p:cTn id="383" dur="1" fill="hold">
                                          <p:stCondLst>
                                            <p:cond delay="1999"/>
                                          </p:stCondLst>
                                        </p:cTn>
                                        <p:tgtEl>
                                          <p:spTgt spid="23"/>
                                        </p:tgtEl>
                                        <p:attrNameLst>
                                          <p:attrName>style.visibility</p:attrName>
                                        </p:attrNameLst>
                                      </p:cBhvr>
                                      <p:to>
                                        <p:strVal val="hidden"/>
                                      </p:to>
                                    </p:set>
                                  </p:childTnLst>
                                </p:cTn>
                              </p:par>
                              <p:par>
                                <p:cTn id="384" presetID="2" presetClass="exit" presetSubtype="12" fill="hold" grpId="2" nodeType="withEffect">
                                  <p:stCondLst>
                                    <p:cond delay="0"/>
                                  </p:stCondLst>
                                  <p:childTnLst>
                                    <p:anim calcmode="lin" valueType="num">
                                      <p:cBhvr additive="base">
                                        <p:cTn id="385" dur="2000"/>
                                        <p:tgtEl>
                                          <p:spTgt spid="26"/>
                                        </p:tgtEl>
                                        <p:attrNameLst>
                                          <p:attrName>ppt_x</p:attrName>
                                        </p:attrNameLst>
                                      </p:cBhvr>
                                      <p:tavLst>
                                        <p:tav tm="0">
                                          <p:val>
                                            <p:strVal val="ppt_x"/>
                                          </p:val>
                                        </p:tav>
                                        <p:tav tm="100000">
                                          <p:val>
                                            <p:strVal val="0-ppt_w/2"/>
                                          </p:val>
                                        </p:tav>
                                      </p:tavLst>
                                    </p:anim>
                                    <p:anim calcmode="lin" valueType="num">
                                      <p:cBhvr additive="base">
                                        <p:cTn id="386" dur="2000"/>
                                        <p:tgtEl>
                                          <p:spTgt spid="26"/>
                                        </p:tgtEl>
                                        <p:attrNameLst>
                                          <p:attrName>ppt_y</p:attrName>
                                        </p:attrNameLst>
                                      </p:cBhvr>
                                      <p:tavLst>
                                        <p:tav tm="0">
                                          <p:val>
                                            <p:strVal val="ppt_y"/>
                                          </p:val>
                                        </p:tav>
                                        <p:tav tm="100000">
                                          <p:val>
                                            <p:strVal val="1+ppt_h/2"/>
                                          </p:val>
                                        </p:tav>
                                      </p:tavLst>
                                    </p:anim>
                                    <p:set>
                                      <p:cBhvr>
                                        <p:cTn id="387" dur="1" fill="hold">
                                          <p:stCondLst>
                                            <p:cond delay="1999"/>
                                          </p:stCondLst>
                                        </p:cTn>
                                        <p:tgtEl>
                                          <p:spTgt spid="26"/>
                                        </p:tgtEl>
                                        <p:attrNameLst>
                                          <p:attrName>style.visibility</p:attrName>
                                        </p:attrNameLst>
                                      </p:cBhvr>
                                      <p:to>
                                        <p:strVal val="hidden"/>
                                      </p:to>
                                    </p:set>
                                  </p:childTnLst>
                                </p:cTn>
                              </p:par>
                              <p:par>
                                <p:cTn id="388" presetID="2" presetClass="exit" presetSubtype="12" fill="hold" grpId="2" nodeType="withEffect">
                                  <p:stCondLst>
                                    <p:cond delay="0"/>
                                  </p:stCondLst>
                                  <p:childTnLst>
                                    <p:anim calcmode="lin" valueType="num">
                                      <p:cBhvr additive="base">
                                        <p:cTn id="389" dur="2000"/>
                                        <p:tgtEl>
                                          <p:spTgt spid="28"/>
                                        </p:tgtEl>
                                        <p:attrNameLst>
                                          <p:attrName>ppt_x</p:attrName>
                                        </p:attrNameLst>
                                      </p:cBhvr>
                                      <p:tavLst>
                                        <p:tav tm="0">
                                          <p:val>
                                            <p:strVal val="ppt_x"/>
                                          </p:val>
                                        </p:tav>
                                        <p:tav tm="100000">
                                          <p:val>
                                            <p:strVal val="0-ppt_w/2"/>
                                          </p:val>
                                        </p:tav>
                                      </p:tavLst>
                                    </p:anim>
                                    <p:anim calcmode="lin" valueType="num">
                                      <p:cBhvr additive="base">
                                        <p:cTn id="390" dur="2000"/>
                                        <p:tgtEl>
                                          <p:spTgt spid="28"/>
                                        </p:tgtEl>
                                        <p:attrNameLst>
                                          <p:attrName>ppt_y</p:attrName>
                                        </p:attrNameLst>
                                      </p:cBhvr>
                                      <p:tavLst>
                                        <p:tav tm="0">
                                          <p:val>
                                            <p:strVal val="ppt_y"/>
                                          </p:val>
                                        </p:tav>
                                        <p:tav tm="100000">
                                          <p:val>
                                            <p:strVal val="1+ppt_h/2"/>
                                          </p:val>
                                        </p:tav>
                                      </p:tavLst>
                                    </p:anim>
                                    <p:set>
                                      <p:cBhvr>
                                        <p:cTn id="391" dur="1" fill="hold">
                                          <p:stCondLst>
                                            <p:cond delay="1999"/>
                                          </p:stCondLst>
                                        </p:cTn>
                                        <p:tgtEl>
                                          <p:spTgt spid="28"/>
                                        </p:tgtEl>
                                        <p:attrNameLst>
                                          <p:attrName>style.visibility</p:attrName>
                                        </p:attrNameLst>
                                      </p:cBhvr>
                                      <p:to>
                                        <p:strVal val="hidden"/>
                                      </p:to>
                                    </p:set>
                                  </p:childTnLst>
                                </p:cTn>
                              </p:par>
                              <p:par>
                                <p:cTn id="392" presetID="2" presetClass="exit" presetSubtype="12" fill="hold" grpId="2" nodeType="withEffect">
                                  <p:stCondLst>
                                    <p:cond delay="0"/>
                                  </p:stCondLst>
                                  <p:childTnLst>
                                    <p:anim calcmode="lin" valueType="num">
                                      <p:cBhvr additive="base">
                                        <p:cTn id="393" dur="2000"/>
                                        <p:tgtEl>
                                          <p:spTgt spid="30"/>
                                        </p:tgtEl>
                                        <p:attrNameLst>
                                          <p:attrName>ppt_x</p:attrName>
                                        </p:attrNameLst>
                                      </p:cBhvr>
                                      <p:tavLst>
                                        <p:tav tm="0">
                                          <p:val>
                                            <p:strVal val="ppt_x"/>
                                          </p:val>
                                        </p:tav>
                                        <p:tav tm="100000">
                                          <p:val>
                                            <p:strVal val="0-ppt_w/2"/>
                                          </p:val>
                                        </p:tav>
                                      </p:tavLst>
                                    </p:anim>
                                    <p:anim calcmode="lin" valueType="num">
                                      <p:cBhvr additive="base">
                                        <p:cTn id="394" dur="2000"/>
                                        <p:tgtEl>
                                          <p:spTgt spid="30"/>
                                        </p:tgtEl>
                                        <p:attrNameLst>
                                          <p:attrName>ppt_y</p:attrName>
                                        </p:attrNameLst>
                                      </p:cBhvr>
                                      <p:tavLst>
                                        <p:tav tm="0">
                                          <p:val>
                                            <p:strVal val="ppt_y"/>
                                          </p:val>
                                        </p:tav>
                                        <p:tav tm="100000">
                                          <p:val>
                                            <p:strVal val="1+ppt_h/2"/>
                                          </p:val>
                                        </p:tav>
                                      </p:tavLst>
                                    </p:anim>
                                    <p:set>
                                      <p:cBhvr>
                                        <p:cTn id="395" dur="1" fill="hold">
                                          <p:stCondLst>
                                            <p:cond delay="1999"/>
                                          </p:stCondLst>
                                        </p:cTn>
                                        <p:tgtEl>
                                          <p:spTgt spid="30"/>
                                        </p:tgtEl>
                                        <p:attrNameLst>
                                          <p:attrName>style.visibility</p:attrName>
                                        </p:attrNameLst>
                                      </p:cBhvr>
                                      <p:to>
                                        <p:strVal val="hidden"/>
                                      </p:to>
                                    </p:set>
                                  </p:childTnLst>
                                </p:cTn>
                              </p:par>
                              <p:par>
                                <p:cTn id="396" presetID="2" presetClass="exit" presetSubtype="12" fill="hold" grpId="2" nodeType="withEffect">
                                  <p:stCondLst>
                                    <p:cond delay="0"/>
                                  </p:stCondLst>
                                  <p:childTnLst>
                                    <p:anim calcmode="lin" valueType="num">
                                      <p:cBhvr additive="base">
                                        <p:cTn id="397" dur="2000"/>
                                        <p:tgtEl>
                                          <p:spTgt spid="33"/>
                                        </p:tgtEl>
                                        <p:attrNameLst>
                                          <p:attrName>ppt_x</p:attrName>
                                        </p:attrNameLst>
                                      </p:cBhvr>
                                      <p:tavLst>
                                        <p:tav tm="0">
                                          <p:val>
                                            <p:strVal val="ppt_x"/>
                                          </p:val>
                                        </p:tav>
                                        <p:tav tm="100000">
                                          <p:val>
                                            <p:strVal val="0-ppt_w/2"/>
                                          </p:val>
                                        </p:tav>
                                      </p:tavLst>
                                    </p:anim>
                                    <p:anim calcmode="lin" valueType="num">
                                      <p:cBhvr additive="base">
                                        <p:cTn id="398" dur="2000"/>
                                        <p:tgtEl>
                                          <p:spTgt spid="33"/>
                                        </p:tgtEl>
                                        <p:attrNameLst>
                                          <p:attrName>ppt_y</p:attrName>
                                        </p:attrNameLst>
                                      </p:cBhvr>
                                      <p:tavLst>
                                        <p:tav tm="0">
                                          <p:val>
                                            <p:strVal val="ppt_y"/>
                                          </p:val>
                                        </p:tav>
                                        <p:tav tm="100000">
                                          <p:val>
                                            <p:strVal val="1+ppt_h/2"/>
                                          </p:val>
                                        </p:tav>
                                      </p:tavLst>
                                    </p:anim>
                                    <p:set>
                                      <p:cBhvr>
                                        <p:cTn id="399" dur="1" fill="hold">
                                          <p:stCondLst>
                                            <p:cond delay="1999"/>
                                          </p:stCondLst>
                                        </p:cTn>
                                        <p:tgtEl>
                                          <p:spTgt spid="33"/>
                                        </p:tgtEl>
                                        <p:attrNameLst>
                                          <p:attrName>style.visibility</p:attrName>
                                        </p:attrNameLst>
                                      </p:cBhvr>
                                      <p:to>
                                        <p:strVal val="hidden"/>
                                      </p:to>
                                    </p:set>
                                  </p:childTnLst>
                                </p:cTn>
                              </p:par>
                              <p:par>
                                <p:cTn id="400" presetID="2" presetClass="exit" presetSubtype="12" fill="hold" grpId="2" nodeType="withEffect">
                                  <p:stCondLst>
                                    <p:cond delay="0"/>
                                  </p:stCondLst>
                                  <p:childTnLst>
                                    <p:anim calcmode="lin" valueType="num">
                                      <p:cBhvr additive="base">
                                        <p:cTn id="401" dur="2000"/>
                                        <p:tgtEl>
                                          <p:spTgt spid="35"/>
                                        </p:tgtEl>
                                        <p:attrNameLst>
                                          <p:attrName>ppt_x</p:attrName>
                                        </p:attrNameLst>
                                      </p:cBhvr>
                                      <p:tavLst>
                                        <p:tav tm="0">
                                          <p:val>
                                            <p:strVal val="ppt_x"/>
                                          </p:val>
                                        </p:tav>
                                        <p:tav tm="100000">
                                          <p:val>
                                            <p:strVal val="0-ppt_w/2"/>
                                          </p:val>
                                        </p:tav>
                                      </p:tavLst>
                                    </p:anim>
                                    <p:anim calcmode="lin" valueType="num">
                                      <p:cBhvr additive="base">
                                        <p:cTn id="402" dur="2000"/>
                                        <p:tgtEl>
                                          <p:spTgt spid="35"/>
                                        </p:tgtEl>
                                        <p:attrNameLst>
                                          <p:attrName>ppt_y</p:attrName>
                                        </p:attrNameLst>
                                      </p:cBhvr>
                                      <p:tavLst>
                                        <p:tav tm="0">
                                          <p:val>
                                            <p:strVal val="ppt_y"/>
                                          </p:val>
                                        </p:tav>
                                        <p:tav tm="100000">
                                          <p:val>
                                            <p:strVal val="1+ppt_h/2"/>
                                          </p:val>
                                        </p:tav>
                                      </p:tavLst>
                                    </p:anim>
                                    <p:set>
                                      <p:cBhvr>
                                        <p:cTn id="403" dur="1" fill="hold">
                                          <p:stCondLst>
                                            <p:cond delay="1999"/>
                                          </p:stCondLst>
                                        </p:cTn>
                                        <p:tgtEl>
                                          <p:spTgt spid="35"/>
                                        </p:tgtEl>
                                        <p:attrNameLst>
                                          <p:attrName>style.visibility</p:attrName>
                                        </p:attrNameLst>
                                      </p:cBhvr>
                                      <p:to>
                                        <p:strVal val="hidden"/>
                                      </p:to>
                                    </p:set>
                                  </p:childTnLst>
                                </p:cTn>
                              </p:par>
                              <p:par>
                                <p:cTn id="404" presetID="2" presetClass="exit" presetSubtype="12" fill="hold" grpId="2" nodeType="withEffect">
                                  <p:stCondLst>
                                    <p:cond delay="0"/>
                                  </p:stCondLst>
                                  <p:childTnLst>
                                    <p:anim calcmode="lin" valueType="num">
                                      <p:cBhvr additive="base">
                                        <p:cTn id="405" dur="2000"/>
                                        <p:tgtEl>
                                          <p:spTgt spid="37"/>
                                        </p:tgtEl>
                                        <p:attrNameLst>
                                          <p:attrName>ppt_x</p:attrName>
                                        </p:attrNameLst>
                                      </p:cBhvr>
                                      <p:tavLst>
                                        <p:tav tm="0">
                                          <p:val>
                                            <p:strVal val="ppt_x"/>
                                          </p:val>
                                        </p:tav>
                                        <p:tav tm="100000">
                                          <p:val>
                                            <p:strVal val="0-ppt_w/2"/>
                                          </p:val>
                                        </p:tav>
                                      </p:tavLst>
                                    </p:anim>
                                    <p:anim calcmode="lin" valueType="num">
                                      <p:cBhvr additive="base">
                                        <p:cTn id="406" dur="2000"/>
                                        <p:tgtEl>
                                          <p:spTgt spid="37"/>
                                        </p:tgtEl>
                                        <p:attrNameLst>
                                          <p:attrName>ppt_y</p:attrName>
                                        </p:attrNameLst>
                                      </p:cBhvr>
                                      <p:tavLst>
                                        <p:tav tm="0">
                                          <p:val>
                                            <p:strVal val="ppt_y"/>
                                          </p:val>
                                        </p:tav>
                                        <p:tav tm="100000">
                                          <p:val>
                                            <p:strVal val="1+ppt_h/2"/>
                                          </p:val>
                                        </p:tav>
                                      </p:tavLst>
                                    </p:anim>
                                    <p:set>
                                      <p:cBhvr>
                                        <p:cTn id="407" dur="1" fill="hold">
                                          <p:stCondLst>
                                            <p:cond delay="1999"/>
                                          </p:stCondLst>
                                        </p:cTn>
                                        <p:tgtEl>
                                          <p:spTgt spid="37"/>
                                        </p:tgtEl>
                                        <p:attrNameLst>
                                          <p:attrName>style.visibility</p:attrName>
                                        </p:attrNameLst>
                                      </p:cBhvr>
                                      <p:to>
                                        <p:strVal val="hidden"/>
                                      </p:to>
                                    </p:set>
                                  </p:childTnLst>
                                </p:cTn>
                              </p:par>
                              <p:par>
                                <p:cTn id="408" presetID="2" presetClass="exit" presetSubtype="8" fill="hold" grpId="2" nodeType="withEffect">
                                  <p:stCondLst>
                                    <p:cond delay="0"/>
                                  </p:stCondLst>
                                  <p:childTnLst>
                                    <p:anim calcmode="lin" valueType="num">
                                      <p:cBhvr additive="base">
                                        <p:cTn id="409" dur="2000"/>
                                        <p:tgtEl>
                                          <p:spTgt spid="4"/>
                                        </p:tgtEl>
                                        <p:attrNameLst>
                                          <p:attrName>ppt_x</p:attrName>
                                        </p:attrNameLst>
                                      </p:cBhvr>
                                      <p:tavLst>
                                        <p:tav tm="0">
                                          <p:val>
                                            <p:strVal val="ppt_x"/>
                                          </p:val>
                                        </p:tav>
                                        <p:tav tm="100000">
                                          <p:val>
                                            <p:strVal val="0-ppt_w/2"/>
                                          </p:val>
                                        </p:tav>
                                      </p:tavLst>
                                    </p:anim>
                                    <p:anim calcmode="lin" valueType="num">
                                      <p:cBhvr additive="base">
                                        <p:cTn id="410" dur="2000"/>
                                        <p:tgtEl>
                                          <p:spTgt spid="4"/>
                                        </p:tgtEl>
                                        <p:attrNameLst>
                                          <p:attrName>ppt_y</p:attrName>
                                        </p:attrNameLst>
                                      </p:cBhvr>
                                      <p:tavLst>
                                        <p:tav tm="0">
                                          <p:val>
                                            <p:strVal val="ppt_y"/>
                                          </p:val>
                                        </p:tav>
                                        <p:tav tm="100000">
                                          <p:val>
                                            <p:strVal val="ppt_y"/>
                                          </p:val>
                                        </p:tav>
                                      </p:tavLst>
                                    </p:anim>
                                    <p:set>
                                      <p:cBhvr>
                                        <p:cTn id="411" dur="1" fill="hold">
                                          <p:stCondLst>
                                            <p:cond delay="1999"/>
                                          </p:stCondLst>
                                        </p:cTn>
                                        <p:tgtEl>
                                          <p:spTgt spid="4"/>
                                        </p:tgtEl>
                                        <p:attrNameLst>
                                          <p:attrName>style.visibility</p:attrName>
                                        </p:attrNameLst>
                                      </p:cBhvr>
                                      <p:to>
                                        <p:strVal val="hidden"/>
                                      </p:to>
                                    </p:set>
                                  </p:childTnLst>
                                </p:cTn>
                              </p:par>
                              <p:par>
                                <p:cTn id="412" presetID="2" presetClass="exit" presetSubtype="8" fill="hold" grpId="2" nodeType="withEffect">
                                  <p:stCondLst>
                                    <p:cond delay="0"/>
                                  </p:stCondLst>
                                  <p:childTnLst>
                                    <p:anim calcmode="lin" valueType="num">
                                      <p:cBhvr additive="base">
                                        <p:cTn id="413" dur="2000"/>
                                        <p:tgtEl>
                                          <p:spTgt spid="11"/>
                                        </p:tgtEl>
                                        <p:attrNameLst>
                                          <p:attrName>ppt_x</p:attrName>
                                        </p:attrNameLst>
                                      </p:cBhvr>
                                      <p:tavLst>
                                        <p:tav tm="0">
                                          <p:val>
                                            <p:strVal val="ppt_x"/>
                                          </p:val>
                                        </p:tav>
                                        <p:tav tm="100000">
                                          <p:val>
                                            <p:strVal val="0-ppt_w/2"/>
                                          </p:val>
                                        </p:tav>
                                      </p:tavLst>
                                    </p:anim>
                                    <p:anim calcmode="lin" valueType="num">
                                      <p:cBhvr additive="base">
                                        <p:cTn id="414" dur="2000"/>
                                        <p:tgtEl>
                                          <p:spTgt spid="11"/>
                                        </p:tgtEl>
                                        <p:attrNameLst>
                                          <p:attrName>ppt_y</p:attrName>
                                        </p:attrNameLst>
                                      </p:cBhvr>
                                      <p:tavLst>
                                        <p:tav tm="0">
                                          <p:val>
                                            <p:strVal val="ppt_y"/>
                                          </p:val>
                                        </p:tav>
                                        <p:tav tm="100000">
                                          <p:val>
                                            <p:strVal val="ppt_y"/>
                                          </p:val>
                                        </p:tav>
                                      </p:tavLst>
                                    </p:anim>
                                    <p:set>
                                      <p:cBhvr>
                                        <p:cTn id="415" dur="1" fill="hold">
                                          <p:stCondLst>
                                            <p:cond delay="1999"/>
                                          </p:stCondLst>
                                        </p:cTn>
                                        <p:tgtEl>
                                          <p:spTgt spid="11"/>
                                        </p:tgtEl>
                                        <p:attrNameLst>
                                          <p:attrName>style.visibility</p:attrName>
                                        </p:attrNameLst>
                                      </p:cBhvr>
                                      <p:to>
                                        <p:strVal val="hidden"/>
                                      </p:to>
                                    </p:set>
                                  </p:childTnLst>
                                </p:cTn>
                              </p:par>
                              <p:par>
                                <p:cTn id="416" presetID="2" presetClass="exit" presetSubtype="8" fill="hold" grpId="2" nodeType="withEffect">
                                  <p:stCondLst>
                                    <p:cond delay="0"/>
                                  </p:stCondLst>
                                  <p:childTnLst>
                                    <p:anim calcmode="lin" valueType="num">
                                      <p:cBhvr additive="base">
                                        <p:cTn id="417" dur="2000"/>
                                        <p:tgtEl>
                                          <p:spTgt spid="18"/>
                                        </p:tgtEl>
                                        <p:attrNameLst>
                                          <p:attrName>ppt_x</p:attrName>
                                        </p:attrNameLst>
                                      </p:cBhvr>
                                      <p:tavLst>
                                        <p:tav tm="0">
                                          <p:val>
                                            <p:strVal val="ppt_x"/>
                                          </p:val>
                                        </p:tav>
                                        <p:tav tm="100000">
                                          <p:val>
                                            <p:strVal val="0-ppt_w/2"/>
                                          </p:val>
                                        </p:tav>
                                      </p:tavLst>
                                    </p:anim>
                                    <p:anim calcmode="lin" valueType="num">
                                      <p:cBhvr additive="base">
                                        <p:cTn id="418" dur="2000"/>
                                        <p:tgtEl>
                                          <p:spTgt spid="18"/>
                                        </p:tgtEl>
                                        <p:attrNameLst>
                                          <p:attrName>ppt_y</p:attrName>
                                        </p:attrNameLst>
                                      </p:cBhvr>
                                      <p:tavLst>
                                        <p:tav tm="0">
                                          <p:val>
                                            <p:strVal val="ppt_y"/>
                                          </p:val>
                                        </p:tav>
                                        <p:tav tm="100000">
                                          <p:val>
                                            <p:strVal val="ppt_y"/>
                                          </p:val>
                                        </p:tav>
                                      </p:tavLst>
                                    </p:anim>
                                    <p:set>
                                      <p:cBhvr>
                                        <p:cTn id="419" dur="1" fill="hold">
                                          <p:stCondLst>
                                            <p:cond delay="1999"/>
                                          </p:stCondLst>
                                        </p:cTn>
                                        <p:tgtEl>
                                          <p:spTgt spid="18"/>
                                        </p:tgtEl>
                                        <p:attrNameLst>
                                          <p:attrName>style.visibility</p:attrName>
                                        </p:attrNameLst>
                                      </p:cBhvr>
                                      <p:to>
                                        <p:strVal val="hidden"/>
                                      </p:to>
                                    </p:set>
                                  </p:childTnLst>
                                </p:cTn>
                              </p:par>
                              <p:par>
                                <p:cTn id="420" presetID="2" presetClass="exit" presetSubtype="8" fill="hold" grpId="2" nodeType="withEffect">
                                  <p:stCondLst>
                                    <p:cond delay="0"/>
                                  </p:stCondLst>
                                  <p:childTnLst>
                                    <p:anim calcmode="lin" valueType="num">
                                      <p:cBhvr additive="base">
                                        <p:cTn id="421" dur="2000"/>
                                        <p:tgtEl>
                                          <p:spTgt spid="25"/>
                                        </p:tgtEl>
                                        <p:attrNameLst>
                                          <p:attrName>ppt_x</p:attrName>
                                        </p:attrNameLst>
                                      </p:cBhvr>
                                      <p:tavLst>
                                        <p:tav tm="0">
                                          <p:val>
                                            <p:strVal val="ppt_x"/>
                                          </p:val>
                                        </p:tav>
                                        <p:tav tm="100000">
                                          <p:val>
                                            <p:strVal val="0-ppt_w/2"/>
                                          </p:val>
                                        </p:tav>
                                      </p:tavLst>
                                    </p:anim>
                                    <p:anim calcmode="lin" valueType="num">
                                      <p:cBhvr additive="base">
                                        <p:cTn id="422" dur="2000"/>
                                        <p:tgtEl>
                                          <p:spTgt spid="25"/>
                                        </p:tgtEl>
                                        <p:attrNameLst>
                                          <p:attrName>ppt_y</p:attrName>
                                        </p:attrNameLst>
                                      </p:cBhvr>
                                      <p:tavLst>
                                        <p:tav tm="0">
                                          <p:val>
                                            <p:strVal val="ppt_y"/>
                                          </p:val>
                                        </p:tav>
                                        <p:tav tm="100000">
                                          <p:val>
                                            <p:strVal val="ppt_y"/>
                                          </p:val>
                                        </p:tav>
                                      </p:tavLst>
                                    </p:anim>
                                    <p:set>
                                      <p:cBhvr>
                                        <p:cTn id="423" dur="1" fill="hold">
                                          <p:stCondLst>
                                            <p:cond delay="1999"/>
                                          </p:stCondLst>
                                        </p:cTn>
                                        <p:tgtEl>
                                          <p:spTgt spid="25"/>
                                        </p:tgtEl>
                                        <p:attrNameLst>
                                          <p:attrName>style.visibility</p:attrName>
                                        </p:attrNameLst>
                                      </p:cBhvr>
                                      <p:to>
                                        <p:strVal val="hidden"/>
                                      </p:to>
                                    </p:set>
                                  </p:childTnLst>
                                </p:cTn>
                              </p:par>
                              <p:par>
                                <p:cTn id="424" presetID="2" presetClass="exit" presetSubtype="8" fill="hold" grpId="2" nodeType="withEffect">
                                  <p:stCondLst>
                                    <p:cond delay="0"/>
                                  </p:stCondLst>
                                  <p:childTnLst>
                                    <p:anim calcmode="lin" valueType="num">
                                      <p:cBhvr additive="base">
                                        <p:cTn id="425" dur="2000"/>
                                        <p:tgtEl>
                                          <p:spTgt spid="32"/>
                                        </p:tgtEl>
                                        <p:attrNameLst>
                                          <p:attrName>ppt_x</p:attrName>
                                        </p:attrNameLst>
                                      </p:cBhvr>
                                      <p:tavLst>
                                        <p:tav tm="0">
                                          <p:val>
                                            <p:strVal val="ppt_x"/>
                                          </p:val>
                                        </p:tav>
                                        <p:tav tm="100000">
                                          <p:val>
                                            <p:strVal val="0-ppt_w/2"/>
                                          </p:val>
                                        </p:tav>
                                      </p:tavLst>
                                    </p:anim>
                                    <p:anim calcmode="lin" valueType="num">
                                      <p:cBhvr additive="base">
                                        <p:cTn id="426" dur="2000"/>
                                        <p:tgtEl>
                                          <p:spTgt spid="32"/>
                                        </p:tgtEl>
                                        <p:attrNameLst>
                                          <p:attrName>ppt_y</p:attrName>
                                        </p:attrNameLst>
                                      </p:cBhvr>
                                      <p:tavLst>
                                        <p:tav tm="0">
                                          <p:val>
                                            <p:strVal val="ppt_y"/>
                                          </p:val>
                                        </p:tav>
                                        <p:tav tm="100000">
                                          <p:val>
                                            <p:strVal val="ppt_y"/>
                                          </p:val>
                                        </p:tav>
                                      </p:tavLst>
                                    </p:anim>
                                    <p:set>
                                      <p:cBhvr>
                                        <p:cTn id="427" dur="1" fill="hold">
                                          <p:stCondLst>
                                            <p:cond delay="1999"/>
                                          </p:stCondLst>
                                        </p:cTn>
                                        <p:tgtEl>
                                          <p:spTgt spid="32"/>
                                        </p:tgtEl>
                                        <p:attrNameLst>
                                          <p:attrName>style.visibility</p:attrName>
                                        </p:attrNameLst>
                                      </p:cBhvr>
                                      <p:to>
                                        <p:strVal val="hidden"/>
                                      </p:to>
                                    </p:set>
                                  </p:childTnLst>
                                </p:cTn>
                              </p:par>
                              <p:par>
                                <p:cTn id="428" presetID="2" presetClass="exit" presetSubtype="9" fill="hold" grpId="2" nodeType="withEffect">
                                  <p:stCondLst>
                                    <p:cond delay="0"/>
                                  </p:stCondLst>
                                  <p:childTnLst>
                                    <p:anim calcmode="lin" valueType="num">
                                      <p:cBhvr additive="base">
                                        <p:cTn id="429" dur="2000"/>
                                        <p:tgtEl>
                                          <p:spTgt spid="6"/>
                                        </p:tgtEl>
                                        <p:attrNameLst>
                                          <p:attrName>ppt_x</p:attrName>
                                        </p:attrNameLst>
                                      </p:cBhvr>
                                      <p:tavLst>
                                        <p:tav tm="0">
                                          <p:val>
                                            <p:strVal val="ppt_x"/>
                                          </p:val>
                                        </p:tav>
                                        <p:tav tm="100000">
                                          <p:val>
                                            <p:strVal val="0-ppt_w/2"/>
                                          </p:val>
                                        </p:tav>
                                      </p:tavLst>
                                    </p:anim>
                                    <p:anim calcmode="lin" valueType="num">
                                      <p:cBhvr additive="base">
                                        <p:cTn id="430" dur="2000"/>
                                        <p:tgtEl>
                                          <p:spTgt spid="6"/>
                                        </p:tgtEl>
                                        <p:attrNameLst>
                                          <p:attrName>ppt_y</p:attrName>
                                        </p:attrNameLst>
                                      </p:cBhvr>
                                      <p:tavLst>
                                        <p:tav tm="0">
                                          <p:val>
                                            <p:strVal val="ppt_y"/>
                                          </p:val>
                                        </p:tav>
                                        <p:tav tm="100000">
                                          <p:val>
                                            <p:strVal val="0-ppt_h/2"/>
                                          </p:val>
                                        </p:tav>
                                      </p:tavLst>
                                    </p:anim>
                                    <p:set>
                                      <p:cBhvr>
                                        <p:cTn id="431" dur="1" fill="hold">
                                          <p:stCondLst>
                                            <p:cond delay="1999"/>
                                          </p:stCondLst>
                                        </p:cTn>
                                        <p:tgtEl>
                                          <p:spTgt spid="6"/>
                                        </p:tgtEl>
                                        <p:attrNameLst>
                                          <p:attrName>style.visibility</p:attrName>
                                        </p:attrNameLst>
                                      </p:cBhvr>
                                      <p:to>
                                        <p:strVal val="hidden"/>
                                      </p:to>
                                    </p:set>
                                  </p:childTnLst>
                                </p:cTn>
                              </p:par>
                              <p:par>
                                <p:cTn id="432" presetID="2" presetClass="exit" presetSubtype="9" fill="hold" grpId="2" nodeType="withEffect">
                                  <p:stCondLst>
                                    <p:cond delay="0"/>
                                  </p:stCondLst>
                                  <p:childTnLst>
                                    <p:anim calcmode="lin" valueType="num">
                                      <p:cBhvr additive="base">
                                        <p:cTn id="433" dur="2000"/>
                                        <p:tgtEl>
                                          <p:spTgt spid="8"/>
                                        </p:tgtEl>
                                        <p:attrNameLst>
                                          <p:attrName>ppt_x</p:attrName>
                                        </p:attrNameLst>
                                      </p:cBhvr>
                                      <p:tavLst>
                                        <p:tav tm="0">
                                          <p:val>
                                            <p:strVal val="ppt_x"/>
                                          </p:val>
                                        </p:tav>
                                        <p:tav tm="100000">
                                          <p:val>
                                            <p:strVal val="0-ppt_w/2"/>
                                          </p:val>
                                        </p:tav>
                                      </p:tavLst>
                                    </p:anim>
                                    <p:anim calcmode="lin" valueType="num">
                                      <p:cBhvr additive="base">
                                        <p:cTn id="434" dur="2000"/>
                                        <p:tgtEl>
                                          <p:spTgt spid="8"/>
                                        </p:tgtEl>
                                        <p:attrNameLst>
                                          <p:attrName>ppt_y</p:attrName>
                                        </p:attrNameLst>
                                      </p:cBhvr>
                                      <p:tavLst>
                                        <p:tav tm="0">
                                          <p:val>
                                            <p:strVal val="ppt_y"/>
                                          </p:val>
                                        </p:tav>
                                        <p:tav tm="100000">
                                          <p:val>
                                            <p:strVal val="0-ppt_h/2"/>
                                          </p:val>
                                        </p:tav>
                                      </p:tavLst>
                                    </p:anim>
                                    <p:set>
                                      <p:cBhvr>
                                        <p:cTn id="435" dur="1" fill="hold">
                                          <p:stCondLst>
                                            <p:cond delay="1999"/>
                                          </p:stCondLst>
                                        </p:cTn>
                                        <p:tgtEl>
                                          <p:spTgt spid="8"/>
                                        </p:tgtEl>
                                        <p:attrNameLst>
                                          <p:attrName>style.visibility</p:attrName>
                                        </p:attrNameLst>
                                      </p:cBhvr>
                                      <p:to>
                                        <p:strVal val="hidden"/>
                                      </p:to>
                                    </p:set>
                                  </p:childTnLst>
                                </p:cTn>
                              </p:par>
                              <p:par>
                                <p:cTn id="436" presetID="2" presetClass="exit" presetSubtype="9" fill="hold" grpId="2" nodeType="withEffect">
                                  <p:stCondLst>
                                    <p:cond delay="0"/>
                                  </p:stCondLst>
                                  <p:childTnLst>
                                    <p:anim calcmode="lin" valueType="num">
                                      <p:cBhvr additive="base">
                                        <p:cTn id="437" dur="2000"/>
                                        <p:tgtEl>
                                          <p:spTgt spid="10"/>
                                        </p:tgtEl>
                                        <p:attrNameLst>
                                          <p:attrName>ppt_x</p:attrName>
                                        </p:attrNameLst>
                                      </p:cBhvr>
                                      <p:tavLst>
                                        <p:tav tm="0">
                                          <p:val>
                                            <p:strVal val="ppt_x"/>
                                          </p:val>
                                        </p:tav>
                                        <p:tav tm="100000">
                                          <p:val>
                                            <p:strVal val="0-ppt_w/2"/>
                                          </p:val>
                                        </p:tav>
                                      </p:tavLst>
                                    </p:anim>
                                    <p:anim calcmode="lin" valueType="num">
                                      <p:cBhvr additive="base">
                                        <p:cTn id="438" dur="2000"/>
                                        <p:tgtEl>
                                          <p:spTgt spid="10"/>
                                        </p:tgtEl>
                                        <p:attrNameLst>
                                          <p:attrName>ppt_y</p:attrName>
                                        </p:attrNameLst>
                                      </p:cBhvr>
                                      <p:tavLst>
                                        <p:tav tm="0">
                                          <p:val>
                                            <p:strVal val="ppt_y"/>
                                          </p:val>
                                        </p:tav>
                                        <p:tav tm="100000">
                                          <p:val>
                                            <p:strVal val="0-ppt_h/2"/>
                                          </p:val>
                                        </p:tav>
                                      </p:tavLst>
                                    </p:anim>
                                    <p:set>
                                      <p:cBhvr>
                                        <p:cTn id="439" dur="1" fill="hold">
                                          <p:stCondLst>
                                            <p:cond delay="1999"/>
                                          </p:stCondLst>
                                        </p:cTn>
                                        <p:tgtEl>
                                          <p:spTgt spid="10"/>
                                        </p:tgtEl>
                                        <p:attrNameLst>
                                          <p:attrName>style.visibility</p:attrName>
                                        </p:attrNameLst>
                                      </p:cBhvr>
                                      <p:to>
                                        <p:strVal val="hidden"/>
                                      </p:to>
                                    </p:set>
                                  </p:childTnLst>
                                </p:cTn>
                              </p:par>
                              <p:par>
                                <p:cTn id="440" presetID="2" presetClass="exit" presetSubtype="9" fill="hold" grpId="2" nodeType="withEffect">
                                  <p:stCondLst>
                                    <p:cond delay="0"/>
                                  </p:stCondLst>
                                  <p:childTnLst>
                                    <p:anim calcmode="lin" valueType="num">
                                      <p:cBhvr additive="base">
                                        <p:cTn id="441" dur="2000"/>
                                        <p:tgtEl>
                                          <p:spTgt spid="13"/>
                                        </p:tgtEl>
                                        <p:attrNameLst>
                                          <p:attrName>ppt_x</p:attrName>
                                        </p:attrNameLst>
                                      </p:cBhvr>
                                      <p:tavLst>
                                        <p:tav tm="0">
                                          <p:val>
                                            <p:strVal val="ppt_x"/>
                                          </p:val>
                                        </p:tav>
                                        <p:tav tm="100000">
                                          <p:val>
                                            <p:strVal val="0-ppt_w/2"/>
                                          </p:val>
                                        </p:tav>
                                      </p:tavLst>
                                    </p:anim>
                                    <p:anim calcmode="lin" valueType="num">
                                      <p:cBhvr additive="base">
                                        <p:cTn id="442" dur="2000"/>
                                        <p:tgtEl>
                                          <p:spTgt spid="13"/>
                                        </p:tgtEl>
                                        <p:attrNameLst>
                                          <p:attrName>ppt_y</p:attrName>
                                        </p:attrNameLst>
                                      </p:cBhvr>
                                      <p:tavLst>
                                        <p:tav tm="0">
                                          <p:val>
                                            <p:strVal val="ppt_y"/>
                                          </p:val>
                                        </p:tav>
                                        <p:tav tm="100000">
                                          <p:val>
                                            <p:strVal val="0-ppt_h/2"/>
                                          </p:val>
                                        </p:tav>
                                      </p:tavLst>
                                    </p:anim>
                                    <p:set>
                                      <p:cBhvr>
                                        <p:cTn id="443" dur="1" fill="hold">
                                          <p:stCondLst>
                                            <p:cond delay="1999"/>
                                          </p:stCondLst>
                                        </p:cTn>
                                        <p:tgtEl>
                                          <p:spTgt spid="13"/>
                                        </p:tgtEl>
                                        <p:attrNameLst>
                                          <p:attrName>style.visibility</p:attrName>
                                        </p:attrNameLst>
                                      </p:cBhvr>
                                      <p:to>
                                        <p:strVal val="hidden"/>
                                      </p:to>
                                    </p:set>
                                  </p:childTnLst>
                                </p:cTn>
                              </p:par>
                              <p:par>
                                <p:cTn id="444" presetID="2" presetClass="exit" presetSubtype="9" fill="hold" grpId="2" nodeType="withEffect">
                                  <p:stCondLst>
                                    <p:cond delay="0"/>
                                  </p:stCondLst>
                                  <p:childTnLst>
                                    <p:anim calcmode="lin" valueType="num">
                                      <p:cBhvr additive="base">
                                        <p:cTn id="445" dur="2000"/>
                                        <p:tgtEl>
                                          <p:spTgt spid="15"/>
                                        </p:tgtEl>
                                        <p:attrNameLst>
                                          <p:attrName>ppt_x</p:attrName>
                                        </p:attrNameLst>
                                      </p:cBhvr>
                                      <p:tavLst>
                                        <p:tav tm="0">
                                          <p:val>
                                            <p:strVal val="ppt_x"/>
                                          </p:val>
                                        </p:tav>
                                        <p:tav tm="100000">
                                          <p:val>
                                            <p:strVal val="0-ppt_w/2"/>
                                          </p:val>
                                        </p:tav>
                                      </p:tavLst>
                                    </p:anim>
                                    <p:anim calcmode="lin" valueType="num">
                                      <p:cBhvr additive="base">
                                        <p:cTn id="446" dur="2000"/>
                                        <p:tgtEl>
                                          <p:spTgt spid="15"/>
                                        </p:tgtEl>
                                        <p:attrNameLst>
                                          <p:attrName>ppt_y</p:attrName>
                                        </p:attrNameLst>
                                      </p:cBhvr>
                                      <p:tavLst>
                                        <p:tav tm="0">
                                          <p:val>
                                            <p:strVal val="ppt_y"/>
                                          </p:val>
                                        </p:tav>
                                        <p:tav tm="100000">
                                          <p:val>
                                            <p:strVal val="0-ppt_h/2"/>
                                          </p:val>
                                        </p:tav>
                                      </p:tavLst>
                                    </p:anim>
                                    <p:set>
                                      <p:cBhvr>
                                        <p:cTn id="447" dur="1" fill="hold">
                                          <p:stCondLst>
                                            <p:cond delay="1999"/>
                                          </p:stCondLst>
                                        </p:cTn>
                                        <p:tgtEl>
                                          <p:spTgt spid="15"/>
                                        </p:tgtEl>
                                        <p:attrNameLst>
                                          <p:attrName>style.visibility</p:attrName>
                                        </p:attrNameLst>
                                      </p:cBhvr>
                                      <p:to>
                                        <p:strVal val="hidden"/>
                                      </p:to>
                                    </p:set>
                                  </p:childTnLst>
                                </p:cTn>
                              </p:par>
                              <p:par>
                                <p:cTn id="448" presetID="2" presetClass="exit" presetSubtype="9" fill="hold" grpId="2" nodeType="withEffect">
                                  <p:stCondLst>
                                    <p:cond delay="0"/>
                                  </p:stCondLst>
                                  <p:childTnLst>
                                    <p:anim calcmode="lin" valueType="num">
                                      <p:cBhvr additive="base">
                                        <p:cTn id="449" dur="2000"/>
                                        <p:tgtEl>
                                          <p:spTgt spid="17"/>
                                        </p:tgtEl>
                                        <p:attrNameLst>
                                          <p:attrName>ppt_x</p:attrName>
                                        </p:attrNameLst>
                                      </p:cBhvr>
                                      <p:tavLst>
                                        <p:tav tm="0">
                                          <p:val>
                                            <p:strVal val="ppt_x"/>
                                          </p:val>
                                        </p:tav>
                                        <p:tav tm="100000">
                                          <p:val>
                                            <p:strVal val="0-ppt_w/2"/>
                                          </p:val>
                                        </p:tav>
                                      </p:tavLst>
                                    </p:anim>
                                    <p:anim calcmode="lin" valueType="num">
                                      <p:cBhvr additive="base">
                                        <p:cTn id="450" dur="2000"/>
                                        <p:tgtEl>
                                          <p:spTgt spid="17"/>
                                        </p:tgtEl>
                                        <p:attrNameLst>
                                          <p:attrName>ppt_y</p:attrName>
                                        </p:attrNameLst>
                                      </p:cBhvr>
                                      <p:tavLst>
                                        <p:tav tm="0">
                                          <p:val>
                                            <p:strVal val="ppt_y"/>
                                          </p:val>
                                        </p:tav>
                                        <p:tav tm="100000">
                                          <p:val>
                                            <p:strVal val="0-ppt_h/2"/>
                                          </p:val>
                                        </p:tav>
                                      </p:tavLst>
                                    </p:anim>
                                    <p:set>
                                      <p:cBhvr>
                                        <p:cTn id="451" dur="1" fill="hold">
                                          <p:stCondLst>
                                            <p:cond delay="1999"/>
                                          </p:stCondLst>
                                        </p:cTn>
                                        <p:tgtEl>
                                          <p:spTgt spid="17"/>
                                        </p:tgtEl>
                                        <p:attrNameLst>
                                          <p:attrName>style.visibility</p:attrName>
                                        </p:attrNameLst>
                                      </p:cBhvr>
                                      <p:to>
                                        <p:strVal val="hidden"/>
                                      </p:to>
                                    </p:set>
                                  </p:childTnLst>
                                </p:cTn>
                              </p:par>
                              <p:par>
                                <p:cTn id="452" presetID="2" presetClass="exit" presetSubtype="9" fill="hold" grpId="2" nodeType="withEffect">
                                  <p:stCondLst>
                                    <p:cond delay="0"/>
                                  </p:stCondLst>
                                  <p:childTnLst>
                                    <p:anim calcmode="lin" valueType="num">
                                      <p:cBhvr additive="base">
                                        <p:cTn id="453" dur="2000"/>
                                        <p:tgtEl>
                                          <p:spTgt spid="20"/>
                                        </p:tgtEl>
                                        <p:attrNameLst>
                                          <p:attrName>ppt_x</p:attrName>
                                        </p:attrNameLst>
                                      </p:cBhvr>
                                      <p:tavLst>
                                        <p:tav tm="0">
                                          <p:val>
                                            <p:strVal val="ppt_x"/>
                                          </p:val>
                                        </p:tav>
                                        <p:tav tm="100000">
                                          <p:val>
                                            <p:strVal val="0-ppt_w/2"/>
                                          </p:val>
                                        </p:tav>
                                      </p:tavLst>
                                    </p:anim>
                                    <p:anim calcmode="lin" valueType="num">
                                      <p:cBhvr additive="base">
                                        <p:cTn id="454" dur="2000"/>
                                        <p:tgtEl>
                                          <p:spTgt spid="20"/>
                                        </p:tgtEl>
                                        <p:attrNameLst>
                                          <p:attrName>ppt_y</p:attrName>
                                        </p:attrNameLst>
                                      </p:cBhvr>
                                      <p:tavLst>
                                        <p:tav tm="0">
                                          <p:val>
                                            <p:strVal val="ppt_y"/>
                                          </p:val>
                                        </p:tav>
                                        <p:tav tm="100000">
                                          <p:val>
                                            <p:strVal val="0-ppt_h/2"/>
                                          </p:val>
                                        </p:tav>
                                      </p:tavLst>
                                    </p:anim>
                                    <p:set>
                                      <p:cBhvr>
                                        <p:cTn id="455" dur="1" fill="hold">
                                          <p:stCondLst>
                                            <p:cond delay="1999"/>
                                          </p:stCondLst>
                                        </p:cTn>
                                        <p:tgtEl>
                                          <p:spTgt spid="20"/>
                                        </p:tgtEl>
                                        <p:attrNameLst>
                                          <p:attrName>style.visibility</p:attrName>
                                        </p:attrNameLst>
                                      </p:cBhvr>
                                      <p:to>
                                        <p:strVal val="hidden"/>
                                      </p:to>
                                    </p:set>
                                  </p:childTnLst>
                                </p:cTn>
                              </p:par>
                              <p:par>
                                <p:cTn id="456" presetID="2" presetClass="exit" presetSubtype="9" fill="hold" grpId="2" nodeType="withEffect">
                                  <p:stCondLst>
                                    <p:cond delay="0"/>
                                  </p:stCondLst>
                                  <p:childTnLst>
                                    <p:anim calcmode="lin" valueType="num">
                                      <p:cBhvr additive="base">
                                        <p:cTn id="457" dur="2000"/>
                                        <p:tgtEl>
                                          <p:spTgt spid="22"/>
                                        </p:tgtEl>
                                        <p:attrNameLst>
                                          <p:attrName>ppt_x</p:attrName>
                                        </p:attrNameLst>
                                      </p:cBhvr>
                                      <p:tavLst>
                                        <p:tav tm="0">
                                          <p:val>
                                            <p:strVal val="ppt_x"/>
                                          </p:val>
                                        </p:tav>
                                        <p:tav tm="100000">
                                          <p:val>
                                            <p:strVal val="0-ppt_w/2"/>
                                          </p:val>
                                        </p:tav>
                                      </p:tavLst>
                                    </p:anim>
                                    <p:anim calcmode="lin" valueType="num">
                                      <p:cBhvr additive="base">
                                        <p:cTn id="458" dur="2000"/>
                                        <p:tgtEl>
                                          <p:spTgt spid="22"/>
                                        </p:tgtEl>
                                        <p:attrNameLst>
                                          <p:attrName>ppt_y</p:attrName>
                                        </p:attrNameLst>
                                      </p:cBhvr>
                                      <p:tavLst>
                                        <p:tav tm="0">
                                          <p:val>
                                            <p:strVal val="ppt_y"/>
                                          </p:val>
                                        </p:tav>
                                        <p:tav tm="100000">
                                          <p:val>
                                            <p:strVal val="0-ppt_h/2"/>
                                          </p:val>
                                        </p:tav>
                                      </p:tavLst>
                                    </p:anim>
                                    <p:set>
                                      <p:cBhvr>
                                        <p:cTn id="459" dur="1" fill="hold">
                                          <p:stCondLst>
                                            <p:cond delay="1999"/>
                                          </p:stCondLst>
                                        </p:cTn>
                                        <p:tgtEl>
                                          <p:spTgt spid="22"/>
                                        </p:tgtEl>
                                        <p:attrNameLst>
                                          <p:attrName>style.visibility</p:attrName>
                                        </p:attrNameLst>
                                      </p:cBhvr>
                                      <p:to>
                                        <p:strVal val="hidden"/>
                                      </p:to>
                                    </p:set>
                                  </p:childTnLst>
                                </p:cTn>
                              </p:par>
                              <p:par>
                                <p:cTn id="460" presetID="2" presetClass="exit" presetSubtype="9" fill="hold" grpId="2" nodeType="withEffect">
                                  <p:stCondLst>
                                    <p:cond delay="0"/>
                                  </p:stCondLst>
                                  <p:childTnLst>
                                    <p:anim calcmode="lin" valueType="num">
                                      <p:cBhvr additive="base">
                                        <p:cTn id="461" dur="2000"/>
                                        <p:tgtEl>
                                          <p:spTgt spid="24"/>
                                        </p:tgtEl>
                                        <p:attrNameLst>
                                          <p:attrName>ppt_x</p:attrName>
                                        </p:attrNameLst>
                                      </p:cBhvr>
                                      <p:tavLst>
                                        <p:tav tm="0">
                                          <p:val>
                                            <p:strVal val="ppt_x"/>
                                          </p:val>
                                        </p:tav>
                                        <p:tav tm="100000">
                                          <p:val>
                                            <p:strVal val="0-ppt_w/2"/>
                                          </p:val>
                                        </p:tav>
                                      </p:tavLst>
                                    </p:anim>
                                    <p:anim calcmode="lin" valueType="num">
                                      <p:cBhvr additive="base">
                                        <p:cTn id="462" dur="2000"/>
                                        <p:tgtEl>
                                          <p:spTgt spid="24"/>
                                        </p:tgtEl>
                                        <p:attrNameLst>
                                          <p:attrName>ppt_y</p:attrName>
                                        </p:attrNameLst>
                                      </p:cBhvr>
                                      <p:tavLst>
                                        <p:tav tm="0">
                                          <p:val>
                                            <p:strVal val="ppt_y"/>
                                          </p:val>
                                        </p:tav>
                                        <p:tav tm="100000">
                                          <p:val>
                                            <p:strVal val="0-ppt_h/2"/>
                                          </p:val>
                                        </p:tav>
                                      </p:tavLst>
                                    </p:anim>
                                    <p:set>
                                      <p:cBhvr>
                                        <p:cTn id="463" dur="1" fill="hold">
                                          <p:stCondLst>
                                            <p:cond delay="1999"/>
                                          </p:stCondLst>
                                        </p:cTn>
                                        <p:tgtEl>
                                          <p:spTgt spid="24"/>
                                        </p:tgtEl>
                                        <p:attrNameLst>
                                          <p:attrName>style.visibility</p:attrName>
                                        </p:attrNameLst>
                                      </p:cBhvr>
                                      <p:to>
                                        <p:strVal val="hidden"/>
                                      </p:to>
                                    </p:set>
                                  </p:childTnLst>
                                </p:cTn>
                              </p:par>
                              <p:par>
                                <p:cTn id="464" presetID="2" presetClass="exit" presetSubtype="9" fill="hold" grpId="2" nodeType="withEffect">
                                  <p:stCondLst>
                                    <p:cond delay="0"/>
                                  </p:stCondLst>
                                  <p:childTnLst>
                                    <p:anim calcmode="lin" valueType="num">
                                      <p:cBhvr additive="base">
                                        <p:cTn id="465" dur="2000"/>
                                        <p:tgtEl>
                                          <p:spTgt spid="27"/>
                                        </p:tgtEl>
                                        <p:attrNameLst>
                                          <p:attrName>ppt_x</p:attrName>
                                        </p:attrNameLst>
                                      </p:cBhvr>
                                      <p:tavLst>
                                        <p:tav tm="0">
                                          <p:val>
                                            <p:strVal val="ppt_x"/>
                                          </p:val>
                                        </p:tav>
                                        <p:tav tm="100000">
                                          <p:val>
                                            <p:strVal val="0-ppt_w/2"/>
                                          </p:val>
                                        </p:tav>
                                      </p:tavLst>
                                    </p:anim>
                                    <p:anim calcmode="lin" valueType="num">
                                      <p:cBhvr additive="base">
                                        <p:cTn id="466" dur="2000"/>
                                        <p:tgtEl>
                                          <p:spTgt spid="27"/>
                                        </p:tgtEl>
                                        <p:attrNameLst>
                                          <p:attrName>ppt_y</p:attrName>
                                        </p:attrNameLst>
                                      </p:cBhvr>
                                      <p:tavLst>
                                        <p:tav tm="0">
                                          <p:val>
                                            <p:strVal val="ppt_y"/>
                                          </p:val>
                                        </p:tav>
                                        <p:tav tm="100000">
                                          <p:val>
                                            <p:strVal val="0-ppt_h/2"/>
                                          </p:val>
                                        </p:tav>
                                      </p:tavLst>
                                    </p:anim>
                                    <p:set>
                                      <p:cBhvr>
                                        <p:cTn id="467" dur="1" fill="hold">
                                          <p:stCondLst>
                                            <p:cond delay="1999"/>
                                          </p:stCondLst>
                                        </p:cTn>
                                        <p:tgtEl>
                                          <p:spTgt spid="27"/>
                                        </p:tgtEl>
                                        <p:attrNameLst>
                                          <p:attrName>style.visibility</p:attrName>
                                        </p:attrNameLst>
                                      </p:cBhvr>
                                      <p:to>
                                        <p:strVal val="hidden"/>
                                      </p:to>
                                    </p:set>
                                  </p:childTnLst>
                                </p:cTn>
                              </p:par>
                              <p:par>
                                <p:cTn id="468" presetID="2" presetClass="exit" presetSubtype="9" fill="hold" grpId="2" nodeType="withEffect">
                                  <p:stCondLst>
                                    <p:cond delay="0"/>
                                  </p:stCondLst>
                                  <p:childTnLst>
                                    <p:anim calcmode="lin" valueType="num">
                                      <p:cBhvr additive="base">
                                        <p:cTn id="469" dur="2000"/>
                                        <p:tgtEl>
                                          <p:spTgt spid="29"/>
                                        </p:tgtEl>
                                        <p:attrNameLst>
                                          <p:attrName>ppt_x</p:attrName>
                                        </p:attrNameLst>
                                      </p:cBhvr>
                                      <p:tavLst>
                                        <p:tav tm="0">
                                          <p:val>
                                            <p:strVal val="ppt_x"/>
                                          </p:val>
                                        </p:tav>
                                        <p:tav tm="100000">
                                          <p:val>
                                            <p:strVal val="0-ppt_w/2"/>
                                          </p:val>
                                        </p:tav>
                                      </p:tavLst>
                                    </p:anim>
                                    <p:anim calcmode="lin" valueType="num">
                                      <p:cBhvr additive="base">
                                        <p:cTn id="470" dur="2000"/>
                                        <p:tgtEl>
                                          <p:spTgt spid="29"/>
                                        </p:tgtEl>
                                        <p:attrNameLst>
                                          <p:attrName>ppt_y</p:attrName>
                                        </p:attrNameLst>
                                      </p:cBhvr>
                                      <p:tavLst>
                                        <p:tav tm="0">
                                          <p:val>
                                            <p:strVal val="ppt_y"/>
                                          </p:val>
                                        </p:tav>
                                        <p:tav tm="100000">
                                          <p:val>
                                            <p:strVal val="0-ppt_h/2"/>
                                          </p:val>
                                        </p:tav>
                                      </p:tavLst>
                                    </p:anim>
                                    <p:set>
                                      <p:cBhvr>
                                        <p:cTn id="471" dur="1" fill="hold">
                                          <p:stCondLst>
                                            <p:cond delay="1999"/>
                                          </p:stCondLst>
                                        </p:cTn>
                                        <p:tgtEl>
                                          <p:spTgt spid="29"/>
                                        </p:tgtEl>
                                        <p:attrNameLst>
                                          <p:attrName>style.visibility</p:attrName>
                                        </p:attrNameLst>
                                      </p:cBhvr>
                                      <p:to>
                                        <p:strVal val="hidden"/>
                                      </p:to>
                                    </p:set>
                                  </p:childTnLst>
                                </p:cTn>
                              </p:par>
                              <p:par>
                                <p:cTn id="472" presetID="2" presetClass="exit" presetSubtype="9" fill="hold" grpId="2" nodeType="withEffect">
                                  <p:stCondLst>
                                    <p:cond delay="0"/>
                                  </p:stCondLst>
                                  <p:childTnLst>
                                    <p:anim calcmode="lin" valueType="num">
                                      <p:cBhvr additive="base">
                                        <p:cTn id="473" dur="2000"/>
                                        <p:tgtEl>
                                          <p:spTgt spid="31"/>
                                        </p:tgtEl>
                                        <p:attrNameLst>
                                          <p:attrName>ppt_x</p:attrName>
                                        </p:attrNameLst>
                                      </p:cBhvr>
                                      <p:tavLst>
                                        <p:tav tm="0">
                                          <p:val>
                                            <p:strVal val="ppt_x"/>
                                          </p:val>
                                        </p:tav>
                                        <p:tav tm="100000">
                                          <p:val>
                                            <p:strVal val="0-ppt_w/2"/>
                                          </p:val>
                                        </p:tav>
                                      </p:tavLst>
                                    </p:anim>
                                    <p:anim calcmode="lin" valueType="num">
                                      <p:cBhvr additive="base">
                                        <p:cTn id="474" dur="2000"/>
                                        <p:tgtEl>
                                          <p:spTgt spid="31"/>
                                        </p:tgtEl>
                                        <p:attrNameLst>
                                          <p:attrName>ppt_y</p:attrName>
                                        </p:attrNameLst>
                                      </p:cBhvr>
                                      <p:tavLst>
                                        <p:tav tm="0">
                                          <p:val>
                                            <p:strVal val="ppt_y"/>
                                          </p:val>
                                        </p:tav>
                                        <p:tav tm="100000">
                                          <p:val>
                                            <p:strVal val="0-ppt_h/2"/>
                                          </p:val>
                                        </p:tav>
                                      </p:tavLst>
                                    </p:anim>
                                    <p:set>
                                      <p:cBhvr>
                                        <p:cTn id="475" dur="1" fill="hold">
                                          <p:stCondLst>
                                            <p:cond delay="1999"/>
                                          </p:stCondLst>
                                        </p:cTn>
                                        <p:tgtEl>
                                          <p:spTgt spid="31"/>
                                        </p:tgtEl>
                                        <p:attrNameLst>
                                          <p:attrName>style.visibility</p:attrName>
                                        </p:attrNameLst>
                                      </p:cBhvr>
                                      <p:to>
                                        <p:strVal val="hidden"/>
                                      </p:to>
                                    </p:set>
                                  </p:childTnLst>
                                </p:cTn>
                              </p:par>
                              <p:par>
                                <p:cTn id="476" presetID="2" presetClass="exit" presetSubtype="9" fill="hold" grpId="2" nodeType="withEffect">
                                  <p:stCondLst>
                                    <p:cond delay="0"/>
                                  </p:stCondLst>
                                  <p:childTnLst>
                                    <p:anim calcmode="lin" valueType="num">
                                      <p:cBhvr additive="base">
                                        <p:cTn id="477" dur="2000"/>
                                        <p:tgtEl>
                                          <p:spTgt spid="34"/>
                                        </p:tgtEl>
                                        <p:attrNameLst>
                                          <p:attrName>ppt_x</p:attrName>
                                        </p:attrNameLst>
                                      </p:cBhvr>
                                      <p:tavLst>
                                        <p:tav tm="0">
                                          <p:val>
                                            <p:strVal val="ppt_x"/>
                                          </p:val>
                                        </p:tav>
                                        <p:tav tm="100000">
                                          <p:val>
                                            <p:strVal val="0-ppt_w/2"/>
                                          </p:val>
                                        </p:tav>
                                      </p:tavLst>
                                    </p:anim>
                                    <p:anim calcmode="lin" valueType="num">
                                      <p:cBhvr additive="base">
                                        <p:cTn id="478" dur="2000"/>
                                        <p:tgtEl>
                                          <p:spTgt spid="34"/>
                                        </p:tgtEl>
                                        <p:attrNameLst>
                                          <p:attrName>ppt_y</p:attrName>
                                        </p:attrNameLst>
                                      </p:cBhvr>
                                      <p:tavLst>
                                        <p:tav tm="0">
                                          <p:val>
                                            <p:strVal val="ppt_y"/>
                                          </p:val>
                                        </p:tav>
                                        <p:tav tm="100000">
                                          <p:val>
                                            <p:strVal val="0-ppt_h/2"/>
                                          </p:val>
                                        </p:tav>
                                      </p:tavLst>
                                    </p:anim>
                                    <p:set>
                                      <p:cBhvr>
                                        <p:cTn id="479" dur="1" fill="hold">
                                          <p:stCondLst>
                                            <p:cond delay="1999"/>
                                          </p:stCondLst>
                                        </p:cTn>
                                        <p:tgtEl>
                                          <p:spTgt spid="34"/>
                                        </p:tgtEl>
                                        <p:attrNameLst>
                                          <p:attrName>style.visibility</p:attrName>
                                        </p:attrNameLst>
                                      </p:cBhvr>
                                      <p:to>
                                        <p:strVal val="hidden"/>
                                      </p:to>
                                    </p:set>
                                  </p:childTnLst>
                                </p:cTn>
                              </p:par>
                              <p:par>
                                <p:cTn id="480" presetID="2" presetClass="exit" presetSubtype="9" fill="hold" grpId="2" nodeType="withEffect">
                                  <p:stCondLst>
                                    <p:cond delay="0"/>
                                  </p:stCondLst>
                                  <p:childTnLst>
                                    <p:anim calcmode="lin" valueType="num">
                                      <p:cBhvr additive="base">
                                        <p:cTn id="481" dur="2000"/>
                                        <p:tgtEl>
                                          <p:spTgt spid="36"/>
                                        </p:tgtEl>
                                        <p:attrNameLst>
                                          <p:attrName>ppt_x</p:attrName>
                                        </p:attrNameLst>
                                      </p:cBhvr>
                                      <p:tavLst>
                                        <p:tav tm="0">
                                          <p:val>
                                            <p:strVal val="ppt_x"/>
                                          </p:val>
                                        </p:tav>
                                        <p:tav tm="100000">
                                          <p:val>
                                            <p:strVal val="0-ppt_w/2"/>
                                          </p:val>
                                        </p:tav>
                                      </p:tavLst>
                                    </p:anim>
                                    <p:anim calcmode="lin" valueType="num">
                                      <p:cBhvr additive="base">
                                        <p:cTn id="482" dur="2000"/>
                                        <p:tgtEl>
                                          <p:spTgt spid="36"/>
                                        </p:tgtEl>
                                        <p:attrNameLst>
                                          <p:attrName>ppt_y</p:attrName>
                                        </p:attrNameLst>
                                      </p:cBhvr>
                                      <p:tavLst>
                                        <p:tav tm="0">
                                          <p:val>
                                            <p:strVal val="ppt_y"/>
                                          </p:val>
                                        </p:tav>
                                        <p:tav tm="100000">
                                          <p:val>
                                            <p:strVal val="0-ppt_h/2"/>
                                          </p:val>
                                        </p:tav>
                                      </p:tavLst>
                                    </p:anim>
                                    <p:set>
                                      <p:cBhvr>
                                        <p:cTn id="483" dur="1" fill="hold">
                                          <p:stCondLst>
                                            <p:cond delay="1999"/>
                                          </p:stCondLst>
                                        </p:cTn>
                                        <p:tgtEl>
                                          <p:spTgt spid="36"/>
                                        </p:tgtEl>
                                        <p:attrNameLst>
                                          <p:attrName>style.visibility</p:attrName>
                                        </p:attrNameLst>
                                      </p:cBhvr>
                                      <p:to>
                                        <p:strVal val="hidden"/>
                                      </p:to>
                                    </p:set>
                                  </p:childTnLst>
                                </p:cTn>
                              </p:par>
                              <p:par>
                                <p:cTn id="484" presetID="17" presetClass="entr" presetSubtype="2" fill="hold" nodeType="withEffect">
                                  <p:stCondLst>
                                    <p:cond delay="0"/>
                                  </p:stCondLst>
                                  <p:childTnLst>
                                    <p:set>
                                      <p:cBhvr>
                                        <p:cTn id="485" dur="1" fill="hold">
                                          <p:stCondLst>
                                            <p:cond delay="0"/>
                                          </p:stCondLst>
                                        </p:cTn>
                                        <p:tgtEl>
                                          <p:spTgt spid="2"/>
                                        </p:tgtEl>
                                        <p:attrNameLst>
                                          <p:attrName>style.visibility</p:attrName>
                                        </p:attrNameLst>
                                      </p:cBhvr>
                                      <p:to>
                                        <p:strVal val="visible"/>
                                      </p:to>
                                    </p:set>
                                    <p:anim calcmode="lin" valueType="num">
                                      <p:cBhvr>
                                        <p:cTn id="486" dur="2000" fill="hold"/>
                                        <p:tgtEl>
                                          <p:spTgt spid="2"/>
                                        </p:tgtEl>
                                        <p:attrNameLst>
                                          <p:attrName>ppt_x</p:attrName>
                                        </p:attrNameLst>
                                      </p:cBhvr>
                                      <p:tavLst>
                                        <p:tav tm="0">
                                          <p:val>
                                            <p:strVal val="#ppt_x+#ppt_w/2"/>
                                          </p:val>
                                        </p:tav>
                                        <p:tav tm="100000">
                                          <p:val>
                                            <p:strVal val="#ppt_x"/>
                                          </p:val>
                                        </p:tav>
                                      </p:tavLst>
                                    </p:anim>
                                    <p:anim calcmode="lin" valueType="num">
                                      <p:cBhvr>
                                        <p:cTn id="487" dur="2000" fill="hold"/>
                                        <p:tgtEl>
                                          <p:spTgt spid="2"/>
                                        </p:tgtEl>
                                        <p:attrNameLst>
                                          <p:attrName>ppt_y</p:attrName>
                                        </p:attrNameLst>
                                      </p:cBhvr>
                                      <p:tavLst>
                                        <p:tav tm="0">
                                          <p:val>
                                            <p:strVal val="#ppt_y"/>
                                          </p:val>
                                        </p:tav>
                                        <p:tav tm="100000">
                                          <p:val>
                                            <p:strVal val="#ppt_y"/>
                                          </p:val>
                                        </p:tav>
                                      </p:tavLst>
                                    </p:anim>
                                    <p:anim calcmode="lin" valueType="num">
                                      <p:cBhvr>
                                        <p:cTn id="488" dur="2000" fill="hold"/>
                                        <p:tgtEl>
                                          <p:spTgt spid="2"/>
                                        </p:tgtEl>
                                        <p:attrNameLst>
                                          <p:attrName>ppt_w</p:attrName>
                                        </p:attrNameLst>
                                      </p:cBhvr>
                                      <p:tavLst>
                                        <p:tav tm="0">
                                          <p:val>
                                            <p:fltVal val="0"/>
                                          </p:val>
                                        </p:tav>
                                        <p:tav tm="100000">
                                          <p:val>
                                            <p:strVal val="#ppt_w"/>
                                          </p:val>
                                        </p:tav>
                                      </p:tavLst>
                                    </p:anim>
                                    <p:anim calcmode="lin" valueType="num">
                                      <p:cBhvr>
                                        <p:cTn id="48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33399"/>
            </a:gs>
            <a:gs pos="53000">
              <a:srgbClr val="D4DEFF"/>
            </a:gs>
            <a:gs pos="83000">
              <a:srgbClr val="D4DEFF"/>
            </a:gs>
            <a:gs pos="100000">
              <a:srgbClr val="96AB94"/>
            </a:gs>
          </a:gsLst>
          <a:lin ang="16200000" scaled="0"/>
          <a:tileRect/>
        </a:gradFill>
        <a:effectLst/>
      </p:bgPr>
    </p:bg>
    <p:spTree>
      <p:nvGrpSpPr>
        <p:cNvPr id="1" name=""/>
        <p:cNvGrpSpPr/>
        <p:nvPr/>
      </p:nvGrpSpPr>
      <p:grpSpPr>
        <a:xfrm>
          <a:off x="0" y="0"/>
          <a:ext cx="0" cy="0"/>
          <a:chOff x="0" y="0"/>
          <a:chExt cx="0" cy="0"/>
        </a:xfrm>
      </p:grpSpPr>
      <p:pic>
        <p:nvPicPr>
          <p:cNvPr id="2" name="1 Imagen" descr="b9ba9429d573e2150bf0a488755812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000496" y="1035815"/>
            <a:ext cx="1428760" cy="1357322"/>
          </a:xfrm>
          <a:prstGeom prst="rect">
            <a:avLst/>
          </a:prstGeom>
        </p:spPr>
      </p:pic>
      <p:pic>
        <p:nvPicPr>
          <p:cNvPr id="4" name="3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000496" y="2536013"/>
            <a:ext cx="1428760" cy="1357322"/>
          </a:xfrm>
          <a:prstGeom prst="rect">
            <a:avLst/>
          </a:prstGeom>
        </p:spPr>
      </p:pic>
      <p:pic>
        <p:nvPicPr>
          <p:cNvPr id="5" name="4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214942" y="1893071"/>
            <a:ext cx="1428760" cy="1357322"/>
          </a:xfrm>
          <a:prstGeom prst="rect">
            <a:avLst/>
          </a:prstGeom>
        </p:spPr>
      </p:pic>
      <p:pic>
        <p:nvPicPr>
          <p:cNvPr id="6" name="5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714612" y="1750195"/>
            <a:ext cx="1428760" cy="1357322"/>
          </a:xfrm>
          <a:prstGeom prst="rect">
            <a:avLst/>
          </a:prstGeom>
        </p:spPr>
      </p:pic>
      <p:pic>
        <p:nvPicPr>
          <p:cNvPr id="7" name="6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214810" y="107121"/>
            <a:ext cx="977573" cy="928694"/>
          </a:xfrm>
          <a:prstGeom prst="rect">
            <a:avLst/>
          </a:prstGeom>
        </p:spPr>
      </p:pic>
      <p:pic>
        <p:nvPicPr>
          <p:cNvPr id="8" name="7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6572264" y="2178823"/>
            <a:ext cx="977573" cy="928694"/>
          </a:xfrm>
          <a:prstGeom prst="rect">
            <a:avLst/>
          </a:prstGeom>
        </p:spPr>
      </p:pic>
      <p:pic>
        <p:nvPicPr>
          <p:cNvPr id="9" name="8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143372" y="3893335"/>
            <a:ext cx="977573" cy="928694"/>
          </a:xfrm>
          <a:prstGeom prst="rect">
            <a:avLst/>
          </a:prstGeom>
        </p:spPr>
      </p:pic>
      <p:pic>
        <p:nvPicPr>
          <p:cNvPr id="10" name="9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785918" y="2107385"/>
            <a:ext cx="977573" cy="928694"/>
          </a:xfrm>
          <a:prstGeom prst="rect">
            <a:avLst/>
          </a:prstGeom>
        </p:spPr>
      </p:pic>
      <p:pic>
        <p:nvPicPr>
          <p:cNvPr id="11" name="10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357686" y="-607259"/>
            <a:ext cx="714380" cy="678661"/>
          </a:xfrm>
          <a:prstGeom prst="rect">
            <a:avLst/>
          </a:prstGeom>
        </p:spPr>
      </p:pic>
      <p:pic>
        <p:nvPicPr>
          <p:cNvPr id="12" name="11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286248" y="4822029"/>
            <a:ext cx="714380" cy="642942"/>
          </a:xfrm>
          <a:prstGeom prst="rect">
            <a:avLst/>
          </a:prstGeom>
        </p:spPr>
      </p:pic>
      <p:pic>
        <p:nvPicPr>
          <p:cNvPr id="13" name="12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500958" y="2393137"/>
            <a:ext cx="714380" cy="678661"/>
          </a:xfrm>
          <a:prstGeom prst="rect">
            <a:avLst/>
          </a:prstGeom>
        </p:spPr>
      </p:pic>
      <p:pic>
        <p:nvPicPr>
          <p:cNvPr id="14" name="13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071538" y="2250261"/>
            <a:ext cx="714380" cy="678661"/>
          </a:xfrm>
          <a:prstGeom prst="rect">
            <a:avLst/>
          </a:prstGeom>
        </p:spPr>
      </p:pic>
      <p:pic>
        <p:nvPicPr>
          <p:cNvPr id="15" name="14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00034" y="2321699"/>
            <a:ext cx="526385" cy="500066"/>
          </a:xfrm>
          <a:prstGeom prst="rect">
            <a:avLst/>
          </a:prstGeom>
        </p:spPr>
      </p:pic>
      <p:pic>
        <p:nvPicPr>
          <p:cNvPr id="16" name="15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357818" y="678625"/>
            <a:ext cx="1428760" cy="1357322"/>
          </a:xfrm>
          <a:prstGeom prst="rect">
            <a:avLst/>
          </a:prstGeom>
        </p:spPr>
      </p:pic>
      <p:pic>
        <p:nvPicPr>
          <p:cNvPr id="17" name="16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6500826" y="178559"/>
            <a:ext cx="977573" cy="928694"/>
          </a:xfrm>
          <a:prstGeom prst="rect">
            <a:avLst/>
          </a:prstGeom>
        </p:spPr>
      </p:pic>
      <p:pic>
        <p:nvPicPr>
          <p:cNvPr id="18" name="17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358082" y="-178631"/>
            <a:ext cx="714380" cy="678661"/>
          </a:xfrm>
          <a:prstGeom prst="rect">
            <a:avLst/>
          </a:prstGeom>
        </p:spPr>
      </p:pic>
      <p:pic>
        <p:nvPicPr>
          <p:cNvPr id="19" name="18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929586" y="-464383"/>
            <a:ext cx="526385" cy="500066"/>
          </a:xfrm>
          <a:prstGeom prst="rect">
            <a:avLst/>
          </a:prstGeom>
        </p:spPr>
      </p:pic>
      <p:pic>
        <p:nvPicPr>
          <p:cNvPr id="20" name="19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714612" y="2964641"/>
            <a:ext cx="1428760" cy="1357322"/>
          </a:xfrm>
          <a:prstGeom prst="rect">
            <a:avLst/>
          </a:prstGeom>
        </p:spPr>
      </p:pic>
      <p:pic>
        <p:nvPicPr>
          <p:cNvPr id="21" name="20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928794" y="3750459"/>
            <a:ext cx="977573" cy="928694"/>
          </a:xfrm>
          <a:prstGeom prst="rect">
            <a:avLst/>
          </a:prstGeom>
        </p:spPr>
      </p:pic>
      <p:pic>
        <p:nvPicPr>
          <p:cNvPr id="22" name="21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357290" y="4321963"/>
            <a:ext cx="714380" cy="678661"/>
          </a:xfrm>
          <a:prstGeom prst="rect">
            <a:avLst/>
          </a:prstGeom>
        </p:spPr>
      </p:pic>
      <p:pic>
        <p:nvPicPr>
          <p:cNvPr id="23" name="22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928662" y="4750591"/>
            <a:ext cx="526385" cy="500066"/>
          </a:xfrm>
          <a:prstGeom prst="rect">
            <a:avLst/>
          </a:prstGeom>
        </p:spPr>
      </p:pic>
      <p:pic>
        <p:nvPicPr>
          <p:cNvPr id="24" name="23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786050" y="535749"/>
            <a:ext cx="1428760" cy="1357322"/>
          </a:xfrm>
          <a:prstGeom prst="rect">
            <a:avLst/>
          </a:prstGeom>
        </p:spPr>
      </p:pic>
      <p:pic>
        <p:nvPicPr>
          <p:cNvPr id="25" name="24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000232" y="249997"/>
            <a:ext cx="977573" cy="928694"/>
          </a:xfrm>
          <a:prstGeom prst="rect">
            <a:avLst/>
          </a:prstGeom>
        </p:spPr>
      </p:pic>
      <p:pic>
        <p:nvPicPr>
          <p:cNvPr id="26" name="25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428728" y="35683"/>
            <a:ext cx="714380" cy="678661"/>
          </a:xfrm>
          <a:prstGeom prst="rect">
            <a:avLst/>
          </a:prstGeom>
        </p:spPr>
      </p:pic>
      <p:pic>
        <p:nvPicPr>
          <p:cNvPr id="27" name="26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000100" y="-178631"/>
            <a:ext cx="526385" cy="500066"/>
          </a:xfrm>
          <a:prstGeom prst="rect">
            <a:avLst/>
          </a:prstGeom>
        </p:spPr>
      </p:pic>
      <p:pic>
        <p:nvPicPr>
          <p:cNvPr id="28" name="27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143504" y="3107517"/>
            <a:ext cx="1428760" cy="1357322"/>
          </a:xfrm>
          <a:prstGeom prst="rect">
            <a:avLst/>
          </a:prstGeom>
        </p:spPr>
      </p:pic>
      <p:pic>
        <p:nvPicPr>
          <p:cNvPr id="29" name="28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6357950" y="3821897"/>
            <a:ext cx="977573" cy="928694"/>
          </a:xfrm>
          <a:prstGeom prst="rect">
            <a:avLst/>
          </a:prstGeom>
        </p:spPr>
      </p:pic>
      <p:pic>
        <p:nvPicPr>
          <p:cNvPr id="30" name="29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143768" y="4393401"/>
            <a:ext cx="714380" cy="678661"/>
          </a:xfrm>
          <a:prstGeom prst="rect">
            <a:avLst/>
          </a:prstGeom>
        </p:spPr>
      </p:pic>
      <p:pic>
        <p:nvPicPr>
          <p:cNvPr id="31" name="30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715272" y="4822029"/>
            <a:ext cx="526385" cy="500066"/>
          </a:xfrm>
          <a:prstGeom prst="rect">
            <a:avLst/>
          </a:prstGeom>
        </p:spPr>
      </p:pic>
      <p:sp>
        <p:nvSpPr>
          <p:cNvPr id="32" name="31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fltVal val="0"/>
                                          </p:val>
                                        </p:tav>
                                        <p:tav tm="100000">
                                          <p:val>
                                            <p:strVal val="#ppt_w"/>
                                          </p:val>
                                        </p:tav>
                                      </p:tavLst>
                                    </p:anim>
                                    <p:anim calcmode="lin" valueType="num">
                                      <p:cBhvr>
                                        <p:cTn id="26" dur="3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p:val>
                                            <p:fltVal val="0"/>
                                          </p:val>
                                        </p:tav>
                                        <p:tav tm="100000">
                                          <p:val>
                                            <p:strVal val="#ppt_w"/>
                                          </p:val>
                                        </p:tav>
                                      </p:tavLst>
                                    </p:anim>
                                    <p:anim calcmode="lin" valueType="num">
                                      <p:cBhvr>
                                        <p:cTn id="30" dur="3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3000" fill="hold"/>
                                        <p:tgtEl>
                                          <p:spTgt spid="11"/>
                                        </p:tgtEl>
                                        <p:attrNameLst>
                                          <p:attrName>ppt_w</p:attrName>
                                        </p:attrNameLst>
                                      </p:cBhvr>
                                      <p:tavLst>
                                        <p:tav tm="0">
                                          <p:val>
                                            <p:fltVal val="0"/>
                                          </p:val>
                                        </p:tav>
                                        <p:tav tm="100000">
                                          <p:val>
                                            <p:strVal val="#ppt_w"/>
                                          </p:val>
                                        </p:tav>
                                      </p:tavLst>
                                    </p:anim>
                                    <p:anim calcmode="lin" valueType="num">
                                      <p:cBhvr>
                                        <p:cTn id="42" dur="3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fltVal val="0"/>
                                          </p:val>
                                        </p:tav>
                                        <p:tav tm="100000">
                                          <p:val>
                                            <p:strVal val="#ppt_w"/>
                                          </p:val>
                                        </p:tav>
                                      </p:tavLst>
                                    </p:anim>
                                    <p:anim calcmode="lin" valueType="num">
                                      <p:cBhvr>
                                        <p:cTn id="54" dur="3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3000" fill="hold"/>
                                        <p:tgtEl>
                                          <p:spTgt spid="15"/>
                                        </p:tgtEl>
                                        <p:attrNameLst>
                                          <p:attrName>ppt_w</p:attrName>
                                        </p:attrNameLst>
                                      </p:cBhvr>
                                      <p:tavLst>
                                        <p:tav tm="0">
                                          <p:val>
                                            <p:fltVal val="0"/>
                                          </p:val>
                                        </p:tav>
                                        <p:tav tm="100000">
                                          <p:val>
                                            <p:strVal val="#ppt_w"/>
                                          </p:val>
                                        </p:tav>
                                      </p:tavLst>
                                    </p:anim>
                                    <p:anim calcmode="lin" valueType="num">
                                      <p:cBhvr>
                                        <p:cTn id="58" dur="3000" fill="hold"/>
                                        <p:tgtEl>
                                          <p:spTgt spid="1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ppt_w</p:attrName>
                                        </p:attrNameLst>
                                      </p:cBhvr>
                                      <p:tavLst>
                                        <p:tav tm="0">
                                          <p:val>
                                            <p:fltVal val="0"/>
                                          </p:val>
                                        </p:tav>
                                        <p:tav tm="100000">
                                          <p:val>
                                            <p:strVal val="#ppt_w"/>
                                          </p:val>
                                        </p:tav>
                                      </p:tavLst>
                                    </p:anim>
                                    <p:anim calcmode="lin" valueType="num">
                                      <p:cBhvr>
                                        <p:cTn id="62" dur="3000" fill="hold"/>
                                        <p:tgtEl>
                                          <p:spTgt spid="1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3000" fill="hold"/>
                                        <p:tgtEl>
                                          <p:spTgt spid="17"/>
                                        </p:tgtEl>
                                        <p:attrNameLst>
                                          <p:attrName>ppt_w</p:attrName>
                                        </p:attrNameLst>
                                      </p:cBhvr>
                                      <p:tavLst>
                                        <p:tav tm="0">
                                          <p:val>
                                            <p:fltVal val="0"/>
                                          </p:val>
                                        </p:tav>
                                        <p:tav tm="100000">
                                          <p:val>
                                            <p:strVal val="#ppt_w"/>
                                          </p:val>
                                        </p:tav>
                                      </p:tavLst>
                                    </p:anim>
                                    <p:anim calcmode="lin" valueType="num">
                                      <p:cBhvr>
                                        <p:cTn id="66" dur="3000" fill="hold"/>
                                        <p:tgtEl>
                                          <p:spTgt spid="1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3000" fill="hold"/>
                                        <p:tgtEl>
                                          <p:spTgt spid="18"/>
                                        </p:tgtEl>
                                        <p:attrNameLst>
                                          <p:attrName>ppt_w</p:attrName>
                                        </p:attrNameLst>
                                      </p:cBhvr>
                                      <p:tavLst>
                                        <p:tav tm="0">
                                          <p:val>
                                            <p:fltVal val="0"/>
                                          </p:val>
                                        </p:tav>
                                        <p:tav tm="100000">
                                          <p:val>
                                            <p:strVal val="#ppt_w"/>
                                          </p:val>
                                        </p:tav>
                                      </p:tavLst>
                                    </p:anim>
                                    <p:anim calcmode="lin" valueType="num">
                                      <p:cBhvr>
                                        <p:cTn id="70" dur="3000" fill="hold"/>
                                        <p:tgtEl>
                                          <p:spTgt spid="1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3000" fill="hold"/>
                                        <p:tgtEl>
                                          <p:spTgt spid="19"/>
                                        </p:tgtEl>
                                        <p:attrNameLst>
                                          <p:attrName>ppt_w</p:attrName>
                                        </p:attrNameLst>
                                      </p:cBhvr>
                                      <p:tavLst>
                                        <p:tav tm="0">
                                          <p:val>
                                            <p:fltVal val="0"/>
                                          </p:val>
                                        </p:tav>
                                        <p:tav tm="100000">
                                          <p:val>
                                            <p:strVal val="#ppt_w"/>
                                          </p:val>
                                        </p:tav>
                                      </p:tavLst>
                                    </p:anim>
                                    <p:anim calcmode="lin" valueType="num">
                                      <p:cBhvr>
                                        <p:cTn id="74" dur="3000" fill="hold"/>
                                        <p:tgtEl>
                                          <p:spTgt spid="1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3000" fill="hold"/>
                                        <p:tgtEl>
                                          <p:spTgt spid="20"/>
                                        </p:tgtEl>
                                        <p:attrNameLst>
                                          <p:attrName>ppt_w</p:attrName>
                                        </p:attrNameLst>
                                      </p:cBhvr>
                                      <p:tavLst>
                                        <p:tav tm="0">
                                          <p:val>
                                            <p:fltVal val="0"/>
                                          </p:val>
                                        </p:tav>
                                        <p:tav tm="100000">
                                          <p:val>
                                            <p:strVal val="#ppt_w"/>
                                          </p:val>
                                        </p:tav>
                                      </p:tavLst>
                                    </p:anim>
                                    <p:anim calcmode="lin" valueType="num">
                                      <p:cBhvr>
                                        <p:cTn id="78" dur="3000" fill="hold"/>
                                        <p:tgtEl>
                                          <p:spTgt spid="2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3000" fill="hold"/>
                                        <p:tgtEl>
                                          <p:spTgt spid="21"/>
                                        </p:tgtEl>
                                        <p:attrNameLst>
                                          <p:attrName>ppt_w</p:attrName>
                                        </p:attrNameLst>
                                      </p:cBhvr>
                                      <p:tavLst>
                                        <p:tav tm="0">
                                          <p:val>
                                            <p:fltVal val="0"/>
                                          </p:val>
                                        </p:tav>
                                        <p:tav tm="100000">
                                          <p:val>
                                            <p:strVal val="#ppt_w"/>
                                          </p:val>
                                        </p:tav>
                                      </p:tavLst>
                                    </p:anim>
                                    <p:anim calcmode="lin" valueType="num">
                                      <p:cBhvr>
                                        <p:cTn id="82" dur="3000" fill="hold"/>
                                        <p:tgtEl>
                                          <p:spTgt spid="2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3000" fill="hold"/>
                                        <p:tgtEl>
                                          <p:spTgt spid="22"/>
                                        </p:tgtEl>
                                        <p:attrNameLst>
                                          <p:attrName>ppt_w</p:attrName>
                                        </p:attrNameLst>
                                      </p:cBhvr>
                                      <p:tavLst>
                                        <p:tav tm="0">
                                          <p:val>
                                            <p:fltVal val="0"/>
                                          </p:val>
                                        </p:tav>
                                        <p:tav tm="100000">
                                          <p:val>
                                            <p:strVal val="#ppt_w"/>
                                          </p:val>
                                        </p:tav>
                                      </p:tavLst>
                                    </p:anim>
                                    <p:anim calcmode="lin" valueType="num">
                                      <p:cBhvr>
                                        <p:cTn id="86" dur="3000" fill="hold"/>
                                        <p:tgtEl>
                                          <p:spTgt spid="2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3000" fill="hold"/>
                                        <p:tgtEl>
                                          <p:spTgt spid="23"/>
                                        </p:tgtEl>
                                        <p:attrNameLst>
                                          <p:attrName>ppt_w</p:attrName>
                                        </p:attrNameLst>
                                      </p:cBhvr>
                                      <p:tavLst>
                                        <p:tav tm="0">
                                          <p:val>
                                            <p:fltVal val="0"/>
                                          </p:val>
                                        </p:tav>
                                        <p:tav tm="100000">
                                          <p:val>
                                            <p:strVal val="#ppt_w"/>
                                          </p:val>
                                        </p:tav>
                                      </p:tavLst>
                                    </p:anim>
                                    <p:anim calcmode="lin" valueType="num">
                                      <p:cBhvr>
                                        <p:cTn id="90" dur="3000" fill="hold"/>
                                        <p:tgtEl>
                                          <p:spTgt spid="2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3000" fill="hold"/>
                                        <p:tgtEl>
                                          <p:spTgt spid="24"/>
                                        </p:tgtEl>
                                        <p:attrNameLst>
                                          <p:attrName>ppt_w</p:attrName>
                                        </p:attrNameLst>
                                      </p:cBhvr>
                                      <p:tavLst>
                                        <p:tav tm="0">
                                          <p:val>
                                            <p:fltVal val="0"/>
                                          </p:val>
                                        </p:tav>
                                        <p:tav tm="100000">
                                          <p:val>
                                            <p:strVal val="#ppt_w"/>
                                          </p:val>
                                        </p:tav>
                                      </p:tavLst>
                                    </p:anim>
                                    <p:anim calcmode="lin" valueType="num">
                                      <p:cBhvr>
                                        <p:cTn id="94" dur="3000" fill="hold"/>
                                        <p:tgtEl>
                                          <p:spTgt spid="2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3000" fill="hold"/>
                                        <p:tgtEl>
                                          <p:spTgt spid="25"/>
                                        </p:tgtEl>
                                        <p:attrNameLst>
                                          <p:attrName>ppt_w</p:attrName>
                                        </p:attrNameLst>
                                      </p:cBhvr>
                                      <p:tavLst>
                                        <p:tav tm="0">
                                          <p:val>
                                            <p:fltVal val="0"/>
                                          </p:val>
                                        </p:tav>
                                        <p:tav tm="100000">
                                          <p:val>
                                            <p:strVal val="#ppt_w"/>
                                          </p:val>
                                        </p:tav>
                                      </p:tavLst>
                                    </p:anim>
                                    <p:anim calcmode="lin" valueType="num">
                                      <p:cBhvr>
                                        <p:cTn id="98" dur="3000" fill="hold"/>
                                        <p:tgtEl>
                                          <p:spTgt spid="2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3000" fill="hold"/>
                                        <p:tgtEl>
                                          <p:spTgt spid="26"/>
                                        </p:tgtEl>
                                        <p:attrNameLst>
                                          <p:attrName>ppt_w</p:attrName>
                                        </p:attrNameLst>
                                      </p:cBhvr>
                                      <p:tavLst>
                                        <p:tav tm="0">
                                          <p:val>
                                            <p:fltVal val="0"/>
                                          </p:val>
                                        </p:tav>
                                        <p:tav tm="100000">
                                          <p:val>
                                            <p:strVal val="#ppt_w"/>
                                          </p:val>
                                        </p:tav>
                                      </p:tavLst>
                                    </p:anim>
                                    <p:anim calcmode="lin" valueType="num">
                                      <p:cBhvr>
                                        <p:cTn id="102" dur="3000" fill="hold"/>
                                        <p:tgtEl>
                                          <p:spTgt spid="2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3000" fill="hold"/>
                                        <p:tgtEl>
                                          <p:spTgt spid="27"/>
                                        </p:tgtEl>
                                        <p:attrNameLst>
                                          <p:attrName>ppt_w</p:attrName>
                                        </p:attrNameLst>
                                      </p:cBhvr>
                                      <p:tavLst>
                                        <p:tav tm="0">
                                          <p:val>
                                            <p:fltVal val="0"/>
                                          </p:val>
                                        </p:tav>
                                        <p:tav tm="100000">
                                          <p:val>
                                            <p:strVal val="#ppt_w"/>
                                          </p:val>
                                        </p:tav>
                                      </p:tavLst>
                                    </p:anim>
                                    <p:anim calcmode="lin" valueType="num">
                                      <p:cBhvr>
                                        <p:cTn id="106" dur="3000" fill="hold"/>
                                        <p:tgtEl>
                                          <p:spTgt spid="2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3000" fill="hold"/>
                                        <p:tgtEl>
                                          <p:spTgt spid="28"/>
                                        </p:tgtEl>
                                        <p:attrNameLst>
                                          <p:attrName>ppt_w</p:attrName>
                                        </p:attrNameLst>
                                      </p:cBhvr>
                                      <p:tavLst>
                                        <p:tav tm="0">
                                          <p:val>
                                            <p:fltVal val="0"/>
                                          </p:val>
                                        </p:tav>
                                        <p:tav tm="100000">
                                          <p:val>
                                            <p:strVal val="#ppt_w"/>
                                          </p:val>
                                        </p:tav>
                                      </p:tavLst>
                                    </p:anim>
                                    <p:anim calcmode="lin" valueType="num">
                                      <p:cBhvr>
                                        <p:cTn id="110" dur="3000" fill="hold"/>
                                        <p:tgtEl>
                                          <p:spTgt spid="2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3000" fill="hold"/>
                                        <p:tgtEl>
                                          <p:spTgt spid="29"/>
                                        </p:tgtEl>
                                        <p:attrNameLst>
                                          <p:attrName>ppt_w</p:attrName>
                                        </p:attrNameLst>
                                      </p:cBhvr>
                                      <p:tavLst>
                                        <p:tav tm="0">
                                          <p:val>
                                            <p:fltVal val="0"/>
                                          </p:val>
                                        </p:tav>
                                        <p:tav tm="100000">
                                          <p:val>
                                            <p:strVal val="#ppt_w"/>
                                          </p:val>
                                        </p:tav>
                                      </p:tavLst>
                                    </p:anim>
                                    <p:anim calcmode="lin" valueType="num">
                                      <p:cBhvr>
                                        <p:cTn id="114" dur="3000" fill="hold"/>
                                        <p:tgtEl>
                                          <p:spTgt spid="2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3000" fill="hold"/>
                                        <p:tgtEl>
                                          <p:spTgt spid="30"/>
                                        </p:tgtEl>
                                        <p:attrNameLst>
                                          <p:attrName>ppt_w</p:attrName>
                                        </p:attrNameLst>
                                      </p:cBhvr>
                                      <p:tavLst>
                                        <p:tav tm="0">
                                          <p:val>
                                            <p:fltVal val="0"/>
                                          </p:val>
                                        </p:tav>
                                        <p:tav tm="100000">
                                          <p:val>
                                            <p:strVal val="#ppt_w"/>
                                          </p:val>
                                        </p:tav>
                                      </p:tavLst>
                                    </p:anim>
                                    <p:anim calcmode="lin" valueType="num">
                                      <p:cBhvr>
                                        <p:cTn id="118" dur="3000" fill="hold"/>
                                        <p:tgtEl>
                                          <p:spTgt spid="3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p:cTn id="121" dur="3000" fill="hold"/>
                                        <p:tgtEl>
                                          <p:spTgt spid="31"/>
                                        </p:tgtEl>
                                        <p:attrNameLst>
                                          <p:attrName>ppt_w</p:attrName>
                                        </p:attrNameLst>
                                      </p:cBhvr>
                                      <p:tavLst>
                                        <p:tav tm="0">
                                          <p:val>
                                            <p:fltVal val="0"/>
                                          </p:val>
                                        </p:tav>
                                        <p:tav tm="100000">
                                          <p:val>
                                            <p:strVal val="#ppt_w"/>
                                          </p:val>
                                        </p:tav>
                                      </p:tavLst>
                                    </p:anim>
                                    <p:anim calcmode="lin" valueType="num">
                                      <p:cBhvr>
                                        <p:cTn id="122" dur="3000" fill="hold"/>
                                        <p:tgtEl>
                                          <p:spTgt spid="31"/>
                                        </p:tgtEl>
                                        <p:attrNameLst>
                                          <p:attrName>ppt_h</p:attrName>
                                        </p:attrNameLst>
                                      </p:cBhvr>
                                      <p:tavLst>
                                        <p:tav tm="0">
                                          <p:val>
                                            <p:fltVal val="0"/>
                                          </p:val>
                                        </p:tav>
                                        <p:tav tm="100000">
                                          <p:val>
                                            <p:strVal val="#ppt_h"/>
                                          </p:val>
                                        </p:tav>
                                      </p:tavLst>
                                    </p:anim>
                                  </p:childTnLst>
                                </p:cTn>
                              </p:par>
                              <p:par>
                                <p:cTn id="123" presetID="8" presetClass="emph" presetSubtype="0" fill="hold" nodeType="withEffect">
                                  <p:stCondLst>
                                    <p:cond delay="0"/>
                                  </p:stCondLst>
                                  <p:childTnLst>
                                    <p:animRot by="21600000">
                                      <p:cBhvr>
                                        <p:cTn id="124" dur="3000" fill="hold"/>
                                        <p:tgtEl>
                                          <p:spTgt spid="3"/>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4"/>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5"/>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6"/>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9"/>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0"/>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1"/>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3"/>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4"/>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6"/>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7"/>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8"/>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9"/>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20"/>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21"/>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22"/>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23"/>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24"/>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5"/>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6"/>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7"/>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28"/>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9"/>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30"/>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31"/>
                                        </p:tgtEl>
                                        <p:attrNameLst>
                                          <p:attrName>r</p:attrName>
                                        </p:attrNameLst>
                                      </p:cBhvr>
                                    </p:animRot>
                                  </p:childTnLst>
                                </p:cTn>
                              </p:par>
                              <p:par>
                                <p:cTn id="181" presetID="2" presetClass="entr" presetSubtype="6" fill="hold" nodeType="withEffect">
                                  <p:stCondLst>
                                    <p:cond delay="0"/>
                                  </p:stCondLst>
                                  <p:childTnLst>
                                    <p:set>
                                      <p:cBhvr>
                                        <p:cTn id="182" dur="1" fill="hold">
                                          <p:stCondLst>
                                            <p:cond delay="0"/>
                                          </p:stCondLst>
                                        </p:cTn>
                                        <p:tgtEl>
                                          <p:spTgt spid="24"/>
                                        </p:tgtEl>
                                        <p:attrNameLst>
                                          <p:attrName>style.visibility</p:attrName>
                                        </p:attrNameLst>
                                      </p:cBhvr>
                                      <p:to>
                                        <p:strVal val="visible"/>
                                      </p:to>
                                    </p:set>
                                    <p:anim calcmode="lin" valueType="num">
                                      <p:cBhvr additive="base">
                                        <p:cTn id="183" dur="3000" fill="hold"/>
                                        <p:tgtEl>
                                          <p:spTgt spid="24"/>
                                        </p:tgtEl>
                                        <p:attrNameLst>
                                          <p:attrName>ppt_x</p:attrName>
                                        </p:attrNameLst>
                                      </p:cBhvr>
                                      <p:tavLst>
                                        <p:tav tm="0">
                                          <p:val>
                                            <p:strVal val="1+#ppt_w/2"/>
                                          </p:val>
                                        </p:tav>
                                        <p:tav tm="100000">
                                          <p:val>
                                            <p:strVal val="#ppt_x"/>
                                          </p:val>
                                        </p:tav>
                                      </p:tavLst>
                                    </p:anim>
                                    <p:anim calcmode="lin" valueType="num">
                                      <p:cBhvr additive="base">
                                        <p:cTn id="184" dur="3000" fill="hold"/>
                                        <p:tgtEl>
                                          <p:spTgt spid="24"/>
                                        </p:tgtEl>
                                        <p:attrNameLst>
                                          <p:attrName>ppt_y</p:attrName>
                                        </p:attrNameLst>
                                      </p:cBhvr>
                                      <p:tavLst>
                                        <p:tav tm="0">
                                          <p:val>
                                            <p:strVal val="1+#ppt_h/2"/>
                                          </p:val>
                                        </p:tav>
                                        <p:tav tm="100000">
                                          <p:val>
                                            <p:strVal val="#ppt_y"/>
                                          </p:val>
                                        </p:tav>
                                      </p:tavLst>
                                    </p:anim>
                                  </p:childTnLst>
                                </p:cTn>
                              </p:par>
                              <p:par>
                                <p:cTn id="185" presetID="2" presetClass="entr" presetSubtype="6" fill="hold" nodeType="withEffect">
                                  <p:stCondLst>
                                    <p:cond delay="0"/>
                                  </p:stCondLst>
                                  <p:childTnLst>
                                    <p:set>
                                      <p:cBhvr>
                                        <p:cTn id="186" dur="1" fill="hold">
                                          <p:stCondLst>
                                            <p:cond delay="0"/>
                                          </p:stCondLst>
                                        </p:cTn>
                                        <p:tgtEl>
                                          <p:spTgt spid="25"/>
                                        </p:tgtEl>
                                        <p:attrNameLst>
                                          <p:attrName>style.visibility</p:attrName>
                                        </p:attrNameLst>
                                      </p:cBhvr>
                                      <p:to>
                                        <p:strVal val="visible"/>
                                      </p:to>
                                    </p:set>
                                    <p:anim calcmode="lin" valueType="num">
                                      <p:cBhvr additive="base">
                                        <p:cTn id="187" dur="3000" fill="hold"/>
                                        <p:tgtEl>
                                          <p:spTgt spid="25"/>
                                        </p:tgtEl>
                                        <p:attrNameLst>
                                          <p:attrName>ppt_x</p:attrName>
                                        </p:attrNameLst>
                                      </p:cBhvr>
                                      <p:tavLst>
                                        <p:tav tm="0">
                                          <p:val>
                                            <p:strVal val="1+#ppt_w/2"/>
                                          </p:val>
                                        </p:tav>
                                        <p:tav tm="100000">
                                          <p:val>
                                            <p:strVal val="#ppt_x"/>
                                          </p:val>
                                        </p:tav>
                                      </p:tavLst>
                                    </p:anim>
                                    <p:anim calcmode="lin" valueType="num">
                                      <p:cBhvr additive="base">
                                        <p:cTn id="188" dur="3000" fill="hold"/>
                                        <p:tgtEl>
                                          <p:spTgt spid="25"/>
                                        </p:tgtEl>
                                        <p:attrNameLst>
                                          <p:attrName>ppt_y</p:attrName>
                                        </p:attrNameLst>
                                      </p:cBhvr>
                                      <p:tavLst>
                                        <p:tav tm="0">
                                          <p:val>
                                            <p:strVal val="1+#ppt_h/2"/>
                                          </p:val>
                                        </p:tav>
                                        <p:tav tm="100000">
                                          <p:val>
                                            <p:strVal val="#ppt_y"/>
                                          </p:val>
                                        </p:tav>
                                      </p:tavLst>
                                    </p:anim>
                                  </p:childTnLst>
                                </p:cTn>
                              </p:par>
                              <p:par>
                                <p:cTn id="189" presetID="2" presetClass="entr" presetSubtype="6" fill="hold" nodeType="withEffect">
                                  <p:stCondLst>
                                    <p:cond delay="0"/>
                                  </p:stCondLst>
                                  <p:childTnLst>
                                    <p:set>
                                      <p:cBhvr>
                                        <p:cTn id="190" dur="1" fill="hold">
                                          <p:stCondLst>
                                            <p:cond delay="0"/>
                                          </p:stCondLst>
                                        </p:cTn>
                                        <p:tgtEl>
                                          <p:spTgt spid="26"/>
                                        </p:tgtEl>
                                        <p:attrNameLst>
                                          <p:attrName>style.visibility</p:attrName>
                                        </p:attrNameLst>
                                      </p:cBhvr>
                                      <p:to>
                                        <p:strVal val="visible"/>
                                      </p:to>
                                    </p:set>
                                    <p:anim calcmode="lin" valueType="num">
                                      <p:cBhvr additive="base">
                                        <p:cTn id="191" dur="3000" fill="hold"/>
                                        <p:tgtEl>
                                          <p:spTgt spid="26"/>
                                        </p:tgtEl>
                                        <p:attrNameLst>
                                          <p:attrName>ppt_x</p:attrName>
                                        </p:attrNameLst>
                                      </p:cBhvr>
                                      <p:tavLst>
                                        <p:tav tm="0">
                                          <p:val>
                                            <p:strVal val="1+#ppt_w/2"/>
                                          </p:val>
                                        </p:tav>
                                        <p:tav tm="100000">
                                          <p:val>
                                            <p:strVal val="#ppt_x"/>
                                          </p:val>
                                        </p:tav>
                                      </p:tavLst>
                                    </p:anim>
                                    <p:anim calcmode="lin" valueType="num">
                                      <p:cBhvr additive="base">
                                        <p:cTn id="192" dur="3000" fill="hold"/>
                                        <p:tgtEl>
                                          <p:spTgt spid="26"/>
                                        </p:tgtEl>
                                        <p:attrNameLst>
                                          <p:attrName>ppt_y</p:attrName>
                                        </p:attrNameLst>
                                      </p:cBhvr>
                                      <p:tavLst>
                                        <p:tav tm="0">
                                          <p:val>
                                            <p:strVal val="1+#ppt_h/2"/>
                                          </p:val>
                                        </p:tav>
                                        <p:tav tm="100000">
                                          <p:val>
                                            <p:strVal val="#ppt_y"/>
                                          </p:val>
                                        </p:tav>
                                      </p:tavLst>
                                    </p:anim>
                                  </p:childTnLst>
                                </p:cTn>
                              </p:par>
                              <p:par>
                                <p:cTn id="193" presetID="2" presetClass="entr" presetSubtype="6" fill="hold" nodeType="withEffect">
                                  <p:stCondLst>
                                    <p:cond delay="0"/>
                                  </p:stCondLst>
                                  <p:childTnLst>
                                    <p:set>
                                      <p:cBhvr>
                                        <p:cTn id="194" dur="1" fill="hold">
                                          <p:stCondLst>
                                            <p:cond delay="0"/>
                                          </p:stCondLst>
                                        </p:cTn>
                                        <p:tgtEl>
                                          <p:spTgt spid="27"/>
                                        </p:tgtEl>
                                        <p:attrNameLst>
                                          <p:attrName>style.visibility</p:attrName>
                                        </p:attrNameLst>
                                      </p:cBhvr>
                                      <p:to>
                                        <p:strVal val="visible"/>
                                      </p:to>
                                    </p:set>
                                    <p:anim calcmode="lin" valueType="num">
                                      <p:cBhvr additive="base">
                                        <p:cTn id="195" dur="3000" fill="hold"/>
                                        <p:tgtEl>
                                          <p:spTgt spid="27"/>
                                        </p:tgtEl>
                                        <p:attrNameLst>
                                          <p:attrName>ppt_x</p:attrName>
                                        </p:attrNameLst>
                                      </p:cBhvr>
                                      <p:tavLst>
                                        <p:tav tm="0">
                                          <p:val>
                                            <p:strVal val="1+#ppt_w/2"/>
                                          </p:val>
                                        </p:tav>
                                        <p:tav tm="100000">
                                          <p:val>
                                            <p:strVal val="#ppt_x"/>
                                          </p:val>
                                        </p:tav>
                                      </p:tavLst>
                                    </p:anim>
                                    <p:anim calcmode="lin" valueType="num">
                                      <p:cBhvr additive="base">
                                        <p:cTn id="196" dur="3000" fill="hold"/>
                                        <p:tgtEl>
                                          <p:spTgt spid="27"/>
                                        </p:tgtEl>
                                        <p:attrNameLst>
                                          <p:attrName>ppt_y</p:attrName>
                                        </p:attrNameLst>
                                      </p:cBhvr>
                                      <p:tavLst>
                                        <p:tav tm="0">
                                          <p:val>
                                            <p:strVal val="1+#ppt_h/2"/>
                                          </p:val>
                                        </p:tav>
                                        <p:tav tm="100000">
                                          <p:val>
                                            <p:strVal val="#ppt_y"/>
                                          </p:val>
                                        </p:tav>
                                      </p:tavLst>
                                    </p:anim>
                                  </p:childTnLst>
                                </p:cTn>
                              </p:par>
                              <p:par>
                                <p:cTn id="197" presetID="2" presetClass="entr" presetSubtype="4" fill="hold" nodeType="withEffect">
                                  <p:stCondLst>
                                    <p:cond delay="0"/>
                                  </p:stCondLst>
                                  <p:childTnLst>
                                    <p:set>
                                      <p:cBhvr>
                                        <p:cTn id="198" dur="1" fill="hold">
                                          <p:stCondLst>
                                            <p:cond delay="0"/>
                                          </p:stCondLst>
                                        </p:cTn>
                                        <p:tgtEl>
                                          <p:spTgt spid="3"/>
                                        </p:tgtEl>
                                        <p:attrNameLst>
                                          <p:attrName>style.visibility</p:attrName>
                                        </p:attrNameLst>
                                      </p:cBhvr>
                                      <p:to>
                                        <p:strVal val="visible"/>
                                      </p:to>
                                    </p:set>
                                    <p:anim calcmode="lin" valueType="num">
                                      <p:cBhvr additive="base">
                                        <p:cTn id="199" dur="3000" fill="hold"/>
                                        <p:tgtEl>
                                          <p:spTgt spid="3"/>
                                        </p:tgtEl>
                                        <p:attrNameLst>
                                          <p:attrName>ppt_x</p:attrName>
                                        </p:attrNameLst>
                                      </p:cBhvr>
                                      <p:tavLst>
                                        <p:tav tm="0">
                                          <p:val>
                                            <p:strVal val="#ppt_x"/>
                                          </p:val>
                                        </p:tav>
                                        <p:tav tm="100000">
                                          <p:val>
                                            <p:strVal val="#ppt_x"/>
                                          </p:val>
                                        </p:tav>
                                      </p:tavLst>
                                    </p:anim>
                                    <p:anim calcmode="lin" valueType="num">
                                      <p:cBhvr additive="base">
                                        <p:cTn id="200" dur="3000" fill="hold"/>
                                        <p:tgtEl>
                                          <p:spTgt spid="3"/>
                                        </p:tgtEl>
                                        <p:attrNameLst>
                                          <p:attrName>ppt_y</p:attrName>
                                        </p:attrNameLst>
                                      </p:cBhvr>
                                      <p:tavLst>
                                        <p:tav tm="0">
                                          <p:val>
                                            <p:strVal val="1+#ppt_h/2"/>
                                          </p:val>
                                        </p:tav>
                                        <p:tav tm="100000">
                                          <p:val>
                                            <p:strVal val="#ppt_y"/>
                                          </p:val>
                                        </p:tav>
                                      </p:tavLst>
                                    </p:anim>
                                  </p:childTnLst>
                                </p:cTn>
                              </p:par>
                              <p:par>
                                <p:cTn id="201" presetID="2" presetClass="entr" presetSubtype="4" fill="hold" nodeType="withEffect">
                                  <p:stCondLst>
                                    <p:cond delay="0"/>
                                  </p:stCondLst>
                                  <p:childTnLst>
                                    <p:set>
                                      <p:cBhvr>
                                        <p:cTn id="202" dur="1" fill="hold">
                                          <p:stCondLst>
                                            <p:cond delay="0"/>
                                          </p:stCondLst>
                                        </p:cTn>
                                        <p:tgtEl>
                                          <p:spTgt spid="7"/>
                                        </p:tgtEl>
                                        <p:attrNameLst>
                                          <p:attrName>style.visibility</p:attrName>
                                        </p:attrNameLst>
                                      </p:cBhvr>
                                      <p:to>
                                        <p:strVal val="visible"/>
                                      </p:to>
                                    </p:set>
                                    <p:anim calcmode="lin" valueType="num">
                                      <p:cBhvr additive="base">
                                        <p:cTn id="203" dur="3000" fill="hold"/>
                                        <p:tgtEl>
                                          <p:spTgt spid="7"/>
                                        </p:tgtEl>
                                        <p:attrNameLst>
                                          <p:attrName>ppt_x</p:attrName>
                                        </p:attrNameLst>
                                      </p:cBhvr>
                                      <p:tavLst>
                                        <p:tav tm="0">
                                          <p:val>
                                            <p:strVal val="#ppt_x"/>
                                          </p:val>
                                        </p:tav>
                                        <p:tav tm="100000">
                                          <p:val>
                                            <p:strVal val="#ppt_x"/>
                                          </p:val>
                                        </p:tav>
                                      </p:tavLst>
                                    </p:anim>
                                    <p:anim calcmode="lin" valueType="num">
                                      <p:cBhvr additive="base">
                                        <p:cTn id="204" dur="3000" fill="hold"/>
                                        <p:tgtEl>
                                          <p:spTgt spid="7"/>
                                        </p:tgtEl>
                                        <p:attrNameLst>
                                          <p:attrName>ppt_y</p:attrName>
                                        </p:attrNameLst>
                                      </p:cBhvr>
                                      <p:tavLst>
                                        <p:tav tm="0">
                                          <p:val>
                                            <p:strVal val="1+#ppt_h/2"/>
                                          </p:val>
                                        </p:tav>
                                        <p:tav tm="100000">
                                          <p:val>
                                            <p:strVal val="#ppt_y"/>
                                          </p:val>
                                        </p:tav>
                                      </p:tavLst>
                                    </p:anim>
                                  </p:childTnLst>
                                </p:cTn>
                              </p:par>
                              <p:par>
                                <p:cTn id="205" presetID="2" presetClass="entr" presetSubtype="4" fill="hold" nodeType="withEffect">
                                  <p:stCondLst>
                                    <p:cond delay="0"/>
                                  </p:stCondLst>
                                  <p:childTnLst>
                                    <p:set>
                                      <p:cBhvr>
                                        <p:cTn id="206" dur="1" fill="hold">
                                          <p:stCondLst>
                                            <p:cond delay="0"/>
                                          </p:stCondLst>
                                        </p:cTn>
                                        <p:tgtEl>
                                          <p:spTgt spid="11"/>
                                        </p:tgtEl>
                                        <p:attrNameLst>
                                          <p:attrName>style.visibility</p:attrName>
                                        </p:attrNameLst>
                                      </p:cBhvr>
                                      <p:to>
                                        <p:strVal val="visible"/>
                                      </p:to>
                                    </p:set>
                                    <p:anim calcmode="lin" valueType="num">
                                      <p:cBhvr additive="base">
                                        <p:cTn id="207" dur="3000" fill="hold"/>
                                        <p:tgtEl>
                                          <p:spTgt spid="11"/>
                                        </p:tgtEl>
                                        <p:attrNameLst>
                                          <p:attrName>ppt_x</p:attrName>
                                        </p:attrNameLst>
                                      </p:cBhvr>
                                      <p:tavLst>
                                        <p:tav tm="0">
                                          <p:val>
                                            <p:strVal val="#ppt_x"/>
                                          </p:val>
                                        </p:tav>
                                        <p:tav tm="100000">
                                          <p:val>
                                            <p:strVal val="#ppt_x"/>
                                          </p:val>
                                        </p:tav>
                                      </p:tavLst>
                                    </p:anim>
                                    <p:anim calcmode="lin" valueType="num">
                                      <p:cBhvr additive="base">
                                        <p:cTn id="208" dur="3000" fill="hold"/>
                                        <p:tgtEl>
                                          <p:spTgt spid="11"/>
                                        </p:tgtEl>
                                        <p:attrNameLst>
                                          <p:attrName>ppt_y</p:attrName>
                                        </p:attrNameLst>
                                      </p:cBhvr>
                                      <p:tavLst>
                                        <p:tav tm="0">
                                          <p:val>
                                            <p:strVal val="1+#ppt_h/2"/>
                                          </p:val>
                                        </p:tav>
                                        <p:tav tm="100000">
                                          <p:val>
                                            <p:strVal val="#ppt_y"/>
                                          </p:val>
                                        </p:tav>
                                      </p:tavLst>
                                    </p:anim>
                                  </p:childTnLst>
                                </p:cTn>
                              </p:par>
                              <p:par>
                                <p:cTn id="209" presetID="2" presetClass="entr" presetSubtype="12" fill="hold" nodeType="withEffect">
                                  <p:stCondLst>
                                    <p:cond delay="0"/>
                                  </p:stCondLst>
                                  <p:childTnLst>
                                    <p:set>
                                      <p:cBhvr>
                                        <p:cTn id="210" dur="1" fill="hold">
                                          <p:stCondLst>
                                            <p:cond delay="0"/>
                                          </p:stCondLst>
                                        </p:cTn>
                                        <p:tgtEl>
                                          <p:spTgt spid="16"/>
                                        </p:tgtEl>
                                        <p:attrNameLst>
                                          <p:attrName>style.visibility</p:attrName>
                                        </p:attrNameLst>
                                      </p:cBhvr>
                                      <p:to>
                                        <p:strVal val="visible"/>
                                      </p:to>
                                    </p:set>
                                    <p:anim calcmode="lin" valueType="num">
                                      <p:cBhvr additive="base">
                                        <p:cTn id="211" dur="3000" fill="hold"/>
                                        <p:tgtEl>
                                          <p:spTgt spid="16"/>
                                        </p:tgtEl>
                                        <p:attrNameLst>
                                          <p:attrName>ppt_x</p:attrName>
                                        </p:attrNameLst>
                                      </p:cBhvr>
                                      <p:tavLst>
                                        <p:tav tm="0">
                                          <p:val>
                                            <p:strVal val="0-#ppt_w/2"/>
                                          </p:val>
                                        </p:tav>
                                        <p:tav tm="100000">
                                          <p:val>
                                            <p:strVal val="#ppt_x"/>
                                          </p:val>
                                        </p:tav>
                                      </p:tavLst>
                                    </p:anim>
                                    <p:anim calcmode="lin" valueType="num">
                                      <p:cBhvr additive="base">
                                        <p:cTn id="212" dur="3000" fill="hold"/>
                                        <p:tgtEl>
                                          <p:spTgt spid="16"/>
                                        </p:tgtEl>
                                        <p:attrNameLst>
                                          <p:attrName>ppt_y</p:attrName>
                                        </p:attrNameLst>
                                      </p:cBhvr>
                                      <p:tavLst>
                                        <p:tav tm="0">
                                          <p:val>
                                            <p:strVal val="1+#ppt_h/2"/>
                                          </p:val>
                                        </p:tav>
                                        <p:tav tm="100000">
                                          <p:val>
                                            <p:strVal val="#ppt_y"/>
                                          </p:val>
                                        </p:tav>
                                      </p:tavLst>
                                    </p:anim>
                                  </p:childTnLst>
                                </p:cTn>
                              </p:par>
                              <p:par>
                                <p:cTn id="213" presetID="2" presetClass="entr" presetSubtype="12" fill="hold" nodeType="withEffect">
                                  <p:stCondLst>
                                    <p:cond delay="0"/>
                                  </p:stCondLst>
                                  <p:childTnLst>
                                    <p:set>
                                      <p:cBhvr>
                                        <p:cTn id="214" dur="1" fill="hold">
                                          <p:stCondLst>
                                            <p:cond delay="0"/>
                                          </p:stCondLst>
                                        </p:cTn>
                                        <p:tgtEl>
                                          <p:spTgt spid="17"/>
                                        </p:tgtEl>
                                        <p:attrNameLst>
                                          <p:attrName>style.visibility</p:attrName>
                                        </p:attrNameLst>
                                      </p:cBhvr>
                                      <p:to>
                                        <p:strVal val="visible"/>
                                      </p:to>
                                    </p:set>
                                    <p:anim calcmode="lin" valueType="num">
                                      <p:cBhvr additive="base">
                                        <p:cTn id="215" dur="3000" fill="hold"/>
                                        <p:tgtEl>
                                          <p:spTgt spid="17"/>
                                        </p:tgtEl>
                                        <p:attrNameLst>
                                          <p:attrName>ppt_x</p:attrName>
                                        </p:attrNameLst>
                                      </p:cBhvr>
                                      <p:tavLst>
                                        <p:tav tm="0">
                                          <p:val>
                                            <p:strVal val="0-#ppt_w/2"/>
                                          </p:val>
                                        </p:tav>
                                        <p:tav tm="100000">
                                          <p:val>
                                            <p:strVal val="#ppt_x"/>
                                          </p:val>
                                        </p:tav>
                                      </p:tavLst>
                                    </p:anim>
                                    <p:anim calcmode="lin" valueType="num">
                                      <p:cBhvr additive="base">
                                        <p:cTn id="216" dur="3000" fill="hold"/>
                                        <p:tgtEl>
                                          <p:spTgt spid="17"/>
                                        </p:tgtEl>
                                        <p:attrNameLst>
                                          <p:attrName>ppt_y</p:attrName>
                                        </p:attrNameLst>
                                      </p:cBhvr>
                                      <p:tavLst>
                                        <p:tav tm="0">
                                          <p:val>
                                            <p:strVal val="1+#ppt_h/2"/>
                                          </p:val>
                                        </p:tav>
                                        <p:tav tm="100000">
                                          <p:val>
                                            <p:strVal val="#ppt_y"/>
                                          </p:val>
                                        </p:tav>
                                      </p:tavLst>
                                    </p:anim>
                                  </p:childTnLst>
                                </p:cTn>
                              </p:par>
                              <p:par>
                                <p:cTn id="217" presetID="2" presetClass="entr" presetSubtype="12" fill="hold" nodeType="withEffect">
                                  <p:stCondLst>
                                    <p:cond delay="0"/>
                                  </p:stCondLst>
                                  <p:childTnLst>
                                    <p:set>
                                      <p:cBhvr>
                                        <p:cTn id="218" dur="1" fill="hold">
                                          <p:stCondLst>
                                            <p:cond delay="0"/>
                                          </p:stCondLst>
                                        </p:cTn>
                                        <p:tgtEl>
                                          <p:spTgt spid="18"/>
                                        </p:tgtEl>
                                        <p:attrNameLst>
                                          <p:attrName>style.visibility</p:attrName>
                                        </p:attrNameLst>
                                      </p:cBhvr>
                                      <p:to>
                                        <p:strVal val="visible"/>
                                      </p:to>
                                    </p:set>
                                    <p:anim calcmode="lin" valueType="num">
                                      <p:cBhvr additive="base">
                                        <p:cTn id="219" dur="3000" fill="hold"/>
                                        <p:tgtEl>
                                          <p:spTgt spid="18"/>
                                        </p:tgtEl>
                                        <p:attrNameLst>
                                          <p:attrName>ppt_x</p:attrName>
                                        </p:attrNameLst>
                                      </p:cBhvr>
                                      <p:tavLst>
                                        <p:tav tm="0">
                                          <p:val>
                                            <p:strVal val="0-#ppt_w/2"/>
                                          </p:val>
                                        </p:tav>
                                        <p:tav tm="100000">
                                          <p:val>
                                            <p:strVal val="#ppt_x"/>
                                          </p:val>
                                        </p:tav>
                                      </p:tavLst>
                                    </p:anim>
                                    <p:anim calcmode="lin" valueType="num">
                                      <p:cBhvr additive="base">
                                        <p:cTn id="220" dur="3000" fill="hold"/>
                                        <p:tgtEl>
                                          <p:spTgt spid="18"/>
                                        </p:tgtEl>
                                        <p:attrNameLst>
                                          <p:attrName>ppt_y</p:attrName>
                                        </p:attrNameLst>
                                      </p:cBhvr>
                                      <p:tavLst>
                                        <p:tav tm="0">
                                          <p:val>
                                            <p:strVal val="1+#ppt_h/2"/>
                                          </p:val>
                                        </p:tav>
                                        <p:tav tm="100000">
                                          <p:val>
                                            <p:strVal val="#ppt_y"/>
                                          </p:val>
                                        </p:tav>
                                      </p:tavLst>
                                    </p:anim>
                                  </p:childTnLst>
                                </p:cTn>
                              </p:par>
                              <p:par>
                                <p:cTn id="221" presetID="2" presetClass="entr" presetSubtype="12" fill="hold" nodeType="withEffect">
                                  <p:stCondLst>
                                    <p:cond delay="0"/>
                                  </p:stCondLst>
                                  <p:childTnLst>
                                    <p:set>
                                      <p:cBhvr>
                                        <p:cTn id="222" dur="1" fill="hold">
                                          <p:stCondLst>
                                            <p:cond delay="0"/>
                                          </p:stCondLst>
                                        </p:cTn>
                                        <p:tgtEl>
                                          <p:spTgt spid="19"/>
                                        </p:tgtEl>
                                        <p:attrNameLst>
                                          <p:attrName>style.visibility</p:attrName>
                                        </p:attrNameLst>
                                      </p:cBhvr>
                                      <p:to>
                                        <p:strVal val="visible"/>
                                      </p:to>
                                    </p:set>
                                    <p:anim calcmode="lin" valueType="num">
                                      <p:cBhvr additive="base">
                                        <p:cTn id="223" dur="3000" fill="hold"/>
                                        <p:tgtEl>
                                          <p:spTgt spid="19"/>
                                        </p:tgtEl>
                                        <p:attrNameLst>
                                          <p:attrName>ppt_x</p:attrName>
                                        </p:attrNameLst>
                                      </p:cBhvr>
                                      <p:tavLst>
                                        <p:tav tm="0">
                                          <p:val>
                                            <p:strVal val="0-#ppt_w/2"/>
                                          </p:val>
                                        </p:tav>
                                        <p:tav tm="100000">
                                          <p:val>
                                            <p:strVal val="#ppt_x"/>
                                          </p:val>
                                        </p:tav>
                                      </p:tavLst>
                                    </p:anim>
                                    <p:anim calcmode="lin" valueType="num">
                                      <p:cBhvr additive="base">
                                        <p:cTn id="224" dur="3000" fill="hold"/>
                                        <p:tgtEl>
                                          <p:spTgt spid="19"/>
                                        </p:tgtEl>
                                        <p:attrNameLst>
                                          <p:attrName>ppt_y</p:attrName>
                                        </p:attrNameLst>
                                      </p:cBhvr>
                                      <p:tavLst>
                                        <p:tav tm="0">
                                          <p:val>
                                            <p:strVal val="1+#ppt_h/2"/>
                                          </p:val>
                                        </p:tav>
                                        <p:tav tm="100000">
                                          <p:val>
                                            <p:strVal val="#ppt_y"/>
                                          </p:val>
                                        </p:tav>
                                      </p:tavLst>
                                    </p:anim>
                                  </p:childTnLst>
                                </p:cTn>
                              </p:par>
                              <p:par>
                                <p:cTn id="225" presetID="2" presetClass="entr" presetSubtype="8" fill="hold" nodeType="withEffect">
                                  <p:stCondLst>
                                    <p:cond delay="0"/>
                                  </p:stCondLst>
                                  <p:childTnLst>
                                    <p:set>
                                      <p:cBhvr>
                                        <p:cTn id="226" dur="1" fill="hold">
                                          <p:stCondLst>
                                            <p:cond delay="0"/>
                                          </p:stCondLst>
                                        </p:cTn>
                                        <p:tgtEl>
                                          <p:spTgt spid="5"/>
                                        </p:tgtEl>
                                        <p:attrNameLst>
                                          <p:attrName>style.visibility</p:attrName>
                                        </p:attrNameLst>
                                      </p:cBhvr>
                                      <p:to>
                                        <p:strVal val="visible"/>
                                      </p:to>
                                    </p:set>
                                    <p:anim calcmode="lin" valueType="num">
                                      <p:cBhvr additive="base">
                                        <p:cTn id="227" dur="3000" fill="hold"/>
                                        <p:tgtEl>
                                          <p:spTgt spid="5"/>
                                        </p:tgtEl>
                                        <p:attrNameLst>
                                          <p:attrName>ppt_x</p:attrName>
                                        </p:attrNameLst>
                                      </p:cBhvr>
                                      <p:tavLst>
                                        <p:tav tm="0">
                                          <p:val>
                                            <p:strVal val="0-#ppt_w/2"/>
                                          </p:val>
                                        </p:tav>
                                        <p:tav tm="100000">
                                          <p:val>
                                            <p:strVal val="#ppt_x"/>
                                          </p:val>
                                        </p:tav>
                                      </p:tavLst>
                                    </p:anim>
                                    <p:anim calcmode="lin" valueType="num">
                                      <p:cBhvr additive="base">
                                        <p:cTn id="228" dur="3000" fill="hold"/>
                                        <p:tgtEl>
                                          <p:spTgt spid="5"/>
                                        </p:tgtEl>
                                        <p:attrNameLst>
                                          <p:attrName>ppt_y</p:attrName>
                                        </p:attrNameLst>
                                      </p:cBhvr>
                                      <p:tavLst>
                                        <p:tav tm="0">
                                          <p:val>
                                            <p:strVal val="#ppt_y"/>
                                          </p:val>
                                        </p:tav>
                                        <p:tav tm="100000">
                                          <p:val>
                                            <p:strVal val="#ppt_y"/>
                                          </p:val>
                                        </p:tav>
                                      </p:tavLst>
                                    </p:anim>
                                  </p:childTnLst>
                                </p:cTn>
                              </p:par>
                              <p:par>
                                <p:cTn id="229" presetID="2" presetClass="entr" presetSubtype="8" fill="hold" nodeType="withEffect">
                                  <p:stCondLst>
                                    <p:cond delay="0"/>
                                  </p:stCondLst>
                                  <p:childTnLst>
                                    <p:set>
                                      <p:cBhvr>
                                        <p:cTn id="230" dur="1" fill="hold">
                                          <p:stCondLst>
                                            <p:cond delay="0"/>
                                          </p:stCondLst>
                                        </p:cTn>
                                        <p:tgtEl>
                                          <p:spTgt spid="8"/>
                                        </p:tgtEl>
                                        <p:attrNameLst>
                                          <p:attrName>style.visibility</p:attrName>
                                        </p:attrNameLst>
                                      </p:cBhvr>
                                      <p:to>
                                        <p:strVal val="visible"/>
                                      </p:to>
                                    </p:set>
                                    <p:anim calcmode="lin" valueType="num">
                                      <p:cBhvr additive="base">
                                        <p:cTn id="231" dur="3000" fill="hold"/>
                                        <p:tgtEl>
                                          <p:spTgt spid="8"/>
                                        </p:tgtEl>
                                        <p:attrNameLst>
                                          <p:attrName>ppt_x</p:attrName>
                                        </p:attrNameLst>
                                      </p:cBhvr>
                                      <p:tavLst>
                                        <p:tav tm="0">
                                          <p:val>
                                            <p:strVal val="0-#ppt_w/2"/>
                                          </p:val>
                                        </p:tav>
                                        <p:tav tm="100000">
                                          <p:val>
                                            <p:strVal val="#ppt_x"/>
                                          </p:val>
                                        </p:tav>
                                      </p:tavLst>
                                    </p:anim>
                                    <p:anim calcmode="lin" valueType="num">
                                      <p:cBhvr additive="base">
                                        <p:cTn id="232" dur="3000" fill="hold"/>
                                        <p:tgtEl>
                                          <p:spTgt spid="8"/>
                                        </p:tgtEl>
                                        <p:attrNameLst>
                                          <p:attrName>ppt_y</p:attrName>
                                        </p:attrNameLst>
                                      </p:cBhvr>
                                      <p:tavLst>
                                        <p:tav tm="0">
                                          <p:val>
                                            <p:strVal val="#ppt_y"/>
                                          </p:val>
                                        </p:tav>
                                        <p:tav tm="100000">
                                          <p:val>
                                            <p:strVal val="#ppt_y"/>
                                          </p:val>
                                        </p:tav>
                                      </p:tavLst>
                                    </p:anim>
                                  </p:childTnLst>
                                </p:cTn>
                              </p:par>
                              <p:par>
                                <p:cTn id="233" presetID="2" presetClass="entr" presetSubtype="8" fill="hold" nodeType="withEffect">
                                  <p:stCondLst>
                                    <p:cond delay="0"/>
                                  </p:stCondLst>
                                  <p:childTnLst>
                                    <p:set>
                                      <p:cBhvr>
                                        <p:cTn id="234" dur="1" fill="hold">
                                          <p:stCondLst>
                                            <p:cond delay="0"/>
                                          </p:stCondLst>
                                        </p:cTn>
                                        <p:tgtEl>
                                          <p:spTgt spid="13"/>
                                        </p:tgtEl>
                                        <p:attrNameLst>
                                          <p:attrName>style.visibility</p:attrName>
                                        </p:attrNameLst>
                                      </p:cBhvr>
                                      <p:to>
                                        <p:strVal val="visible"/>
                                      </p:to>
                                    </p:set>
                                    <p:anim calcmode="lin" valueType="num">
                                      <p:cBhvr additive="base">
                                        <p:cTn id="235" dur="3000" fill="hold"/>
                                        <p:tgtEl>
                                          <p:spTgt spid="13"/>
                                        </p:tgtEl>
                                        <p:attrNameLst>
                                          <p:attrName>ppt_x</p:attrName>
                                        </p:attrNameLst>
                                      </p:cBhvr>
                                      <p:tavLst>
                                        <p:tav tm="0">
                                          <p:val>
                                            <p:strVal val="0-#ppt_w/2"/>
                                          </p:val>
                                        </p:tav>
                                        <p:tav tm="100000">
                                          <p:val>
                                            <p:strVal val="#ppt_x"/>
                                          </p:val>
                                        </p:tav>
                                      </p:tavLst>
                                    </p:anim>
                                    <p:anim calcmode="lin" valueType="num">
                                      <p:cBhvr additive="base">
                                        <p:cTn id="236" dur="3000" fill="hold"/>
                                        <p:tgtEl>
                                          <p:spTgt spid="13"/>
                                        </p:tgtEl>
                                        <p:attrNameLst>
                                          <p:attrName>ppt_y</p:attrName>
                                        </p:attrNameLst>
                                      </p:cBhvr>
                                      <p:tavLst>
                                        <p:tav tm="0">
                                          <p:val>
                                            <p:strVal val="#ppt_y"/>
                                          </p:val>
                                        </p:tav>
                                        <p:tav tm="100000">
                                          <p:val>
                                            <p:strVal val="#ppt_y"/>
                                          </p:val>
                                        </p:tav>
                                      </p:tavLst>
                                    </p:anim>
                                  </p:childTnLst>
                                </p:cTn>
                              </p:par>
                              <p:par>
                                <p:cTn id="237" presetID="2" presetClass="entr" presetSubtype="9" fill="hold" nodeType="withEffect">
                                  <p:stCondLst>
                                    <p:cond delay="0"/>
                                  </p:stCondLst>
                                  <p:childTnLst>
                                    <p:set>
                                      <p:cBhvr>
                                        <p:cTn id="238" dur="1" fill="hold">
                                          <p:stCondLst>
                                            <p:cond delay="0"/>
                                          </p:stCondLst>
                                        </p:cTn>
                                        <p:tgtEl>
                                          <p:spTgt spid="28"/>
                                        </p:tgtEl>
                                        <p:attrNameLst>
                                          <p:attrName>style.visibility</p:attrName>
                                        </p:attrNameLst>
                                      </p:cBhvr>
                                      <p:to>
                                        <p:strVal val="visible"/>
                                      </p:to>
                                    </p:set>
                                    <p:anim calcmode="lin" valueType="num">
                                      <p:cBhvr additive="base">
                                        <p:cTn id="239" dur="3000" fill="hold"/>
                                        <p:tgtEl>
                                          <p:spTgt spid="28"/>
                                        </p:tgtEl>
                                        <p:attrNameLst>
                                          <p:attrName>ppt_x</p:attrName>
                                        </p:attrNameLst>
                                      </p:cBhvr>
                                      <p:tavLst>
                                        <p:tav tm="0">
                                          <p:val>
                                            <p:strVal val="0-#ppt_w/2"/>
                                          </p:val>
                                        </p:tav>
                                        <p:tav tm="100000">
                                          <p:val>
                                            <p:strVal val="#ppt_x"/>
                                          </p:val>
                                        </p:tav>
                                      </p:tavLst>
                                    </p:anim>
                                    <p:anim calcmode="lin" valueType="num">
                                      <p:cBhvr additive="base">
                                        <p:cTn id="240" dur="3000" fill="hold"/>
                                        <p:tgtEl>
                                          <p:spTgt spid="28"/>
                                        </p:tgtEl>
                                        <p:attrNameLst>
                                          <p:attrName>ppt_y</p:attrName>
                                        </p:attrNameLst>
                                      </p:cBhvr>
                                      <p:tavLst>
                                        <p:tav tm="0">
                                          <p:val>
                                            <p:strVal val="0-#ppt_h/2"/>
                                          </p:val>
                                        </p:tav>
                                        <p:tav tm="100000">
                                          <p:val>
                                            <p:strVal val="#ppt_y"/>
                                          </p:val>
                                        </p:tav>
                                      </p:tavLst>
                                    </p:anim>
                                  </p:childTnLst>
                                </p:cTn>
                              </p:par>
                              <p:par>
                                <p:cTn id="241" presetID="2" presetClass="entr" presetSubtype="9" fill="hold" nodeType="withEffect">
                                  <p:stCondLst>
                                    <p:cond delay="0"/>
                                  </p:stCondLst>
                                  <p:childTnLst>
                                    <p:set>
                                      <p:cBhvr>
                                        <p:cTn id="242" dur="1" fill="hold">
                                          <p:stCondLst>
                                            <p:cond delay="0"/>
                                          </p:stCondLst>
                                        </p:cTn>
                                        <p:tgtEl>
                                          <p:spTgt spid="29"/>
                                        </p:tgtEl>
                                        <p:attrNameLst>
                                          <p:attrName>style.visibility</p:attrName>
                                        </p:attrNameLst>
                                      </p:cBhvr>
                                      <p:to>
                                        <p:strVal val="visible"/>
                                      </p:to>
                                    </p:set>
                                    <p:anim calcmode="lin" valueType="num">
                                      <p:cBhvr additive="base">
                                        <p:cTn id="243" dur="3000" fill="hold"/>
                                        <p:tgtEl>
                                          <p:spTgt spid="29"/>
                                        </p:tgtEl>
                                        <p:attrNameLst>
                                          <p:attrName>ppt_x</p:attrName>
                                        </p:attrNameLst>
                                      </p:cBhvr>
                                      <p:tavLst>
                                        <p:tav tm="0">
                                          <p:val>
                                            <p:strVal val="0-#ppt_w/2"/>
                                          </p:val>
                                        </p:tav>
                                        <p:tav tm="100000">
                                          <p:val>
                                            <p:strVal val="#ppt_x"/>
                                          </p:val>
                                        </p:tav>
                                      </p:tavLst>
                                    </p:anim>
                                    <p:anim calcmode="lin" valueType="num">
                                      <p:cBhvr additive="base">
                                        <p:cTn id="244" dur="3000" fill="hold"/>
                                        <p:tgtEl>
                                          <p:spTgt spid="29"/>
                                        </p:tgtEl>
                                        <p:attrNameLst>
                                          <p:attrName>ppt_y</p:attrName>
                                        </p:attrNameLst>
                                      </p:cBhvr>
                                      <p:tavLst>
                                        <p:tav tm="0">
                                          <p:val>
                                            <p:strVal val="0-#ppt_h/2"/>
                                          </p:val>
                                        </p:tav>
                                        <p:tav tm="100000">
                                          <p:val>
                                            <p:strVal val="#ppt_y"/>
                                          </p:val>
                                        </p:tav>
                                      </p:tavLst>
                                    </p:anim>
                                  </p:childTnLst>
                                </p:cTn>
                              </p:par>
                              <p:par>
                                <p:cTn id="245" presetID="2" presetClass="entr" presetSubtype="9" fill="hold" nodeType="withEffect">
                                  <p:stCondLst>
                                    <p:cond delay="0"/>
                                  </p:stCondLst>
                                  <p:childTnLst>
                                    <p:set>
                                      <p:cBhvr>
                                        <p:cTn id="246" dur="1" fill="hold">
                                          <p:stCondLst>
                                            <p:cond delay="0"/>
                                          </p:stCondLst>
                                        </p:cTn>
                                        <p:tgtEl>
                                          <p:spTgt spid="30"/>
                                        </p:tgtEl>
                                        <p:attrNameLst>
                                          <p:attrName>style.visibility</p:attrName>
                                        </p:attrNameLst>
                                      </p:cBhvr>
                                      <p:to>
                                        <p:strVal val="visible"/>
                                      </p:to>
                                    </p:set>
                                    <p:anim calcmode="lin" valueType="num">
                                      <p:cBhvr additive="base">
                                        <p:cTn id="247" dur="3000" fill="hold"/>
                                        <p:tgtEl>
                                          <p:spTgt spid="30"/>
                                        </p:tgtEl>
                                        <p:attrNameLst>
                                          <p:attrName>ppt_x</p:attrName>
                                        </p:attrNameLst>
                                      </p:cBhvr>
                                      <p:tavLst>
                                        <p:tav tm="0">
                                          <p:val>
                                            <p:strVal val="0-#ppt_w/2"/>
                                          </p:val>
                                        </p:tav>
                                        <p:tav tm="100000">
                                          <p:val>
                                            <p:strVal val="#ppt_x"/>
                                          </p:val>
                                        </p:tav>
                                      </p:tavLst>
                                    </p:anim>
                                    <p:anim calcmode="lin" valueType="num">
                                      <p:cBhvr additive="base">
                                        <p:cTn id="248" dur="3000" fill="hold"/>
                                        <p:tgtEl>
                                          <p:spTgt spid="30"/>
                                        </p:tgtEl>
                                        <p:attrNameLst>
                                          <p:attrName>ppt_y</p:attrName>
                                        </p:attrNameLst>
                                      </p:cBhvr>
                                      <p:tavLst>
                                        <p:tav tm="0">
                                          <p:val>
                                            <p:strVal val="0-#ppt_h/2"/>
                                          </p:val>
                                        </p:tav>
                                        <p:tav tm="100000">
                                          <p:val>
                                            <p:strVal val="#ppt_y"/>
                                          </p:val>
                                        </p:tav>
                                      </p:tavLst>
                                    </p:anim>
                                  </p:childTnLst>
                                </p:cTn>
                              </p:par>
                              <p:par>
                                <p:cTn id="249" presetID="2" presetClass="entr" presetSubtype="9" fill="hold" nodeType="withEffect">
                                  <p:stCondLst>
                                    <p:cond delay="0"/>
                                  </p:stCondLst>
                                  <p:childTnLst>
                                    <p:set>
                                      <p:cBhvr>
                                        <p:cTn id="250" dur="1" fill="hold">
                                          <p:stCondLst>
                                            <p:cond delay="0"/>
                                          </p:stCondLst>
                                        </p:cTn>
                                        <p:tgtEl>
                                          <p:spTgt spid="31"/>
                                        </p:tgtEl>
                                        <p:attrNameLst>
                                          <p:attrName>style.visibility</p:attrName>
                                        </p:attrNameLst>
                                      </p:cBhvr>
                                      <p:to>
                                        <p:strVal val="visible"/>
                                      </p:to>
                                    </p:set>
                                    <p:anim calcmode="lin" valueType="num">
                                      <p:cBhvr additive="base">
                                        <p:cTn id="251" dur="3000" fill="hold"/>
                                        <p:tgtEl>
                                          <p:spTgt spid="31"/>
                                        </p:tgtEl>
                                        <p:attrNameLst>
                                          <p:attrName>ppt_x</p:attrName>
                                        </p:attrNameLst>
                                      </p:cBhvr>
                                      <p:tavLst>
                                        <p:tav tm="0">
                                          <p:val>
                                            <p:strVal val="0-#ppt_w/2"/>
                                          </p:val>
                                        </p:tav>
                                        <p:tav tm="100000">
                                          <p:val>
                                            <p:strVal val="#ppt_x"/>
                                          </p:val>
                                        </p:tav>
                                      </p:tavLst>
                                    </p:anim>
                                    <p:anim calcmode="lin" valueType="num">
                                      <p:cBhvr additive="base">
                                        <p:cTn id="252" dur="3000" fill="hold"/>
                                        <p:tgtEl>
                                          <p:spTgt spid="31"/>
                                        </p:tgtEl>
                                        <p:attrNameLst>
                                          <p:attrName>ppt_y</p:attrName>
                                        </p:attrNameLst>
                                      </p:cBhvr>
                                      <p:tavLst>
                                        <p:tav tm="0">
                                          <p:val>
                                            <p:strVal val="0-#ppt_h/2"/>
                                          </p:val>
                                        </p:tav>
                                        <p:tav tm="100000">
                                          <p:val>
                                            <p:strVal val="#ppt_y"/>
                                          </p:val>
                                        </p:tav>
                                      </p:tavLst>
                                    </p:anim>
                                  </p:childTnLst>
                                </p:cTn>
                              </p:par>
                              <p:par>
                                <p:cTn id="253" presetID="2" presetClass="entr" presetSubtype="1"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 calcmode="lin" valueType="num">
                                      <p:cBhvr additive="base">
                                        <p:cTn id="255" dur="3000" fill="hold"/>
                                        <p:tgtEl>
                                          <p:spTgt spid="4"/>
                                        </p:tgtEl>
                                        <p:attrNameLst>
                                          <p:attrName>ppt_x</p:attrName>
                                        </p:attrNameLst>
                                      </p:cBhvr>
                                      <p:tavLst>
                                        <p:tav tm="0">
                                          <p:val>
                                            <p:strVal val="#ppt_x"/>
                                          </p:val>
                                        </p:tav>
                                        <p:tav tm="100000">
                                          <p:val>
                                            <p:strVal val="#ppt_x"/>
                                          </p:val>
                                        </p:tav>
                                      </p:tavLst>
                                    </p:anim>
                                    <p:anim calcmode="lin" valueType="num">
                                      <p:cBhvr additive="base">
                                        <p:cTn id="256" dur="3000" fill="hold"/>
                                        <p:tgtEl>
                                          <p:spTgt spid="4"/>
                                        </p:tgtEl>
                                        <p:attrNameLst>
                                          <p:attrName>ppt_y</p:attrName>
                                        </p:attrNameLst>
                                      </p:cBhvr>
                                      <p:tavLst>
                                        <p:tav tm="0">
                                          <p:val>
                                            <p:strVal val="0-#ppt_h/2"/>
                                          </p:val>
                                        </p:tav>
                                        <p:tav tm="100000">
                                          <p:val>
                                            <p:strVal val="#ppt_y"/>
                                          </p:val>
                                        </p:tav>
                                      </p:tavLst>
                                    </p:anim>
                                  </p:childTnLst>
                                </p:cTn>
                              </p:par>
                              <p:par>
                                <p:cTn id="257" presetID="2" presetClass="entr" presetSubtype="1" fill="hold" nodeType="withEffect">
                                  <p:stCondLst>
                                    <p:cond delay="0"/>
                                  </p:stCondLst>
                                  <p:childTnLst>
                                    <p:set>
                                      <p:cBhvr>
                                        <p:cTn id="258" dur="1" fill="hold">
                                          <p:stCondLst>
                                            <p:cond delay="0"/>
                                          </p:stCondLst>
                                        </p:cTn>
                                        <p:tgtEl>
                                          <p:spTgt spid="9"/>
                                        </p:tgtEl>
                                        <p:attrNameLst>
                                          <p:attrName>style.visibility</p:attrName>
                                        </p:attrNameLst>
                                      </p:cBhvr>
                                      <p:to>
                                        <p:strVal val="visible"/>
                                      </p:to>
                                    </p:set>
                                    <p:anim calcmode="lin" valueType="num">
                                      <p:cBhvr additive="base">
                                        <p:cTn id="259" dur="3000" fill="hold"/>
                                        <p:tgtEl>
                                          <p:spTgt spid="9"/>
                                        </p:tgtEl>
                                        <p:attrNameLst>
                                          <p:attrName>ppt_x</p:attrName>
                                        </p:attrNameLst>
                                      </p:cBhvr>
                                      <p:tavLst>
                                        <p:tav tm="0">
                                          <p:val>
                                            <p:strVal val="#ppt_x"/>
                                          </p:val>
                                        </p:tav>
                                        <p:tav tm="100000">
                                          <p:val>
                                            <p:strVal val="#ppt_x"/>
                                          </p:val>
                                        </p:tav>
                                      </p:tavLst>
                                    </p:anim>
                                    <p:anim calcmode="lin" valueType="num">
                                      <p:cBhvr additive="base">
                                        <p:cTn id="260" dur="3000" fill="hold"/>
                                        <p:tgtEl>
                                          <p:spTgt spid="9"/>
                                        </p:tgtEl>
                                        <p:attrNameLst>
                                          <p:attrName>ppt_y</p:attrName>
                                        </p:attrNameLst>
                                      </p:cBhvr>
                                      <p:tavLst>
                                        <p:tav tm="0">
                                          <p:val>
                                            <p:strVal val="0-#ppt_h/2"/>
                                          </p:val>
                                        </p:tav>
                                        <p:tav tm="100000">
                                          <p:val>
                                            <p:strVal val="#ppt_y"/>
                                          </p:val>
                                        </p:tav>
                                      </p:tavLst>
                                    </p:anim>
                                  </p:childTnLst>
                                </p:cTn>
                              </p:par>
                              <p:par>
                                <p:cTn id="261" presetID="2" presetClass="entr" presetSubtype="1" fill="hold" nodeType="withEffect">
                                  <p:stCondLst>
                                    <p:cond delay="0"/>
                                  </p:stCondLst>
                                  <p:childTnLst>
                                    <p:set>
                                      <p:cBhvr>
                                        <p:cTn id="262" dur="1" fill="hold">
                                          <p:stCondLst>
                                            <p:cond delay="0"/>
                                          </p:stCondLst>
                                        </p:cTn>
                                        <p:tgtEl>
                                          <p:spTgt spid="12"/>
                                        </p:tgtEl>
                                        <p:attrNameLst>
                                          <p:attrName>style.visibility</p:attrName>
                                        </p:attrNameLst>
                                      </p:cBhvr>
                                      <p:to>
                                        <p:strVal val="visible"/>
                                      </p:to>
                                    </p:set>
                                    <p:anim calcmode="lin" valueType="num">
                                      <p:cBhvr additive="base">
                                        <p:cTn id="263" dur="3000" fill="hold"/>
                                        <p:tgtEl>
                                          <p:spTgt spid="12"/>
                                        </p:tgtEl>
                                        <p:attrNameLst>
                                          <p:attrName>ppt_x</p:attrName>
                                        </p:attrNameLst>
                                      </p:cBhvr>
                                      <p:tavLst>
                                        <p:tav tm="0">
                                          <p:val>
                                            <p:strVal val="#ppt_x"/>
                                          </p:val>
                                        </p:tav>
                                        <p:tav tm="100000">
                                          <p:val>
                                            <p:strVal val="#ppt_x"/>
                                          </p:val>
                                        </p:tav>
                                      </p:tavLst>
                                    </p:anim>
                                    <p:anim calcmode="lin" valueType="num">
                                      <p:cBhvr additive="base">
                                        <p:cTn id="264" dur="3000" fill="hold"/>
                                        <p:tgtEl>
                                          <p:spTgt spid="12"/>
                                        </p:tgtEl>
                                        <p:attrNameLst>
                                          <p:attrName>ppt_y</p:attrName>
                                        </p:attrNameLst>
                                      </p:cBhvr>
                                      <p:tavLst>
                                        <p:tav tm="0">
                                          <p:val>
                                            <p:strVal val="0-#ppt_h/2"/>
                                          </p:val>
                                        </p:tav>
                                        <p:tav tm="100000">
                                          <p:val>
                                            <p:strVal val="#ppt_y"/>
                                          </p:val>
                                        </p:tav>
                                      </p:tavLst>
                                    </p:anim>
                                  </p:childTnLst>
                                </p:cTn>
                              </p:par>
                              <p:par>
                                <p:cTn id="265" presetID="2" presetClass="entr" presetSubtype="3" fill="hold" nodeType="withEffect">
                                  <p:stCondLst>
                                    <p:cond delay="0"/>
                                  </p:stCondLst>
                                  <p:childTnLst>
                                    <p:set>
                                      <p:cBhvr>
                                        <p:cTn id="266" dur="1" fill="hold">
                                          <p:stCondLst>
                                            <p:cond delay="0"/>
                                          </p:stCondLst>
                                        </p:cTn>
                                        <p:tgtEl>
                                          <p:spTgt spid="20"/>
                                        </p:tgtEl>
                                        <p:attrNameLst>
                                          <p:attrName>style.visibility</p:attrName>
                                        </p:attrNameLst>
                                      </p:cBhvr>
                                      <p:to>
                                        <p:strVal val="visible"/>
                                      </p:to>
                                    </p:set>
                                    <p:anim calcmode="lin" valueType="num">
                                      <p:cBhvr additive="base">
                                        <p:cTn id="267" dur="3000" fill="hold"/>
                                        <p:tgtEl>
                                          <p:spTgt spid="20"/>
                                        </p:tgtEl>
                                        <p:attrNameLst>
                                          <p:attrName>ppt_x</p:attrName>
                                        </p:attrNameLst>
                                      </p:cBhvr>
                                      <p:tavLst>
                                        <p:tav tm="0">
                                          <p:val>
                                            <p:strVal val="1+#ppt_w/2"/>
                                          </p:val>
                                        </p:tav>
                                        <p:tav tm="100000">
                                          <p:val>
                                            <p:strVal val="#ppt_x"/>
                                          </p:val>
                                        </p:tav>
                                      </p:tavLst>
                                    </p:anim>
                                    <p:anim calcmode="lin" valueType="num">
                                      <p:cBhvr additive="base">
                                        <p:cTn id="268" dur="3000" fill="hold"/>
                                        <p:tgtEl>
                                          <p:spTgt spid="20"/>
                                        </p:tgtEl>
                                        <p:attrNameLst>
                                          <p:attrName>ppt_y</p:attrName>
                                        </p:attrNameLst>
                                      </p:cBhvr>
                                      <p:tavLst>
                                        <p:tav tm="0">
                                          <p:val>
                                            <p:strVal val="0-#ppt_h/2"/>
                                          </p:val>
                                        </p:tav>
                                        <p:tav tm="100000">
                                          <p:val>
                                            <p:strVal val="#ppt_y"/>
                                          </p:val>
                                        </p:tav>
                                      </p:tavLst>
                                    </p:anim>
                                  </p:childTnLst>
                                </p:cTn>
                              </p:par>
                              <p:par>
                                <p:cTn id="269" presetID="2" presetClass="entr" presetSubtype="3" fill="hold" nodeType="withEffect">
                                  <p:stCondLst>
                                    <p:cond delay="0"/>
                                  </p:stCondLst>
                                  <p:childTnLst>
                                    <p:set>
                                      <p:cBhvr>
                                        <p:cTn id="270" dur="1" fill="hold">
                                          <p:stCondLst>
                                            <p:cond delay="0"/>
                                          </p:stCondLst>
                                        </p:cTn>
                                        <p:tgtEl>
                                          <p:spTgt spid="21"/>
                                        </p:tgtEl>
                                        <p:attrNameLst>
                                          <p:attrName>style.visibility</p:attrName>
                                        </p:attrNameLst>
                                      </p:cBhvr>
                                      <p:to>
                                        <p:strVal val="visible"/>
                                      </p:to>
                                    </p:set>
                                    <p:anim calcmode="lin" valueType="num">
                                      <p:cBhvr additive="base">
                                        <p:cTn id="271" dur="3000" fill="hold"/>
                                        <p:tgtEl>
                                          <p:spTgt spid="21"/>
                                        </p:tgtEl>
                                        <p:attrNameLst>
                                          <p:attrName>ppt_x</p:attrName>
                                        </p:attrNameLst>
                                      </p:cBhvr>
                                      <p:tavLst>
                                        <p:tav tm="0">
                                          <p:val>
                                            <p:strVal val="1+#ppt_w/2"/>
                                          </p:val>
                                        </p:tav>
                                        <p:tav tm="100000">
                                          <p:val>
                                            <p:strVal val="#ppt_x"/>
                                          </p:val>
                                        </p:tav>
                                      </p:tavLst>
                                    </p:anim>
                                    <p:anim calcmode="lin" valueType="num">
                                      <p:cBhvr additive="base">
                                        <p:cTn id="272" dur="3000" fill="hold"/>
                                        <p:tgtEl>
                                          <p:spTgt spid="21"/>
                                        </p:tgtEl>
                                        <p:attrNameLst>
                                          <p:attrName>ppt_y</p:attrName>
                                        </p:attrNameLst>
                                      </p:cBhvr>
                                      <p:tavLst>
                                        <p:tav tm="0">
                                          <p:val>
                                            <p:strVal val="0-#ppt_h/2"/>
                                          </p:val>
                                        </p:tav>
                                        <p:tav tm="100000">
                                          <p:val>
                                            <p:strVal val="#ppt_y"/>
                                          </p:val>
                                        </p:tav>
                                      </p:tavLst>
                                    </p:anim>
                                  </p:childTnLst>
                                </p:cTn>
                              </p:par>
                              <p:par>
                                <p:cTn id="273" presetID="2" presetClass="entr" presetSubtype="3" fill="hold" nodeType="withEffect">
                                  <p:stCondLst>
                                    <p:cond delay="0"/>
                                  </p:stCondLst>
                                  <p:childTnLst>
                                    <p:set>
                                      <p:cBhvr>
                                        <p:cTn id="274" dur="1" fill="hold">
                                          <p:stCondLst>
                                            <p:cond delay="0"/>
                                          </p:stCondLst>
                                        </p:cTn>
                                        <p:tgtEl>
                                          <p:spTgt spid="22"/>
                                        </p:tgtEl>
                                        <p:attrNameLst>
                                          <p:attrName>style.visibility</p:attrName>
                                        </p:attrNameLst>
                                      </p:cBhvr>
                                      <p:to>
                                        <p:strVal val="visible"/>
                                      </p:to>
                                    </p:set>
                                    <p:anim calcmode="lin" valueType="num">
                                      <p:cBhvr additive="base">
                                        <p:cTn id="275" dur="3000" fill="hold"/>
                                        <p:tgtEl>
                                          <p:spTgt spid="22"/>
                                        </p:tgtEl>
                                        <p:attrNameLst>
                                          <p:attrName>ppt_x</p:attrName>
                                        </p:attrNameLst>
                                      </p:cBhvr>
                                      <p:tavLst>
                                        <p:tav tm="0">
                                          <p:val>
                                            <p:strVal val="1+#ppt_w/2"/>
                                          </p:val>
                                        </p:tav>
                                        <p:tav tm="100000">
                                          <p:val>
                                            <p:strVal val="#ppt_x"/>
                                          </p:val>
                                        </p:tav>
                                      </p:tavLst>
                                    </p:anim>
                                    <p:anim calcmode="lin" valueType="num">
                                      <p:cBhvr additive="base">
                                        <p:cTn id="276" dur="3000" fill="hold"/>
                                        <p:tgtEl>
                                          <p:spTgt spid="22"/>
                                        </p:tgtEl>
                                        <p:attrNameLst>
                                          <p:attrName>ppt_y</p:attrName>
                                        </p:attrNameLst>
                                      </p:cBhvr>
                                      <p:tavLst>
                                        <p:tav tm="0">
                                          <p:val>
                                            <p:strVal val="0-#ppt_h/2"/>
                                          </p:val>
                                        </p:tav>
                                        <p:tav tm="100000">
                                          <p:val>
                                            <p:strVal val="#ppt_y"/>
                                          </p:val>
                                        </p:tav>
                                      </p:tavLst>
                                    </p:anim>
                                  </p:childTnLst>
                                </p:cTn>
                              </p:par>
                              <p:par>
                                <p:cTn id="277" presetID="2" presetClass="entr" presetSubtype="3" fill="hold" nodeType="withEffect">
                                  <p:stCondLst>
                                    <p:cond delay="0"/>
                                  </p:stCondLst>
                                  <p:childTnLst>
                                    <p:set>
                                      <p:cBhvr>
                                        <p:cTn id="278" dur="1" fill="hold">
                                          <p:stCondLst>
                                            <p:cond delay="0"/>
                                          </p:stCondLst>
                                        </p:cTn>
                                        <p:tgtEl>
                                          <p:spTgt spid="23"/>
                                        </p:tgtEl>
                                        <p:attrNameLst>
                                          <p:attrName>style.visibility</p:attrName>
                                        </p:attrNameLst>
                                      </p:cBhvr>
                                      <p:to>
                                        <p:strVal val="visible"/>
                                      </p:to>
                                    </p:set>
                                    <p:anim calcmode="lin" valueType="num">
                                      <p:cBhvr additive="base">
                                        <p:cTn id="279" dur="3000" fill="hold"/>
                                        <p:tgtEl>
                                          <p:spTgt spid="23"/>
                                        </p:tgtEl>
                                        <p:attrNameLst>
                                          <p:attrName>ppt_x</p:attrName>
                                        </p:attrNameLst>
                                      </p:cBhvr>
                                      <p:tavLst>
                                        <p:tav tm="0">
                                          <p:val>
                                            <p:strVal val="1+#ppt_w/2"/>
                                          </p:val>
                                        </p:tav>
                                        <p:tav tm="100000">
                                          <p:val>
                                            <p:strVal val="#ppt_x"/>
                                          </p:val>
                                        </p:tav>
                                      </p:tavLst>
                                    </p:anim>
                                    <p:anim calcmode="lin" valueType="num">
                                      <p:cBhvr additive="base">
                                        <p:cTn id="280" dur="3000" fill="hold"/>
                                        <p:tgtEl>
                                          <p:spTgt spid="23"/>
                                        </p:tgtEl>
                                        <p:attrNameLst>
                                          <p:attrName>ppt_y</p:attrName>
                                        </p:attrNameLst>
                                      </p:cBhvr>
                                      <p:tavLst>
                                        <p:tav tm="0">
                                          <p:val>
                                            <p:strVal val="0-#ppt_h/2"/>
                                          </p:val>
                                        </p:tav>
                                        <p:tav tm="100000">
                                          <p:val>
                                            <p:strVal val="#ppt_y"/>
                                          </p:val>
                                        </p:tav>
                                      </p:tavLst>
                                    </p:anim>
                                  </p:childTnLst>
                                </p:cTn>
                              </p:par>
                              <p:par>
                                <p:cTn id="281" presetID="2" presetClass="entr" presetSubtype="2" fill="hold" nodeType="withEffect">
                                  <p:stCondLst>
                                    <p:cond delay="0"/>
                                  </p:stCondLst>
                                  <p:childTnLst>
                                    <p:set>
                                      <p:cBhvr>
                                        <p:cTn id="282" dur="1" fill="hold">
                                          <p:stCondLst>
                                            <p:cond delay="0"/>
                                          </p:stCondLst>
                                        </p:cTn>
                                        <p:tgtEl>
                                          <p:spTgt spid="6"/>
                                        </p:tgtEl>
                                        <p:attrNameLst>
                                          <p:attrName>style.visibility</p:attrName>
                                        </p:attrNameLst>
                                      </p:cBhvr>
                                      <p:to>
                                        <p:strVal val="visible"/>
                                      </p:to>
                                    </p:set>
                                    <p:anim calcmode="lin" valueType="num">
                                      <p:cBhvr additive="base">
                                        <p:cTn id="283" dur="3000" fill="hold"/>
                                        <p:tgtEl>
                                          <p:spTgt spid="6"/>
                                        </p:tgtEl>
                                        <p:attrNameLst>
                                          <p:attrName>ppt_x</p:attrName>
                                        </p:attrNameLst>
                                      </p:cBhvr>
                                      <p:tavLst>
                                        <p:tav tm="0">
                                          <p:val>
                                            <p:strVal val="1+#ppt_w/2"/>
                                          </p:val>
                                        </p:tav>
                                        <p:tav tm="100000">
                                          <p:val>
                                            <p:strVal val="#ppt_x"/>
                                          </p:val>
                                        </p:tav>
                                      </p:tavLst>
                                    </p:anim>
                                    <p:anim calcmode="lin" valueType="num">
                                      <p:cBhvr additive="base">
                                        <p:cTn id="284" dur="3000" fill="hold"/>
                                        <p:tgtEl>
                                          <p:spTgt spid="6"/>
                                        </p:tgtEl>
                                        <p:attrNameLst>
                                          <p:attrName>ppt_y</p:attrName>
                                        </p:attrNameLst>
                                      </p:cBhvr>
                                      <p:tavLst>
                                        <p:tav tm="0">
                                          <p:val>
                                            <p:strVal val="#ppt_y"/>
                                          </p:val>
                                        </p:tav>
                                        <p:tav tm="100000">
                                          <p:val>
                                            <p:strVal val="#ppt_y"/>
                                          </p:val>
                                        </p:tav>
                                      </p:tavLst>
                                    </p:anim>
                                  </p:childTnLst>
                                </p:cTn>
                              </p:par>
                              <p:par>
                                <p:cTn id="285" presetID="2" presetClass="entr" presetSubtype="2" fill="hold" nodeType="withEffect">
                                  <p:stCondLst>
                                    <p:cond delay="0"/>
                                  </p:stCondLst>
                                  <p:childTnLst>
                                    <p:set>
                                      <p:cBhvr>
                                        <p:cTn id="286" dur="1" fill="hold">
                                          <p:stCondLst>
                                            <p:cond delay="0"/>
                                          </p:stCondLst>
                                        </p:cTn>
                                        <p:tgtEl>
                                          <p:spTgt spid="10"/>
                                        </p:tgtEl>
                                        <p:attrNameLst>
                                          <p:attrName>style.visibility</p:attrName>
                                        </p:attrNameLst>
                                      </p:cBhvr>
                                      <p:to>
                                        <p:strVal val="visible"/>
                                      </p:to>
                                    </p:set>
                                    <p:anim calcmode="lin" valueType="num">
                                      <p:cBhvr additive="base">
                                        <p:cTn id="287" dur="3000" fill="hold"/>
                                        <p:tgtEl>
                                          <p:spTgt spid="10"/>
                                        </p:tgtEl>
                                        <p:attrNameLst>
                                          <p:attrName>ppt_x</p:attrName>
                                        </p:attrNameLst>
                                      </p:cBhvr>
                                      <p:tavLst>
                                        <p:tav tm="0">
                                          <p:val>
                                            <p:strVal val="1+#ppt_w/2"/>
                                          </p:val>
                                        </p:tav>
                                        <p:tav tm="100000">
                                          <p:val>
                                            <p:strVal val="#ppt_x"/>
                                          </p:val>
                                        </p:tav>
                                      </p:tavLst>
                                    </p:anim>
                                    <p:anim calcmode="lin" valueType="num">
                                      <p:cBhvr additive="base">
                                        <p:cTn id="288" dur="3000" fill="hold"/>
                                        <p:tgtEl>
                                          <p:spTgt spid="10"/>
                                        </p:tgtEl>
                                        <p:attrNameLst>
                                          <p:attrName>ppt_y</p:attrName>
                                        </p:attrNameLst>
                                      </p:cBhvr>
                                      <p:tavLst>
                                        <p:tav tm="0">
                                          <p:val>
                                            <p:strVal val="#ppt_y"/>
                                          </p:val>
                                        </p:tav>
                                        <p:tav tm="100000">
                                          <p:val>
                                            <p:strVal val="#ppt_y"/>
                                          </p:val>
                                        </p:tav>
                                      </p:tavLst>
                                    </p:anim>
                                  </p:childTnLst>
                                </p:cTn>
                              </p:par>
                              <p:par>
                                <p:cTn id="289" presetID="2" presetClass="entr" presetSubtype="2" fill="hold" nodeType="withEffect">
                                  <p:stCondLst>
                                    <p:cond delay="0"/>
                                  </p:stCondLst>
                                  <p:childTnLst>
                                    <p:set>
                                      <p:cBhvr>
                                        <p:cTn id="290" dur="1" fill="hold">
                                          <p:stCondLst>
                                            <p:cond delay="0"/>
                                          </p:stCondLst>
                                        </p:cTn>
                                        <p:tgtEl>
                                          <p:spTgt spid="14"/>
                                        </p:tgtEl>
                                        <p:attrNameLst>
                                          <p:attrName>style.visibility</p:attrName>
                                        </p:attrNameLst>
                                      </p:cBhvr>
                                      <p:to>
                                        <p:strVal val="visible"/>
                                      </p:to>
                                    </p:set>
                                    <p:anim calcmode="lin" valueType="num">
                                      <p:cBhvr additive="base">
                                        <p:cTn id="291" dur="3000" fill="hold"/>
                                        <p:tgtEl>
                                          <p:spTgt spid="14"/>
                                        </p:tgtEl>
                                        <p:attrNameLst>
                                          <p:attrName>ppt_x</p:attrName>
                                        </p:attrNameLst>
                                      </p:cBhvr>
                                      <p:tavLst>
                                        <p:tav tm="0">
                                          <p:val>
                                            <p:strVal val="1+#ppt_w/2"/>
                                          </p:val>
                                        </p:tav>
                                        <p:tav tm="100000">
                                          <p:val>
                                            <p:strVal val="#ppt_x"/>
                                          </p:val>
                                        </p:tav>
                                      </p:tavLst>
                                    </p:anim>
                                    <p:anim calcmode="lin" valueType="num">
                                      <p:cBhvr additive="base">
                                        <p:cTn id="292" dur="3000" fill="hold"/>
                                        <p:tgtEl>
                                          <p:spTgt spid="14"/>
                                        </p:tgtEl>
                                        <p:attrNameLst>
                                          <p:attrName>ppt_y</p:attrName>
                                        </p:attrNameLst>
                                      </p:cBhvr>
                                      <p:tavLst>
                                        <p:tav tm="0">
                                          <p:val>
                                            <p:strVal val="#ppt_y"/>
                                          </p:val>
                                        </p:tav>
                                        <p:tav tm="100000">
                                          <p:val>
                                            <p:strVal val="#ppt_y"/>
                                          </p:val>
                                        </p:tav>
                                      </p:tavLst>
                                    </p:anim>
                                  </p:childTnLst>
                                </p:cTn>
                              </p:par>
                              <p:par>
                                <p:cTn id="293" presetID="2" presetClass="entr" presetSubtype="2" fill="hold" nodeType="withEffect">
                                  <p:stCondLst>
                                    <p:cond delay="0"/>
                                  </p:stCondLst>
                                  <p:childTnLst>
                                    <p:set>
                                      <p:cBhvr>
                                        <p:cTn id="294" dur="1" fill="hold">
                                          <p:stCondLst>
                                            <p:cond delay="0"/>
                                          </p:stCondLst>
                                        </p:cTn>
                                        <p:tgtEl>
                                          <p:spTgt spid="15"/>
                                        </p:tgtEl>
                                        <p:attrNameLst>
                                          <p:attrName>style.visibility</p:attrName>
                                        </p:attrNameLst>
                                      </p:cBhvr>
                                      <p:to>
                                        <p:strVal val="visible"/>
                                      </p:to>
                                    </p:set>
                                    <p:anim calcmode="lin" valueType="num">
                                      <p:cBhvr additive="base">
                                        <p:cTn id="295" dur="3000" fill="hold"/>
                                        <p:tgtEl>
                                          <p:spTgt spid="15"/>
                                        </p:tgtEl>
                                        <p:attrNameLst>
                                          <p:attrName>ppt_x</p:attrName>
                                        </p:attrNameLst>
                                      </p:cBhvr>
                                      <p:tavLst>
                                        <p:tav tm="0">
                                          <p:val>
                                            <p:strVal val="1+#ppt_w/2"/>
                                          </p:val>
                                        </p:tav>
                                        <p:tav tm="100000">
                                          <p:val>
                                            <p:strVal val="#ppt_x"/>
                                          </p:val>
                                        </p:tav>
                                      </p:tavLst>
                                    </p:anim>
                                    <p:anim calcmode="lin" valueType="num">
                                      <p:cBhvr additive="base">
                                        <p:cTn id="296" dur="3000" fill="hold"/>
                                        <p:tgtEl>
                                          <p:spTgt spid="15"/>
                                        </p:tgtEl>
                                        <p:attrNameLst>
                                          <p:attrName>ppt_y</p:attrName>
                                        </p:attrNameLst>
                                      </p:cBhvr>
                                      <p:tavLst>
                                        <p:tav tm="0">
                                          <p:val>
                                            <p:strVal val="#ppt_y"/>
                                          </p:val>
                                        </p:tav>
                                        <p:tav tm="100000">
                                          <p:val>
                                            <p:strVal val="#ppt_y"/>
                                          </p:val>
                                        </p:tav>
                                      </p:tavLst>
                                    </p:anim>
                                  </p:childTnLst>
                                </p:cTn>
                              </p:par>
                              <p:par>
                                <p:cTn id="297" presetID="23" presetClass="exit" presetSubtype="544" fill="hold" nodeType="withEffect">
                                  <p:stCondLst>
                                    <p:cond delay="0"/>
                                  </p:stCondLst>
                                  <p:childTnLst>
                                    <p:anim calcmode="lin" valueType="num">
                                      <p:cBhvr>
                                        <p:cTn id="298" dur="3000"/>
                                        <p:tgtEl>
                                          <p:spTgt spid="3"/>
                                        </p:tgtEl>
                                        <p:attrNameLst>
                                          <p:attrName>ppt_w</p:attrName>
                                        </p:attrNameLst>
                                      </p:cBhvr>
                                      <p:tavLst>
                                        <p:tav tm="0">
                                          <p:val>
                                            <p:strVal val="ppt_w"/>
                                          </p:val>
                                        </p:tav>
                                        <p:tav tm="100000">
                                          <p:val>
                                            <p:fltVal val="0"/>
                                          </p:val>
                                        </p:tav>
                                      </p:tavLst>
                                    </p:anim>
                                    <p:anim calcmode="lin" valueType="num">
                                      <p:cBhvr>
                                        <p:cTn id="299" dur="3000"/>
                                        <p:tgtEl>
                                          <p:spTgt spid="3"/>
                                        </p:tgtEl>
                                        <p:attrNameLst>
                                          <p:attrName>ppt_h</p:attrName>
                                        </p:attrNameLst>
                                      </p:cBhvr>
                                      <p:tavLst>
                                        <p:tav tm="0">
                                          <p:val>
                                            <p:strVal val="ppt_h"/>
                                          </p:val>
                                        </p:tav>
                                        <p:tav tm="100000">
                                          <p:val>
                                            <p:fltVal val="0"/>
                                          </p:val>
                                        </p:tav>
                                      </p:tavLst>
                                    </p:anim>
                                    <p:anim calcmode="lin" valueType="num">
                                      <p:cBhvr>
                                        <p:cTn id="300" dur="3000"/>
                                        <p:tgtEl>
                                          <p:spTgt spid="3"/>
                                        </p:tgtEl>
                                        <p:attrNameLst>
                                          <p:attrName>ppt_x</p:attrName>
                                        </p:attrNameLst>
                                      </p:cBhvr>
                                      <p:tavLst>
                                        <p:tav tm="0">
                                          <p:val>
                                            <p:strVal val="ppt_x"/>
                                          </p:val>
                                        </p:tav>
                                        <p:tav tm="100000">
                                          <p:val>
                                            <p:fltVal val="0.5"/>
                                          </p:val>
                                        </p:tav>
                                      </p:tavLst>
                                    </p:anim>
                                    <p:anim calcmode="lin" valueType="num">
                                      <p:cBhvr>
                                        <p:cTn id="301" dur="3000"/>
                                        <p:tgtEl>
                                          <p:spTgt spid="3"/>
                                        </p:tgtEl>
                                        <p:attrNameLst>
                                          <p:attrName>ppt_y</p:attrName>
                                        </p:attrNameLst>
                                      </p:cBhvr>
                                      <p:tavLst>
                                        <p:tav tm="0">
                                          <p:val>
                                            <p:strVal val="ppt_y"/>
                                          </p:val>
                                        </p:tav>
                                        <p:tav tm="100000">
                                          <p:val>
                                            <p:fltVal val="0.5"/>
                                          </p:val>
                                        </p:tav>
                                      </p:tavLst>
                                    </p:anim>
                                    <p:set>
                                      <p:cBhvr>
                                        <p:cTn id="302" dur="1" fill="hold">
                                          <p:stCondLst>
                                            <p:cond delay="2999"/>
                                          </p:stCondLst>
                                        </p:cTn>
                                        <p:tgtEl>
                                          <p:spTgt spid="3"/>
                                        </p:tgtEl>
                                        <p:attrNameLst>
                                          <p:attrName>style.visibility</p:attrName>
                                        </p:attrNameLst>
                                      </p:cBhvr>
                                      <p:to>
                                        <p:strVal val="hidden"/>
                                      </p:to>
                                    </p:set>
                                  </p:childTnLst>
                                </p:cTn>
                              </p:par>
                              <p:par>
                                <p:cTn id="303" presetID="23" presetClass="exit" presetSubtype="544" fill="hold" nodeType="withEffect">
                                  <p:stCondLst>
                                    <p:cond delay="0"/>
                                  </p:stCondLst>
                                  <p:childTnLst>
                                    <p:anim calcmode="lin" valueType="num">
                                      <p:cBhvr>
                                        <p:cTn id="304" dur="3000"/>
                                        <p:tgtEl>
                                          <p:spTgt spid="4"/>
                                        </p:tgtEl>
                                        <p:attrNameLst>
                                          <p:attrName>ppt_w</p:attrName>
                                        </p:attrNameLst>
                                      </p:cBhvr>
                                      <p:tavLst>
                                        <p:tav tm="0">
                                          <p:val>
                                            <p:strVal val="ppt_w"/>
                                          </p:val>
                                        </p:tav>
                                        <p:tav tm="100000">
                                          <p:val>
                                            <p:fltVal val="0"/>
                                          </p:val>
                                        </p:tav>
                                      </p:tavLst>
                                    </p:anim>
                                    <p:anim calcmode="lin" valueType="num">
                                      <p:cBhvr>
                                        <p:cTn id="305" dur="3000"/>
                                        <p:tgtEl>
                                          <p:spTgt spid="4"/>
                                        </p:tgtEl>
                                        <p:attrNameLst>
                                          <p:attrName>ppt_h</p:attrName>
                                        </p:attrNameLst>
                                      </p:cBhvr>
                                      <p:tavLst>
                                        <p:tav tm="0">
                                          <p:val>
                                            <p:strVal val="ppt_h"/>
                                          </p:val>
                                        </p:tav>
                                        <p:tav tm="100000">
                                          <p:val>
                                            <p:fltVal val="0"/>
                                          </p:val>
                                        </p:tav>
                                      </p:tavLst>
                                    </p:anim>
                                    <p:anim calcmode="lin" valueType="num">
                                      <p:cBhvr>
                                        <p:cTn id="306" dur="3000"/>
                                        <p:tgtEl>
                                          <p:spTgt spid="4"/>
                                        </p:tgtEl>
                                        <p:attrNameLst>
                                          <p:attrName>ppt_x</p:attrName>
                                        </p:attrNameLst>
                                      </p:cBhvr>
                                      <p:tavLst>
                                        <p:tav tm="0">
                                          <p:val>
                                            <p:strVal val="ppt_x"/>
                                          </p:val>
                                        </p:tav>
                                        <p:tav tm="100000">
                                          <p:val>
                                            <p:fltVal val="0.5"/>
                                          </p:val>
                                        </p:tav>
                                      </p:tavLst>
                                    </p:anim>
                                    <p:anim calcmode="lin" valueType="num">
                                      <p:cBhvr>
                                        <p:cTn id="307" dur="3000"/>
                                        <p:tgtEl>
                                          <p:spTgt spid="4"/>
                                        </p:tgtEl>
                                        <p:attrNameLst>
                                          <p:attrName>ppt_y</p:attrName>
                                        </p:attrNameLst>
                                      </p:cBhvr>
                                      <p:tavLst>
                                        <p:tav tm="0">
                                          <p:val>
                                            <p:strVal val="ppt_y"/>
                                          </p:val>
                                        </p:tav>
                                        <p:tav tm="100000">
                                          <p:val>
                                            <p:fltVal val="0.5"/>
                                          </p:val>
                                        </p:tav>
                                      </p:tavLst>
                                    </p:anim>
                                    <p:set>
                                      <p:cBhvr>
                                        <p:cTn id="308" dur="1" fill="hold">
                                          <p:stCondLst>
                                            <p:cond delay="2999"/>
                                          </p:stCondLst>
                                        </p:cTn>
                                        <p:tgtEl>
                                          <p:spTgt spid="4"/>
                                        </p:tgtEl>
                                        <p:attrNameLst>
                                          <p:attrName>style.visibility</p:attrName>
                                        </p:attrNameLst>
                                      </p:cBhvr>
                                      <p:to>
                                        <p:strVal val="hidden"/>
                                      </p:to>
                                    </p:set>
                                  </p:childTnLst>
                                </p:cTn>
                              </p:par>
                              <p:par>
                                <p:cTn id="309" presetID="23" presetClass="exit" presetSubtype="544" fill="hold" nodeType="withEffect">
                                  <p:stCondLst>
                                    <p:cond delay="0"/>
                                  </p:stCondLst>
                                  <p:childTnLst>
                                    <p:anim calcmode="lin" valueType="num">
                                      <p:cBhvr>
                                        <p:cTn id="310" dur="3000"/>
                                        <p:tgtEl>
                                          <p:spTgt spid="5"/>
                                        </p:tgtEl>
                                        <p:attrNameLst>
                                          <p:attrName>ppt_w</p:attrName>
                                        </p:attrNameLst>
                                      </p:cBhvr>
                                      <p:tavLst>
                                        <p:tav tm="0">
                                          <p:val>
                                            <p:strVal val="ppt_w"/>
                                          </p:val>
                                        </p:tav>
                                        <p:tav tm="100000">
                                          <p:val>
                                            <p:fltVal val="0"/>
                                          </p:val>
                                        </p:tav>
                                      </p:tavLst>
                                    </p:anim>
                                    <p:anim calcmode="lin" valueType="num">
                                      <p:cBhvr>
                                        <p:cTn id="311" dur="3000"/>
                                        <p:tgtEl>
                                          <p:spTgt spid="5"/>
                                        </p:tgtEl>
                                        <p:attrNameLst>
                                          <p:attrName>ppt_h</p:attrName>
                                        </p:attrNameLst>
                                      </p:cBhvr>
                                      <p:tavLst>
                                        <p:tav tm="0">
                                          <p:val>
                                            <p:strVal val="ppt_h"/>
                                          </p:val>
                                        </p:tav>
                                        <p:tav tm="100000">
                                          <p:val>
                                            <p:fltVal val="0"/>
                                          </p:val>
                                        </p:tav>
                                      </p:tavLst>
                                    </p:anim>
                                    <p:anim calcmode="lin" valueType="num">
                                      <p:cBhvr>
                                        <p:cTn id="312" dur="3000"/>
                                        <p:tgtEl>
                                          <p:spTgt spid="5"/>
                                        </p:tgtEl>
                                        <p:attrNameLst>
                                          <p:attrName>ppt_x</p:attrName>
                                        </p:attrNameLst>
                                      </p:cBhvr>
                                      <p:tavLst>
                                        <p:tav tm="0">
                                          <p:val>
                                            <p:strVal val="ppt_x"/>
                                          </p:val>
                                        </p:tav>
                                        <p:tav tm="100000">
                                          <p:val>
                                            <p:fltVal val="0.5"/>
                                          </p:val>
                                        </p:tav>
                                      </p:tavLst>
                                    </p:anim>
                                    <p:anim calcmode="lin" valueType="num">
                                      <p:cBhvr>
                                        <p:cTn id="313" dur="3000"/>
                                        <p:tgtEl>
                                          <p:spTgt spid="5"/>
                                        </p:tgtEl>
                                        <p:attrNameLst>
                                          <p:attrName>ppt_y</p:attrName>
                                        </p:attrNameLst>
                                      </p:cBhvr>
                                      <p:tavLst>
                                        <p:tav tm="0">
                                          <p:val>
                                            <p:strVal val="ppt_y"/>
                                          </p:val>
                                        </p:tav>
                                        <p:tav tm="100000">
                                          <p:val>
                                            <p:fltVal val="0.5"/>
                                          </p:val>
                                        </p:tav>
                                      </p:tavLst>
                                    </p:anim>
                                    <p:set>
                                      <p:cBhvr>
                                        <p:cTn id="314" dur="1" fill="hold">
                                          <p:stCondLst>
                                            <p:cond delay="2999"/>
                                          </p:stCondLst>
                                        </p:cTn>
                                        <p:tgtEl>
                                          <p:spTgt spid="5"/>
                                        </p:tgtEl>
                                        <p:attrNameLst>
                                          <p:attrName>style.visibility</p:attrName>
                                        </p:attrNameLst>
                                      </p:cBhvr>
                                      <p:to>
                                        <p:strVal val="hidden"/>
                                      </p:to>
                                    </p:set>
                                  </p:childTnLst>
                                </p:cTn>
                              </p:par>
                              <p:par>
                                <p:cTn id="315" presetID="23" presetClass="exit" presetSubtype="544" fill="hold" nodeType="withEffect">
                                  <p:stCondLst>
                                    <p:cond delay="0"/>
                                  </p:stCondLst>
                                  <p:childTnLst>
                                    <p:anim calcmode="lin" valueType="num">
                                      <p:cBhvr>
                                        <p:cTn id="316" dur="3000"/>
                                        <p:tgtEl>
                                          <p:spTgt spid="6"/>
                                        </p:tgtEl>
                                        <p:attrNameLst>
                                          <p:attrName>ppt_w</p:attrName>
                                        </p:attrNameLst>
                                      </p:cBhvr>
                                      <p:tavLst>
                                        <p:tav tm="0">
                                          <p:val>
                                            <p:strVal val="ppt_w"/>
                                          </p:val>
                                        </p:tav>
                                        <p:tav tm="100000">
                                          <p:val>
                                            <p:fltVal val="0"/>
                                          </p:val>
                                        </p:tav>
                                      </p:tavLst>
                                    </p:anim>
                                    <p:anim calcmode="lin" valueType="num">
                                      <p:cBhvr>
                                        <p:cTn id="317" dur="3000"/>
                                        <p:tgtEl>
                                          <p:spTgt spid="6"/>
                                        </p:tgtEl>
                                        <p:attrNameLst>
                                          <p:attrName>ppt_h</p:attrName>
                                        </p:attrNameLst>
                                      </p:cBhvr>
                                      <p:tavLst>
                                        <p:tav tm="0">
                                          <p:val>
                                            <p:strVal val="ppt_h"/>
                                          </p:val>
                                        </p:tav>
                                        <p:tav tm="100000">
                                          <p:val>
                                            <p:fltVal val="0"/>
                                          </p:val>
                                        </p:tav>
                                      </p:tavLst>
                                    </p:anim>
                                    <p:anim calcmode="lin" valueType="num">
                                      <p:cBhvr>
                                        <p:cTn id="318" dur="3000"/>
                                        <p:tgtEl>
                                          <p:spTgt spid="6"/>
                                        </p:tgtEl>
                                        <p:attrNameLst>
                                          <p:attrName>ppt_x</p:attrName>
                                        </p:attrNameLst>
                                      </p:cBhvr>
                                      <p:tavLst>
                                        <p:tav tm="0">
                                          <p:val>
                                            <p:strVal val="ppt_x"/>
                                          </p:val>
                                        </p:tav>
                                        <p:tav tm="100000">
                                          <p:val>
                                            <p:fltVal val="0.5"/>
                                          </p:val>
                                        </p:tav>
                                      </p:tavLst>
                                    </p:anim>
                                    <p:anim calcmode="lin" valueType="num">
                                      <p:cBhvr>
                                        <p:cTn id="319" dur="3000"/>
                                        <p:tgtEl>
                                          <p:spTgt spid="6"/>
                                        </p:tgtEl>
                                        <p:attrNameLst>
                                          <p:attrName>ppt_y</p:attrName>
                                        </p:attrNameLst>
                                      </p:cBhvr>
                                      <p:tavLst>
                                        <p:tav tm="0">
                                          <p:val>
                                            <p:strVal val="ppt_y"/>
                                          </p:val>
                                        </p:tav>
                                        <p:tav tm="100000">
                                          <p:val>
                                            <p:fltVal val="0.5"/>
                                          </p:val>
                                        </p:tav>
                                      </p:tavLst>
                                    </p:anim>
                                    <p:set>
                                      <p:cBhvr>
                                        <p:cTn id="320" dur="1" fill="hold">
                                          <p:stCondLst>
                                            <p:cond delay="2999"/>
                                          </p:stCondLst>
                                        </p:cTn>
                                        <p:tgtEl>
                                          <p:spTgt spid="6"/>
                                        </p:tgtEl>
                                        <p:attrNameLst>
                                          <p:attrName>style.visibility</p:attrName>
                                        </p:attrNameLst>
                                      </p:cBhvr>
                                      <p:to>
                                        <p:strVal val="hidden"/>
                                      </p:to>
                                    </p:set>
                                  </p:childTnLst>
                                </p:cTn>
                              </p:par>
                              <p:par>
                                <p:cTn id="321" presetID="23" presetClass="exit" presetSubtype="544" fill="hold" nodeType="withEffect">
                                  <p:stCondLst>
                                    <p:cond delay="0"/>
                                  </p:stCondLst>
                                  <p:childTnLst>
                                    <p:anim calcmode="lin" valueType="num">
                                      <p:cBhvr>
                                        <p:cTn id="322" dur="3000"/>
                                        <p:tgtEl>
                                          <p:spTgt spid="7"/>
                                        </p:tgtEl>
                                        <p:attrNameLst>
                                          <p:attrName>ppt_w</p:attrName>
                                        </p:attrNameLst>
                                      </p:cBhvr>
                                      <p:tavLst>
                                        <p:tav tm="0">
                                          <p:val>
                                            <p:strVal val="ppt_w"/>
                                          </p:val>
                                        </p:tav>
                                        <p:tav tm="100000">
                                          <p:val>
                                            <p:fltVal val="0"/>
                                          </p:val>
                                        </p:tav>
                                      </p:tavLst>
                                    </p:anim>
                                    <p:anim calcmode="lin" valueType="num">
                                      <p:cBhvr>
                                        <p:cTn id="323" dur="3000"/>
                                        <p:tgtEl>
                                          <p:spTgt spid="7"/>
                                        </p:tgtEl>
                                        <p:attrNameLst>
                                          <p:attrName>ppt_h</p:attrName>
                                        </p:attrNameLst>
                                      </p:cBhvr>
                                      <p:tavLst>
                                        <p:tav tm="0">
                                          <p:val>
                                            <p:strVal val="ppt_h"/>
                                          </p:val>
                                        </p:tav>
                                        <p:tav tm="100000">
                                          <p:val>
                                            <p:fltVal val="0"/>
                                          </p:val>
                                        </p:tav>
                                      </p:tavLst>
                                    </p:anim>
                                    <p:anim calcmode="lin" valueType="num">
                                      <p:cBhvr>
                                        <p:cTn id="324" dur="3000"/>
                                        <p:tgtEl>
                                          <p:spTgt spid="7"/>
                                        </p:tgtEl>
                                        <p:attrNameLst>
                                          <p:attrName>ppt_x</p:attrName>
                                        </p:attrNameLst>
                                      </p:cBhvr>
                                      <p:tavLst>
                                        <p:tav tm="0">
                                          <p:val>
                                            <p:strVal val="ppt_x"/>
                                          </p:val>
                                        </p:tav>
                                        <p:tav tm="100000">
                                          <p:val>
                                            <p:fltVal val="0.5"/>
                                          </p:val>
                                        </p:tav>
                                      </p:tavLst>
                                    </p:anim>
                                    <p:anim calcmode="lin" valueType="num">
                                      <p:cBhvr>
                                        <p:cTn id="325" dur="3000"/>
                                        <p:tgtEl>
                                          <p:spTgt spid="7"/>
                                        </p:tgtEl>
                                        <p:attrNameLst>
                                          <p:attrName>ppt_y</p:attrName>
                                        </p:attrNameLst>
                                      </p:cBhvr>
                                      <p:tavLst>
                                        <p:tav tm="0">
                                          <p:val>
                                            <p:strVal val="ppt_y"/>
                                          </p:val>
                                        </p:tav>
                                        <p:tav tm="100000">
                                          <p:val>
                                            <p:fltVal val="0.5"/>
                                          </p:val>
                                        </p:tav>
                                      </p:tavLst>
                                    </p:anim>
                                    <p:set>
                                      <p:cBhvr>
                                        <p:cTn id="326" dur="1" fill="hold">
                                          <p:stCondLst>
                                            <p:cond delay="2999"/>
                                          </p:stCondLst>
                                        </p:cTn>
                                        <p:tgtEl>
                                          <p:spTgt spid="7"/>
                                        </p:tgtEl>
                                        <p:attrNameLst>
                                          <p:attrName>style.visibility</p:attrName>
                                        </p:attrNameLst>
                                      </p:cBhvr>
                                      <p:to>
                                        <p:strVal val="hidden"/>
                                      </p:to>
                                    </p:set>
                                  </p:childTnLst>
                                </p:cTn>
                              </p:par>
                              <p:par>
                                <p:cTn id="327" presetID="23" presetClass="exit" presetSubtype="544" fill="hold" nodeType="withEffect">
                                  <p:stCondLst>
                                    <p:cond delay="0"/>
                                  </p:stCondLst>
                                  <p:childTnLst>
                                    <p:anim calcmode="lin" valueType="num">
                                      <p:cBhvr>
                                        <p:cTn id="328" dur="3000"/>
                                        <p:tgtEl>
                                          <p:spTgt spid="8"/>
                                        </p:tgtEl>
                                        <p:attrNameLst>
                                          <p:attrName>ppt_w</p:attrName>
                                        </p:attrNameLst>
                                      </p:cBhvr>
                                      <p:tavLst>
                                        <p:tav tm="0">
                                          <p:val>
                                            <p:strVal val="ppt_w"/>
                                          </p:val>
                                        </p:tav>
                                        <p:tav tm="100000">
                                          <p:val>
                                            <p:fltVal val="0"/>
                                          </p:val>
                                        </p:tav>
                                      </p:tavLst>
                                    </p:anim>
                                    <p:anim calcmode="lin" valueType="num">
                                      <p:cBhvr>
                                        <p:cTn id="329" dur="3000"/>
                                        <p:tgtEl>
                                          <p:spTgt spid="8"/>
                                        </p:tgtEl>
                                        <p:attrNameLst>
                                          <p:attrName>ppt_h</p:attrName>
                                        </p:attrNameLst>
                                      </p:cBhvr>
                                      <p:tavLst>
                                        <p:tav tm="0">
                                          <p:val>
                                            <p:strVal val="ppt_h"/>
                                          </p:val>
                                        </p:tav>
                                        <p:tav tm="100000">
                                          <p:val>
                                            <p:fltVal val="0"/>
                                          </p:val>
                                        </p:tav>
                                      </p:tavLst>
                                    </p:anim>
                                    <p:anim calcmode="lin" valueType="num">
                                      <p:cBhvr>
                                        <p:cTn id="330" dur="3000"/>
                                        <p:tgtEl>
                                          <p:spTgt spid="8"/>
                                        </p:tgtEl>
                                        <p:attrNameLst>
                                          <p:attrName>ppt_x</p:attrName>
                                        </p:attrNameLst>
                                      </p:cBhvr>
                                      <p:tavLst>
                                        <p:tav tm="0">
                                          <p:val>
                                            <p:strVal val="ppt_x"/>
                                          </p:val>
                                        </p:tav>
                                        <p:tav tm="100000">
                                          <p:val>
                                            <p:fltVal val="0.5"/>
                                          </p:val>
                                        </p:tav>
                                      </p:tavLst>
                                    </p:anim>
                                    <p:anim calcmode="lin" valueType="num">
                                      <p:cBhvr>
                                        <p:cTn id="331" dur="3000"/>
                                        <p:tgtEl>
                                          <p:spTgt spid="8"/>
                                        </p:tgtEl>
                                        <p:attrNameLst>
                                          <p:attrName>ppt_y</p:attrName>
                                        </p:attrNameLst>
                                      </p:cBhvr>
                                      <p:tavLst>
                                        <p:tav tm="0">
                                          <p:val>
                                            <p:strVal val="ppt_y"/>
                                          </p:val>
                                        </p:tav>
                                        <p:tav tm="100000">
                                          <p:val>
                                            <p:fltVal val="0.5"/>
                                          </p:val>
                                        </p:tav>
                                      </p:tavLst>
                                    </p:anim>
                                    <p:set>
                                      <p:cBhvr>
                                        <p:cTn id="332" dur="1" fill="hold">
                                          <p:stCondLst>
                                            <p:cond delay="2999"/>
                                          </p:stCondLst>
                                        </p:cTn>
                                        <p:tgtEl>
                                          <p:spTgt spid="8"/>
                                        </p:tgtEl>
                                        <p:attrNameLst>
                                          <p:attrName>style.visibility</p:attrName>
                                        </p:attrNameLst>
                                      </p:cBhvr>
                                      <p:to>
                                        <p:strVal val="hidden"/>
                                      </p:to>
                                    </p:set>
                                  </p:childTnLst>
                                </p:cTn>
                              </p:par>
                              <p:par>
                                <p:cTn id="333" presetID="23" presetClass="exit" presetSubtype="544" fill="hold" nodeType="withEffect">
                                  <p:stCondLst>
                                    <p:cond delay="0"/>
                                  </p:stCondLst>
                                  <p:childTnLst>
                                    <p:anim calcmode="lin" valueType="num">
                                      <p:cBhvr>
                                        <p:cTn id="334" dur="3000"/>
                                        <p:tgtEl>
                                          <p:spTgt spid="9"/>
                                        </p:tgtEl>
                                        <p:attrNameLst>
                                          <p:attrName>ppt_w</p:attrName>
                                        </p:attrNameLst>
                                      </p:cBhvr>
                                      <p:tavLst>
                                        <p:tav tm="0">
                                          <p:val>
                                            <p:strVal val="ppt_w"/>
                                          </p:val>
                                        </p:tav>
                                        <p:tav tm="100000">
                                          <p:val>
                                            <p:fltVal val="0"/>
                                          </p:val>
                                        </p:tav>
                                      </p:tavLst>
                                    </p:anim>
                                    <p:anim calcmode="lin" valueType="num">
                                      <p:cBhvr>
                                        <p:cTn id="335" dur="3000"/>
                                        <p:tgtEl>
                                          <p:spTgt spid="9"/>
                                        </p:tgtEl>
                                        <p:attrNameLst>
                                          <p:attrName>ppt_h</p:attrName>
                                        </p:attrNameLst>
                                      </p:cBhvr>
                                      <p:tavLst>
                                        <p:tav tm="0">
                                          <p:val>
                                            <p:strVal val="ppt_h"/>
                                          </p:val>
                                        </p:tav>
                                        <p:tav tm="100000">
                                          <p:val>
                                            <p:fltVal val="0"/>
                                          </p:val>
                                        </p:tav>
                                      </p:tavLst>
                                    </p:anim>
                                    <p:anim calcmode="lin" valueType="num">
                                      <p:cBhvr>
                                        <p:cTn id="336" dur="3000"/>
                                        <p:tgtEl>
                                          <p:spTgt spid="9"/>
                                        </p:tgtEl>
                                        <p:attrNameLst>
                                          <p:attrName>ppt_x</p:attrName>
                                        </p:attrNameLst>
                                      </p:cBhvr>
                                      <p:tavLst>
                                        <p:tav tm="0">
                                          <p:val>
                                            <p:strVal val="ppt_x"/>
                                          </p:val>
                                        </p:tav>
                                        <p:tav tm="100000">
                                          <p:val>
                                            <p:fltVal val="0.5"/>
                                          </p:val>
                                        </p:tav>
                                      </p:tavLst>
                                    </p:anim>
                                    <p:anim calcmode="lin" valueType="num">
                                      <p:cBhvr>
                                        <p:cTn id="337" dur="3000"/>
                                        <p:tgtEl>
                                          <p:spTgt spid="9"/>
                                        </p:tgtEl>
                                        <p:attrNameLst>
                                          <p:attrName>ppt_y</p:attrName>
                                        </p:attrNameLst>
                                      </p:cBhvr>
                                      <p:tavLst>
                                        <p:tav tm="0">
                                          <p:val>
                                            <p:strVal val="ppt_y"/>
                                          </p:val>
                                        </p:tav>
                                        <p:tav tm="100000">
                                          <p:val>
                                            <p:fltVal val="0.5"/>
                                          </p:val>
                                        </p:tav>
                                      </p:tavLst>
                                    </p:anim>
                                    <p:set>
                                      <p:cBhvr>
                                        <p:cTn id="338" dur="1" fill="hold">
                                          <p:stCondLst>
                                            <p:cond delay="2999"/>
                                          </p:stCondLst>
                                        </p:cTn>
                                        <p:tgtEl>
                                          <p:spTgt spid="9"/>
                                        </p:tgtEl>
                                        <p:attrNameLst>
                                          <p:attrName>style.visibility</p:attrName>
                                        </p:attrNameLst>
                                      </p:cBhvr>
                                      <p:to>
                                        <p:strVal val="hidden"/>
                                      </p:to>
                                    </p:set>
                                  </p:childTnLst>
                                </p:cTn>
                              </p:par>
                              <p:par>
                                <p:cTn id="339" presetID="23" presetClass="exit" presetSubtype="544" fill="hold" nodeType="withEffect">
                                  <p:stCondLst>
                                    <p:cond delay="0"/>
                                  </p:stCondLst>
                                  <p:childTnLst>
                                    <p:anim calcmode="lin" valueType="num">
                                      <p:cBhvr>
                                        <p:cTn id="340" dur="3000"/>
                                        <p:tgtEl>
                                          <p:spTgt spid="10"/>
                                        </p:tgtEl>
                                        <p:attrNameLst>
                                          <p:attrName>ppt_w</p:attrName>
                                        </p:attrNameLst>
                                      </p:cBhvr>
                                      <p:tavLst>
                                        <p:tav tm="0">
                                          <p:val>
                                            <p:strVal val="ppt_w"/>
                                          </p:val>
                                        </p:tav>
                                        <p:tav tm="100000">
                                          <p:val>
                                            <p:fltVal val="0"/>
                                          </p:val>
                                        </p:tav>
                                      </p:tavLst>
                                    </p:anim>
                                    <p:anim calcmode="lin" valueType="num">
                                      <p:cBhvr>
                                        <p:cTn id="341" dur="3000"/>
                                        <p:tgtEl>
                                          <p:spTgt spid="10"/>
                                        </p:tgtEl>
                                        <p:attrNameLst>
                                          <p:attrName>ppt_h</p:attrName>
                                        </p:attrNameLst>
                                      </p:cBhvr>
                                      <p:tavLst>
                                        <p:tav tm="0">
                                          <p:val>
                                            <p:strVal val="ppt_h"/>
                                          </p:val>
                                        </p:tav>
                                        <p:tav tm="100000">
                                          <p:val>
                                            <p:fltVal val="0"/>
                                          </p:val>
                                        </p:tav>
                                      </p:tavLst>
                                    </p:anim>
                                    <p:anim calcmode="lin" valueType="num">
                                      <p:cBhvr>
                                        <p:cTn id="342" dur="3000"/>
                                        <p:tgtEl>
                                          <p:spTgt spid="10"/>
                                        </p:tgtEl>
                                        <p:attrNameLst>
                                          <p:attrName>ppt_x</p:attrName>
                                        </p:attrNameLst>
                                      </p:cBhvr>
                                      <p:tavLst>
                                        <p:tav tm="0">
                                          <p:val>
                                            <p:strVal val="ppt_x"/>
                                          </p:val>
                                        </p:tav>
                                        <p:tav tm="100000">
                                          <p:val>
                                            <p:fltVal val="0.5"/>
                                          </p:val>
                                        </p:tav>
                                      </p:tavLst>
                                    </p:anim>
                                    <p:anim calcmode="lin" valueType="num">
                                      <p:cBhvr>
                                        <p:cTn id="343" dur="3000"/>
                                        <p:tgtEl>
                                          <p:spTgt spid="10"/>
                                        </p:tgtEl>
                                        <p:attrNameLst>
                                          <p:attrName>ppt_y</p:attrName>
                                        </p:attrNameLst>
                                      </p:cBhvr>
                                      <p:tavLst>
                                        <p:tav tm="0">
                                          <p:val>
                                            <p:strVal val="ppt_y"/>
                                          </p:val>
                                        </p:tav>
                                        <p:tav tm="100000">
                                          <p:val>
                                            <p:fltVal val="0.5"/>
                                          </p:val>
                                        </p:tav>
                                      </p:tavLst>
                                    </p:anim>
                                    <p:set>
                                      <p:cBhvr>
                                        <p:cTn id="344" dur="1" fill="hold">
                                          <p:stCondLst>
                                            <p:cond delay="2999"/>
                                          </p:stCondLst>
                                        </p:cTn>
                                        <p:tgtEl>
                                          <p:spTgt spid="10"/>
                                        </p:tgtEl>
                                        <p:attrNameLst>
                                          <p:attrName>style.visibility</p:attrName>
                                        </p:attrNameLst>
                                      </p:cBhvr>
                                      <p:to>
                                        <p:strVal val="hidden"/>
                                      </p:to>
                                    </p:set>
                                  </p:childTnLst>
                                </p:cTn>
                              </p:par>
                              <p:par>
                                <p:cTn id="345" presetID="23" presetClass="exit" presetSubtype="544" fill="hold" nodeType="withEffect">
                                  <p:stCondLst>
                                    <p:cond delay="0"/>
                                  </p:stCondLst>
                                  <p:childTnLst>
                                    <p:anim calcmode="lin" valueType="num">
                                      <p:cBhvr>
                                        <p:cTn id="346" dur="3000"/>
                                        <p:tgtEl>
                                          <p:spTgt spid="11"/>
                                        </p:tgtEl>
                                        <p:attrNameLst>
                                          <p:attrName>ppt_w</p:attrName>
                                        </p:attrNameLst>
                                      </p:cBhvr>
                                      <p:tavLst>
                                        <p:tav tm="0">
                                          <p:val>
                                            <p:strVal val="ppt_w"/>
                                          </p:val>
                                        </p:tav>
                                        <p:tav tm="100000">
                                          <p:val>
                                            <p:fltVal val="0"/>
                                          </p:val>
                                        </p:tav>
                                      </p:tavLst>
                                    </p:anim>
                                    <p:anim calcmode="lin" valueType="num">
                                      <p:cBhvr>
                                        <p:cTn id="347" dur="3000"/>
                                        <p:tgtEl>
                                          <p:spTgt spid="11"/>
                                        </p:tgtEl>
                                        <p:attrNameLst>
                                          <p:attrName>ppt_h</p:attrName>
                                        </p:attrNameLst>
                                      </p:cBhvr>
                                      <p:tavLst>
                                        <p:tav tm="0">
                                          <p:val>
                                            <p:strVal val="ppt_h"/>
                                          </p:val>
                                        </p:tav>
                                        <p:tav tm="100000">
                                          <p:val>
                                            <p:fltVal val="0"/>
                                          </p:val>
                                        </p:tav>
                                      </p:tavLst>
                                    </p:anim>
                                    <p:anim calcmode="lin" valueType="num">
                                      <p:cBhvr>
                                        <p:cTn id="348" dur="3000"/>
                                        <p:tgtEl>
                                          <p:spTgt spid="11"/>
                                        </p:tgtEl>
                                        <p:attrNameLst>
                                          <p:attrName>ppt_x</p:attrName>
                                        </p:attrNameLst>
                                      </p:cBhvr>
                                      <p:tavLst>
                                        <p:tav tm="0">
                                          <p:val>
                                            <p:strVal val="ppt_x"/>
                                          </p:val>
                                        </p:tav>
                                        <p:tav tm="100000">
                                          <p:val>
                                            <p:fltVal val="0.5"/>
                                          </p:val>
                                        </p:tav>
                                      </p:tavLst>
                                    </p:anim>
                                    <p:anim calcmode="lin" valueType="num">
                                      <p:cBhvr>
                                        <p:cTn id="349" dur="3000"/>
                                        <p:tgtEl>
                                          <p:spTgt spid="11"/>
                                        </p:tgtEl>
                                        <p:attrNameLst>
                                          <p:attrName>ppt_y</p:attrName>
                                        </p:attrNameLst>
                                      </p:cBhvr>
                                      <p:tavLst>
                                        <p:tav tm="0">
                                          <p:val>
                                            <p:strVal val="ppt_y"/>
                                          </p:val>
                                        </p:tav>
                                        <p:tav tm="100000">
                                          <p:val>
                                            <p:fltVal val="0.5"/>
                                          </p:val>
                                        </p:tav>
                                      </p:tavLst>
                                    </p:anim>
                                    <p:set>
                                      <p:cBhvr>
                                        <p:cTn id="350" dur="1" fill="hold">
                                          <p:stCondLst>
                                            <p:cond delay="2999"/>
                                          </p:stCondLst>
                                        </p:cTn>
                                        <p:tgtEl>
                                          <p:spTgt spid="11"/>
                                        </p:tgtEl>
                                        <p:attrNameLst>
                                          <p:attrName>style.visibility</p:attrName>
                                        </p:attrNameLst>
                                      </p:cBhvr>
                                      <p:to>
                                        <p:strVal val="hidden"/>
                                      </p:to>
                                    </p:set>
                                  </p:childTnLst>
                                </p:cTn>
                              </p:par>
                              <p:par>
                                <p:cTn id="351" presetID="23" presetClass="exit" presetSubtype="544" fill="hold" nodeType="withEffect">
                                  <p:stCondLst>
                                    <p:cond delay="0"/>
                                  </p:stCondLst>
                                  <p:childTnLst>
                                    <p:anim calcmode="lin" valueType="num">
                                      <p:cBhvr>
                                        <p:cTn id="352" dur="3000"/>
                                        <p:tgtEl>
                                          <p:spTgt spid="12"/>
                                        </p:tgtEl>
                                        <p:attrNameLst>
                                          <p:attrName>ppt_w</p:attrName>
                                        </p:attrNameLst>
                                      </p:cBhvr>
                                      <p:tavLst>
                                        <p:tav tm="0">
                                          <p:val>
                                            <p:strVal val="ppt_w"/>
                                          </p:val>
                                        </p:tav>
                                        <p:tav tm="100000">
                                          <p:val>
                                            <p:fltVal val="0"/>
                                          </p:val>
                                        </p:tav>
                                      </p:tavLst>
                                    </p:anim>
                                    <p:anim calcmode="lin" valueType="num">
                                      <p:cBhvr>
                                        <p:cTn id="353" dur="3000"/>
                                        <p:tgtEl>
                                          <p:spTgt spid="12"/>
                                        </p:tgtEl>
                                        <p:attrNameLst>
                                          <p:attrName>ppt_h</p:attrName>
                                        </p:attrNameLst>
                                      </p:cBhvr>
                                      <p:tavLst>
                                        <p:tav tm="0">
                                          <p:val>
                                            <p:strVal val="ppt_h"/>
                                          </p:val>
                                        </p:tav>
                                        <p:tav tm="100000">
                                          <p:val>
                                            <p:fltVal val="0"/>
                                          </p:val>
                                        </p:tav>
                                      </p:tavLst>
                                    </p:anim>
                                    <p:anim calcmode="lin" valueType="num">
                                      <p:cBhvr>
                                        <p:cTn id="354" dur="3000"/>
                                        <p:tgtEl>
                                          <p:spTgt spid="12"/>
                                        </p:tgtEl>
                                        <p:attrNameLst>
                                          <p:attrName>ppt_x</p:attrName>
                                        </p:attrNameLst>
                                      </p:cBhvr>
                                      <p:tavLst>
                                        <p:tav tm="0">
                                          <p:val>
                                            <p:strVal val="ppt_x"/>
                                          </p:val>
                                        </p:tav>
                                        <p:tav tm="100000">
                                          <p:val>
                                            <p:fltVal val="0.5"/>
                                          </p:val>
                                        </p:tav>
                                      </p:tavLst>
                                    </p:anim>
                                    <p:anim calcmode="lin" valueType="num">
                                      <p:cBhvr>
                                        <p:cTn id="355" dur="3000"/>
                                        <p:tgtEl>
                                          <p:spTgt spid="12"/>
                                        </p:tgtEl>
                                        <p:attrNameLst>
                                          <p:attrName>ppt_y</p:attrName>
                                        </p:attrNameLst>
                                      </p:cBhvr>
                                      <p:tavLst>
                                        <p:tav tm="0">
                                          <p:val>
                                            <p:strVal val="ppt_y"/>
                                          </p:val>
                                        </p:tav>
                                        <p:tav tm="100000">
                                          <p:val>
                                            <p:fltVal val="0.5"/>
                                          </p:val>
                                        </p:tav>
                                      </p:tavLst>
                                    </p:anim>
                                    <p:set>
                                      <p:cBhvr>
                                        <p:cTn id="356" dur="1" fill="hold">
                                          <p:stCondLst>
                                            <p:cond delay="2999"/>
                                          </p:stCondLst>
                                        </p:cTn>
                                        <p:tgtEl>
                                          <p:spTgt spid="12"/>
                                        </p:tgtEl>
                                        <p:attrNameLst>
                                          <p:attrName>style.visibility</p:attrName>
                                        </p:attrNameLst>
                                      </p:cBhvr>
                                      <p:to>
                                        <p:strVal val="hidden"/>
                                      </p:to>
                                    </p:set>
                                  </p:childTnLst>
                                </p:cTn>
                              </p:par>
                              <p:par>
                                <p:cTn id="357" presetID="23" presetClass="exit" presetSubtype="544" fill="hold" nodeType="withEffect">
                                  <p:stCondLst>
                                    <p:cond delay="0"/>
                                  </p:stCondLst>
                                  <p:childTnLst>
                                    <p:anim calcmode="lin" valueType="num">
                                      <p:cBhvr>
                                        <p:cTn id="358" dur="3000"/>
                                        <p:tgtEl>
                                          <p:spTgt spid="13"/>
                                        </p:tgtEl>
                                        <p:attrNameLst>
                                          <p:attrName>ppt_w</p:attrName>
                                        </p:attrNameLst>
                                      </p:cBhvr>
                                      <p:tavLst>
                                        <p:tav tm="0">
                                          <p:val>
                                            <p:strVal val="ppt_w"/>
                                          </p:val>
                                        </p:tav>
                                        <p:tav tm="100000">
                                          <p:val>
                                            <p:fltVal val="0"/>
                                          </p:val>
                                        </p:tav>
                                      </p:tavLst>
                                    </p:anim>
                                    <p:anim calcmode="lin" valueType="num">
                                      <p:cBhvr>
                                        <p:cTn id="359" dur="3000"/>
                                        <p:tgtEl>
                                          <p:spTgt spid="13"/>
                                        </p:tgtEl>
                                        <p:attrNameLst>
                                          <p:attrName>ppt_h</p:attrName>
                                        </p:attrNameLst>
                                      </p:cBhvr>
                                      <p:tavLst>
                                        <p:tav tm="0">
                                          <p:val>
                                            <p:strVal val="ppt_h"/>
                                          </p:val>
                                        </p:tav>
                                        <p:tav tm="100000">
                                          <p:val>
                                            <p:fltVal val="0"/>
                                          </p:val>
                                        </p:tav>
                                      </p:tavLst>
                                    </p:anim>
                                    <p:anim calcmode="lin" valueType="num">
                                      <p:cBhvr>
                                        <p:cTn id="360" dur="3000"/>
                                        <p:tgtEl>
                                          <p:spTgt spid="13"/>
                                        </p:tgtEl>
                                        <p:attrNameLst>
                                          <p:attrName>ppt_x</p:attrName>
                                        </p:attrNameLst>
                                      </p:cBhvr>
                                      <p:tavLst>
                                        <p:tav tm="0">
                                          <p:val>
                                            <p:strVal val="ppt_x"/>
                                          </p:val>
                                        </p:tav>
                                        <p:tav tm="100000">
                                          <p:val>
                                            <p:fltVal val="0.5"/>
                                          </p:val>
                                        </p:tav>
                                      </p:tavLst>
                                    </p:anim>
                                    <p:anim calcmode="lin" valueType="num">
                                      <p:cBhvr>
                                        <p:cTn id="361" dur="3000"/>
                                        <p:tgtEl>
                                          <p:spTgt spid="13"/>
                                        </p:tgtEl>
                                        <p:attrNameLst>
                                          <p:attrName>ppt_y</p:attrName>
                                        </p:attrNameLst>
                                      </p:cBhvr>
                                      <p:tavLst>
                                        <p:tav tm="0">
                                          <p:val>
                                            <p:strVal val="ppt_y"/>
                                          </p:val>
                                        </p:tav>
                                        <p:tav tm="100000">
                                          <p:val>
                                            <p:fltVal val="0.5"/>
                                          </p:val>
                                        </p:tav>
                                      </p:tavLst>
                                    </p:anim>
                                    <p:set>
                                      <p:cBhvr>
                                        <p:cTn id="362" dur="1" fill="hold">
                                          <p:stCondLst>
                                            <p:cond delay="2999"/>
                                          </p:stCondLst>
                                        </p:cTn>
                                        <p:tgtEl>
                                          <p:spTgt spid="13"/>
                                        </p:tgtEl>
                                        <p:attrNameLst>
                                          <p:attrName>style.visibility</p:attrName>
                                        </p:attrNameLst>
                                      </p:cBhvr>
                                      <p:to>
                                        <p:strVal val="hidden"/>
                                      </p:to>
                                    </p:set>
                                  </p:childTnLst>
                                </p:cTn>
                              </p:par>
                              <p:par>
                                <p:cTn id="363" presetID="23" presetClass="exit" presetSubtype="544" fill="hold" nodeType="withEffect">
                                  <p:stCondLst>
                                    <p:cond delay="0"/>
                                  </p:stCondLst>
                                  <p:childTnLst>
                                    <p:anim calcmode="lin" valueType="num">
                                      <p:cBhvr>
                                        <p:cTn id="364" dur="3000"/>
                                        <p:tgtEl>
                                          <p:spTgt spid="14"/>
                                        </p:tgtEl>
                                        <p:attrNameLst>
                                          <p:attrName>ppt_w</p:attrName>
                                        </p:attrNameLst>
                                      </p:cBhvr>
                                      <p:tavLst>
                                        <p:tav tm="0">
                                          <p:val>
                                            <p:strVal val="ppt_w"/>
                                          </p:val>
                                        </p:tav>
                                        <p:tav tm="100000">
                                          <p:val>
                                            <p:fltVal val="0"/>
                                          </p:val>
                                        </p:tav>
                                      </p:tavLst>
                                    </p:anim>
                                    <p:anim calcmode="lin" valueType="num">
                                      <p:cBhvr>
                                        <p:cTn id="365" dur="3000"/>
                                        <p:tgtEl>
                                          <p:spTgt spid="14"/>
                                        </p:tgtEl>
                                        <p:attrNameLst>
                                          <p:attrName>ppt_h</p:attrName>
                                        </p:attrNameLst>
                                      </p:cBhvr>
                                      <p:tavLst>
                                        <p:tav tm="0">
                                          <p:val>
                                            <p:strVal val="ppt_h"/>
                                          </p:val>
                                        </p:tav>
                                        <p:tav tm="100000">
                                          <p:val>
                                            <p:fltVal val="0"/>
                                          </p:val>
                                        </p:tav>
                                      </p:tavLst>
                                    </p:anim>
                                    <p:anim calcmode="lin" valueType="num">
                                      <p:cBhvr>
                                        <p:cTn id="366" dur="3000"/>
                                        <p:tgtEl>
                                          <p:spTgt spid="14"/>
                                        </p:tgtEl>
                                        <p:attrNameLst>
                                          <p:attrName>ppt_x</p:attrName>
                                        </p:attrNameLst>
                                      </p:cBhvr>
                                      <p:tavLst>
                                        <p:tav tm="0">
                                          <p:val>
                                            <p:strVal val="ppt_x"/>
                                          </p:val>
                                        </p:tav>
                                        <p:tav tm="100000">
                                          <p:val>
                                            <p:fltVal val="0.5"/>
                                          </p:val>
                                        </p:tav>
                                      </p:tavLst>
                                    </p:anim>
                                    <p:anim calcmode="lin" valueType="num">
                                      <p:cBhvr>
                                        <p:cTn id="367" dur="3000"/>
                                        <p:tgtEl>
                                          <p:spTgt spid="14"/>
                                        </p:tgtEl>
                                        <p:attrNameLst>
                                          <p:attrName>ppt_y</p:attrName>
                                        </p:attrNameLst>
                                      </p:cBhvr>
                                      <p:tavLst>
                                        <p:tav tm="0">
                                          <p:val>
                                            <p:strVal val="ppt_y"/>
                                          </p:val>
                                        </p:tav>
                                        <p:tav tm="100000">
                                          <p:val>
                                            <p:fltVal val="0.5"/>
                                          </p:val>
                                        </p:tav>
                                      </p:tavLst>
                                    </p:anim>
                                    <p:set>
                                      <p:cBhvr>
                                        <p:cTn id="368" dur="1" fill="hold">
                                          <p:stCondLst>
                                            <p:cond delay="2999"/>
                                          </p:stCondLst>
                                        </p:cTn>
                                        <p:tgtEl>
                                          <p:spTgt spid="14"/>
                                        </p:tgtEl>
                                        <p:attrNameLst>
                                          <p:attrName>style.visibility</p:attrName>
                                        </p:attrNameLst>
                                      </p:cBhvr>
                                      <p:to>
                                        <p:strVal val="hidden"/>
                                      </p:to>
                                    </p:set>
                                  </p:childTnLst>
                                </p:cTn>
                              </p:par>
                              <p:par>
                                <p:cTn id="369" presetID="23" presetClass="exit" presetSubtype="544" fill="hold" nodeType="withEffect">
                                  <p:stCondLst>
                                    <p:cond delay="0"/>
                                  </p:stCondLst>
                                  <p:childTnLst>
                                    <p:anim calcmode="lin" valueType="num">
                                      <p:cBhvr>
                                        <p:cTn id="370" dur="3000"/>
                                        <p:tgtEl>
                                          <p:spTgt spid="15"/>
                                        </p:tgtEl>
                                        <p:attrNameLst>
                                          <p:attrName>ppt_w</p:attrName>
                                        </p:attrNameLst>
                                      </p:cBhvr>
                                      <p:tavLst>
                                        <p:tav tm="0">
                                          <p:val>
                                            <p:strVal val="ppt_w"/>
                                          </p:val>
                                        </p:tav>
                                        <p:tav tm="100000">
                                          <p:val>
                                            <p:fltVal val="0"/>
                                          </p:val>
                                        </p:tav>
                                      </p:tavLst>
                                    </p:anim>
                                    <p:anim calcmode="lin" valueType="num">
                                      <p:cBhvr>
                                        <p:cTn id="371" dur="3000"/>
                                        <p:tgtEl>
                                          <p:spTgt spid="15"/>
                                        </p:tgtEl>
                                        <p:attrNameLst>
                                          <p:attrName>ppt_h</p:attrName>
                                        </p:attrNameLst>
                                      </p:cBhvr>
                                      <p:tavLst>
                                        <p:tav tm="0">
                                          <p:val>
                                            <p:strVal val="ppt_h"/>
                                          </p:val>
                                        </p:tav>
                                        <p:tav tm="100000">
                                          <p:val>
                                            <p:fltVal val="0"/>
                                          </p:val>
                                        </p:tav>
                                      </p:tavLst>
                                    </p:anim>
                                    <p:anim calcmode="lin" valueType="num">
                                      <p:cBhvr>
                                        <p:cTn id="372" dur="3000"/>
                                        <p:tgtEl>
                                          <p:spTgt spid="15"/>
                                        </p:tgtEl>
                                        <p:attrNameLst>
                                          <p:attrName>ppt_x</p:attrName>
                                        </p:attrNameLst>
                                      </p:cBhvr>
                                      <p:tavLst>
                                        <p:tav tm="0">
                                          <p:val>
                                            <p:strVal val="ppt_x"/>
                                          </p:val>
                                        </p:tav>
                                        <p:tav tm="100000">
                                          <p:val>
                                            <p:fltVal val="0.5"/>
                                          </p:val>
                                        </p:tav>
                                      </p:tavLst>
                                    </p:anim>
                                    <p:anim calcmode="lin" valueType="num">
                                      <p:cBhvr>
                                        <p:cTn id="373" dur="3000"/>
                                        <p:tgtEl>
                                          <p:spTgt spid="15"/>
                                        </p:tgtEl>
                                        <p:attrNameLst>
                                          <p:attrName>ppt_y</p:attrName>
                                        </p:attrNameLst>
                                      </p:cBhvr>
                                      <p:tavLst>
                                        <p:tav tm="0">
                                          <p:val>
                                            <p:strVal val="ppt_y"/>
                                          </p:val>
                                        </p:tav>
                                        <p:tav tm="100000">
                                          <p:val>
                                            <p:fltVal val="0.5"/>
                                          </p:val>
                                        </p:tav>
                                      </p:tavLst>
                                    </p:anim>
                                    <p:set>
                                      <p:cBhvr>
                                        <p:cTn id="374" dur="1" fill="hold">
                                          <p:stCondLst>
                                            <p:cond delay="2999"/>
                                          </p:stCondLst>
                                        </p:cTn>
                                        <p:tgtEl>
                                          <p:spTgt spid="15"/>
                                        </p:tgtEl>
                                        <p:attrNameLst>
                                          <p:attrName>style.visibility</p:attrName>
                                        </p:attrNameLst>
                                      </p:cBhvr>
                                      <p:to>
                                        <p:strVal val="hidden"/>
                                      </p:to>
                                    </p:set>
                                  </p:childTnLst>
                                </p:cTn>
                              </p:par>
                              <p:par>
                                <p:cTn id="375" presetID="23" presetClass="exit" presetSubtype="544" fill="hold" nodeType="withEffect">
                                  <p:stCondLst>
                                    <p:cond delay="0"/>
                                  </p:stCondLst>
                                  <p:childTnLst>
                                    <p:anim calcmode="lin" valueType="num">
                                      <p:cBhvr>
                                        <p:cTn id="376" dur="3000"/>
                                        <p:tgtEl>
                                          <p:spTgt spid="16"/>
                                        </p:tgtEl>
                                        <p:attrNameLst>
                                          <p:attrName>ppt_w</p:attrName>
                                        </p:attrNameLst>
                                      </p:cBhvr>
                                      <p:tavLst>
                                        <p:tav tm="0">
                                          <p:val>
                                            <p:strVal val="ppt_w"/>
                                          </p:val>
                                        </p:tav>
                                        <p:tav tm="100000">
                                          <p:val>
                                            <p:fltVal val="0"/>
                                          </p:val>
                                        </p:tav>
                                      </p:tavLst>
                                    </p:anim>
                                    <p:anim calcmode="lin" valueType="num">
                                      <p:cBhvr>
                                        <p:cTn id="377" dur="3000"/>
                                        <p:tgtEl>
                                          <p:spTgt spid="16"/>
                                        </p:tgtEl>
                                        <p:attrNameLst>
                                          <p:attrName>ppt_h</p:attrName>
                                        </p:attrNameLst>
                                      </p:cBhvr>
                                      <p:tavLst>
                                        <p:tav tm="0">
                                          <p:val>
                                            <p:strVal val="ppt_h"/>
                                          </p:val>
                                        </p:tav>
                                        <p:tav tm="100000">
                                          <p:val>
                                            <p:fltVal val="0"/>
                                          </p:val>
                                        </p:tav>
                                      </p:tavLst>
                                    </p:anim>
                                    <p:anim calcmode="lin" valueType="num">
                                      <p:cBhvr>
                                        <p:cTn id="378" dur="3000"/>
                                        <p:tgtEl>
                                          <p:spTgt spid="16"/>
                                        </p:tgtEl>
                                        <p:attrNameLst>
                                          <p:attrName>ppt_x</p:attrName>
                                        </p:attrNameLst>
                                      </p:cBhvr>
                                      <p:tavLst>
                                        <p:tav tm="0">
                                          <p:val>
                                            <p:strVal val="ppt_x"/>
                                          </p:val>
                                        </p:tav>
                                        <p:tav tm="100000">
                                          <p:val>
                                            <p:fltVal val="0.5"/>
                                          </p:val>
                                        </p:tav>
                                      </p:tavLst>
                                    </p:anim>
                                    <p:anim calcmode="lin" valueType="num">
                                      <p:cBhvr>
                                        <p:cTn id="379" dur="3000"/>
                                        <p:tgtEl>
                                          <p:spTgt spid="16"/>
                                        </p:tgtEl>
                                        <p:attrNameLst>
                                          <p:attrName>ppt_y</p:attrName>
                                        </p:attrNameLst>
                                      </p:cBhvr>
                                      <p:tavLst>
                                        <p:tav tm="0">
                                          <p:val>
                                            <p:strVal val="ppt_y"/>
                                          </p:val>
                                        </p:tav>
                                        <p:tav tm="100000">
                                          <p:val>
                                            <p:fltVal val="0.5"/>
                                          </p:val>
                                        </p:tav>
                                      </p:tavLst>
                                    </p:anim>
                                    <p:set>
                                      <p:cBhvr>
                                        <p:cTn id="380" dur="1" fill="hold">
                                          <p:stCondLst>
                                            <p:cond delay="2999"/>
                                          </p:stCondLst>
                                        </p:cTn>
                                        <p:tgtEl>
                                          <p:spTgt spid="16"/>
                                        </p:tgtEl>
                                        <p:attrNameLst>
                                          <p:attrName>style.visibility</p:attrName>
                                        </p:attrNameLst>
                                      </p:cBhvr>
                                      <p:to>
                                        <p:strVal val="hidden"/>
                                      </p:to>
                                    </p:set>
                                  </p:childTnLst>
                                </p:cTn>
                              </p:par>
                              <p:par>
                                <p:cTn id="381" presetID="23" presetClass="exit" presetSubtype="544" fill="hold" nodeType="withEffect">
                                  <p:stCondLst>
                                    <p:cond delay="0"/>
                                  </p:stCondLst>
                                  <p:childTnLst>
                                    <p:anim calcmode="lin" valueType="num">
                                      <p:cBhvr>
                                        <p:cTn id="382" dur="3000"/>
                                        <p:tgtEl>
                                          <p:spTgt spid="17"/>
                                        </p:tgtEl>
                                        <p:attrNameLst>
                                          <p:attrName>ppt_w</p:attrName>
                                        </p:attrNameLst>
                                      </p:cBhvr>
                                      <p:tavLst>
                                        <p:tav tm="0">
                                          <p:val>
                                            <p:strVal val="ppt_w"/>
                                          </p:val>
                                        </p:tav>
                                        <p:tav tm="100000">
                                          <p:val>
                                            <p:fltVal val="0"/>
                                          </p:val>
                                        </p:tav>
                                      </p:tavLst>
                                    </p:anim>
                                    <p:anim calcmode="lin" valueType="num">
                                      <p:cBhvr>
                                        <p:cTn id="383" dur="3000"/>
                                        <p:tgtEl>
                                          <p:spTgt spid="17"/>
                                        </p:tgtEl>
                                        <p:attrNameLst>
                                          <p:attrName>ppt_h</p:attrName>
                                        </p:attrNameLst>
                                      </p:cBhvr>
                                      <p:tavLst>
                                        <p:tav tm="0">
                                          <p:val>
                                            <p:strVal val="ppt_h"/>
                                          </p:val>
                                        </p:tav>
                                        <p:tav tm="100000">
                                          <p:val>
                                            <p:fltVal val="0"/>
                                          </p:val>
                                        </p:tav>
                                      </p:tavLst>
                                    </p:anim>
                                    <p:anim calcmode="lin" valueType="num">
                                      <p:cBhvr>
                                        <p:cTn id="384" dur="3000"/>
                                        <p:tgtEl>
                                          <p:spTgt spid="17"/>
                                        </p:tgtEl>
                                        <p:attrNameLst>
                                          <p:attrName>ppt_x</p:attrName>
                                        </p:attrNameLst>
                                      </p:cBhvr>
                                      <p:tavLst>
                                        <p:tav tm="0">
                                          <p:val>
                                            <p:strVal val="ppt_x"/>
                                          </p:val>
                                        </p:tav>
                                        <p:tav tm="100000">
                                          <p:val>
                                            <p:fltVal val="0.5"/>
                                          </p:val>
                                        </p:tav>
                                      </p:tavLst>
                                    </p:anim>
                                    <p:anim calcmode="lin" valueType="num">
                                      <p:cBhvr>
                                        <p:cTn id="385" dur="3000"/>
                                        <p:tgtEl>
                                          <p:spTgt spid="17"/>
                                        </p:tgtEl>
                                        <p:attrNameLst>
                                          <p:attrName>ppt_y</p:attrName>
                                        </p:attrNameLst>
                                      </p:cBhvr>
                                      <p:tavLst>
                                        <p:tav tm="0">
                                          <p:val>
                                            <p:strVal val="ppt_y"/>
                                          </p:val>
                                        </p:tav>
                                        <p:tav tm="100000">
                                          <p:val>
                                            <p:fltVal val="0.5"/>
                                          </p:val>
                                        </p:tav>
                                      </p:tavLst>
                                    </p:anim>
                                    <p:set>
                                      <p:cBhvr>
                                        <p:cTn id="386" dur="1" fill="hold">
                                          <p:stCondLst>
                                            <p:cond delay="2999"/>
                                          </p:stCondLst>
                                        </p:cTn>
                                        <p:tgtEl>
                                          <p:spTgt spid="17"/>
                                        </p:tgtEl>
                                        <p:attrNameLst>
                                          <p:attrName>style.visibility</p:attrName>
                                        </p:attrNameLst>
                                      </p:cBhvr>
                                      <p:to>
                                        <p:strVal val="hidden"/>
                                      </p:to>
                                    </p:set>
                                  </p:childTnLst>
                                </p:cTn>
                              </p:par>
                              <p:par>
                                <p:cTn id="387" presetID="23" presetClass="exit" presetSubtype="544" fill="hold" nodeType="withEffect">
                                  <p:stCondLst>
                                    <p:cond delay="0"/>
                                  </p:stCondLst>
                                  <p:childTnLst>
                                    <p:anim calcmode="lin" valueType="num">
                                      <p:cBhvr>
                                        <p:cTn id="388" dur="3000"/>
                                        <p:tgtEl>
                                          <p:spTgt spid="18"/>
                                        </p:tgtEl>
                                        <p:attrNameLst>
                                          <p:attrName>ppt_w</p:attrName>
                                        </p:attrNameLst>
                                      </p:cBhvr>
                                      <p:tavLst>
                                        <p:tav tm="0">
                                          <p:val>
                                            <p:strVal val="ppt_w"/>
                                          </p:val>
                                        </p:tav>
                                        <p:tav tm="100000">
                                          <p:val>
                                            <p:fltVal val="0"/>
                                          </p:val>
                                        </p:tav>
                                      </p:tavLst>
                                    </p:anim>
                                    <p:anim calcmode="lin" valueType="num">
                                      <p:cBhvr>
                                        <p:cTn id="389" dur="3000"/>
                                        <p:tgtEl>
                                          <p:spTgt spid="18"/>
                                        </p:tgtEl>
                                        <p:attrNameLst>
                                          <p:attrName>ppt_h</p:attrName>
                                        </p:attrNameLst>
                                      </p:cBhvr>
                                      <p:tavLst>
                                        <p:tav tm="0">
                                          <p:val>
                                            <p:strVal val="ppt_h"/>
                                          </p:val>
                                        </p:tav>
                                        <p:tav tm="100000">
                                          <p:val>
                                            <p:fltVal val="0"/>
                                          </p:val>
                                        </p:tav>
                                      </p:tavLst>
                                    </p:anim>
                                    <p:anim calcmode="lin" valueType="num">
                                      <p:cBhvr>
                                        <p:cTn id="390" dur="3000"/>
                                        <p:tgtEl>
                                          <p:spTgt spid="18"/>
                                        </p:tgtEl>
                                        <p:attrNameLst>
                                          <p:attrName>ppt_x</p:attrName>
                                        </p:attrNameLst>
                                      </p:cBhvr>
                                      <p:tavLst>
                                        <p:tav tm="0">
                                          <p:val>
                                            <p:strVal val="ppt_x"/>
                                          </p:val>
                                        </p:tav>
                                        <p:tav tm="100000">
                                          <p:val>
                                            <p:fltVal val="0.5"/>
                                          </p:val>
                                        </p:tav>
                                      </p:tavLst>
                                    </p:anim>
                                    <p:anim calcmode="lin" valueType="num">
                                      <p:cBhvr>
                                        <p:cTn id="391" dur="3000"/>
                                        <p:tgtEl>
                                          <p:spTgt spid="18"/>
                                        </p:tgtEl>
                                        <p:attrNameLst>
                                          <p:attrName>ppt_y</p:attrName>
                                        </p:attrNameLst>
                                      </p:cBhvr>
                                      <p:tavLst>
                                        <p:tav tm="0">
                                          <p:val>
                                            <p:strVal val="ppt_y"/>
                                          </p:val>
                                        </p:tav>
                                        <p:tav tm="100000">
                                          <p:val>
                                            <p:fltVal val="0.5"/>
                                          </p:val>
                                        </p:tav>
                                      </p:tavLst>
                                    </p:anim>
                                    <p:set>
                                      <p:cBhvr>
                                        <p:cTn id="392" dur="1" fill="hold">
                                          <p:stCondLst>
                                            <p:cond delay="2999"/>
                                          </p:stCondLst>
                                        </p:cTn>
                                        <p:tgtEl>
                                          <p:spTgt spid="18"/>
                                        </p:tgtEl>
                                        <p:attrNameLst>
                                          <p:attrName>style.visibility</p:attrName>
                                        </p:attrNameLst>
                                      </p:cBhvr>
                                      <p:to>
                                        <p:strVal val="hidden"/>
                                      </p:to>
                                    </p:set>
                                  </p:childTnLst>
                                </p:cTn>
                              </p:par>
                              <p:par>
                                <p:cTn id="393" presetID="23" presetClass="exit" presetSubtype="544" fill="hold" nodeType="withEffect">
                                  <p:stCondLst>
                                    <p:cond delay="0"/>
                                  </p:stCondLst>
                                  <p:childTnLst>
                                    <p:anim calcmode="lin" valueType="num">
                                      <p:cBhvr>
                                        <p:cTn id="394" dur="3000"/>
                                        <p:tgtEl>
                                          <p:spTgt spid="19"/>
                                        </p:tgtEl>
                                        <p:attrNameLst>
                                          <p:attrName>ppt_w</p:attrName>
                                        </p:attrNameLst>
                                      </p:cBhvr>
                                      <p:tavLst>
                                        <p:tav tm="0">
                                          <p:val>
                                            <p:strVal val="ppt_w"/>
                                          </p:val>
                                        </p:tav>
                                        <p:tav tm="100000">
                                          <p:val>
                                            <p:fltVal val="0"/>
                                          </p:val>
                                        </p:tav>
                                      </p:tavLst>
                                    </p:anim>
                                    <p:anim calcmode="lin" valueType="num">
                                      <p:cBhvr>
                                        <p:cTn id="395" dur="3000"/>
                                        <p:tgtEl>
                                          <p:spTgt spid="19"/>
                                        </p:tgtEl>
                                        <p:attrNameLst>
                                          <p:attrName>ppt_h</p:attrName>
                                        </p:attrNameLst>
                                      </p:cBhvr>
                                      <p:tavLst>
                                        <p:tav tm="0">
                                          <p:val>
                                            <p:strVal val="ppt_h"/>
                                          </p:val>
                                        </p:tav>
                                        <p:tav tm="100000">
                                          <p:val>
                                            <p:fltVal val="0"/>
                                          </p:val>
                                        </p:tav>
                                      </p:tavLst>
                                    </p:anim>
                                    <p:anim calcmode="lin" valueType="num">
                                      <p:cBhvr>
                                        <p:cTn id="396" dur="3000"/>
                                        <p:tgtEl>
                                          <p:spTgt spid="19"/>
                                        </p:tgtEl>
                                        <p:attrNameLst>
                                          <p:attrName>ppt_x</p:attrName>
                                        </p:attrNameLst>
                                      </p:cBhvr>
                                      <p:tavLst>
                                        <p:tav tm="0">
                                          <p:val>
                                            <p:strVal val="ppt_x"/>
                                          </p:val>
                                        </p:tav>
                                        <p:tav tm="100000">
                                          <p:val>
                                            <p:fltVal val="0.5"/>
                                          </p:val>
                                        </p:tav>
                                      </p:tavLst>
                                    </p:anim>
                                    <p:anim calcmode="lin" valueType="num">
                                      <p:cBhvr>
                                        <p:cTn id="397" dur="3000"/>
                                        <p:tgtEl>
                                          <p:spTgt spid="19"/>
                                        </p:tgtEl>
                                        <p:attrNameLst>
                                          <p:attrName>ppt_y</p:attrName>
                                        </p:attrNameLst>
                                      </p:cBhvr>
                                      <p:tavLst>
                                        <p:tav tm="0">
                                          <p:val>
                                            <p:strVal val="ppt_y"/>
                                          </p:val>
                                        </p:tav>
                                        <p:tav tm="100000">
                                          <p:val>
                                            <p:fltVal val="0.5"/>
                                          </p:val>
                                        </p:tav>
                                      </p:tavLst>
                                    </p:anim>
                                    <p:set>
                                      <p:cBhvr>
                                        <p:cTn id="398" dur="1" fill="hold">
                                          <p:stCondLst>
                                            <p:cond delay="2999"/>
                                          </p:stCondLst>
                                        </p:cTn>
                                        <p:tgtEl>
                                          <p:spTgt spid="19"/>
                                        </p:tgtEl>
                                        <p:attrNameLst>
                                          <p:attrName>style.visibility</p:attrName>
                                        </p:attrNameLst>
                                      </p:cBhvr>
                                      <p:to>
                                        <p:strVal val="hidden"/>
                                      </p:to>
                                    </p:set>
                                  </p:childTnLst>
                                </p:cTn>
                              </p:par>
                              <p:par>
                                <p:cTn id="399" presetID="23" presetClass="exit" presetSubtype="544" fill="hold" nodeType="withEffect">
                                  <p:stCondLst>
                                    <p:cond delay="0"/>
                                  </p:stCondLst>
                                  <p:childTnLst>
                                    <p:anim calcmode="lin" valueType="num">
                                      <p:cBhvr>
                                        <p:cTn id="400" dur="3000"/>
                                        <p:tgtEl>
                                          <p:spTgt spid="20"/>
                                        </p:tgtEl>
                                        <p:attrNameLst>
                                          <p:attrName>ppt_w</p:attrName>
                                        </p:attrNameLst>
                                      </p:cBhvr>
                                      <p:tavLst>
                                        <p:tav tm="0">
                                          <p:val>
                                            <p:strVal val="ppt_w"/>
                                          </p:val>
                                        </p:tav>
                                        <p:tav tm="100000">
                                          <p:val>
                                            <p:fltVal val="0"/>
                                          </p:val>
                                        </p:tav>
                                      </p:tavLst>
                                    </p:anim>
                                    <p:anim calcmode="lin" valueType="num">
                                      <p:cBhvr>
                                        <p:cTn id="401" dur="3000"/>
                                        <p:tgtEl>
                                          <p:spTgt spid="20"/>
                                        </p:tgtEl>
                                        <p:attrNameLst>
                                          <p:attrName>ppt_h</p:attrName>
                                        </p:attrNameLst>
                                      </p:cBhvr>
                                      <p:tavLst>
                                        <p:tav tm="0">
                                          <p:val>
                                            <p:strVal val="ppt_h"/>
                                          </p:val>
                                        </p:tav>
                                        <p:tav tm="100000">
                                          <p:val>
                                            <p:fltVal val="0"/>
                                          </p:val>
                                        </p:tav>
                                      </p:tavLst>
                                    </p:anim>
                                    <p:anim calcmode="lin" valueType="num">
                                      <p:cBhvr>
                                        <p:cTn id="402" dur="3000"/>
                                        <p:tgtEl>
                                          <p:spTgt spid="20"/>
                                        </p:tgtEl>
                                        <p:attrNameLst>
                                          <p:attrName>ppt_x</p:attrName>
                                        </p:attrNameLst>
                                      </p:cBhvr>
                                      <p:tavLst>
                                        <p:tav tm="0">
                                          <p:val>
                                            <p:strVal val="ppt_x"/>
                                          </p:val>
                                        </p:tav>
                                        <p:tav tm="100000">
                                          <p:val>
                                            <p:fltVal val="0.5"/>
                                          </p:val>
                                        </p:tav>
                                      </p:tavLst>
                                    </p:anim>
                                    <p:anim calcmode="lin" valueType="num">
                                      <p:cBhvr>
                                        <p:cTn id="403" dur="3000"/>
                                        <p:tgtEl>
                                          <p:spTgt spid="20"/>
                                        </p:tgtEl>
                                        <p:attrNameLst>
                                          <p:attrName>ppt_y</p:attrName>
                                        </p:attrNameLst>
                                      </p:cBhvr>
                                      <p:tavLst>
                                        <p:tav tm="0">
                                          <p:val>
                                            <p:strVal val="ppt_y"/>
                                          </p:val>
                                        </p:tav>
                                        <p:tav tm="100000">
                                          <p:val>
                                            <p:fltVal val="0.5"/>
                                          </p:val>
                                        </p:tav>
                                      </p:tavLst>
                                    </p:anim>
                                    <p:set>
                                      <p:cBhvr>
                                        <p:cTn id="404" dur="1" fill="hold">
                                          <p:stCondLst>
                                            <p:cond delay="2999"/>
                                          </p:stCondLst>
                                        </p:cTn>
                                        <p:tgtEl>
                                          <p:spTgt spid="20"/>
                                        </p:tgtEl>
                                        <p:attrNameLst>
                                          <p:attrName>style.visibility</p:attrName>
                                        </p:attrNameLst>
                                      </p:cBhvr>
                                      <p:to>
                                        <p:strVal val="hidden"/>
                                      </p:to>
                                    </p:set>
                                  </p:childTnLst>
                                </p:cTn>
                              </p:par>
                              <p:par>
                                <p:cTn id="405" presetID="23" presetClass="exit" presetSubtype="544" fill="hold" nodeType="withEffect">
                                  <p:stCondLst>
                                    <p:cond delay="0"/>
                                  </p:stCondLst>
                                  <p:childTnLst>
                                    <p:anim calcmode="lin" valueType="num">
                                      <p:cBhvr>
                                        <p:cTn id="406" dur="3000"/>
                                        <p:tgtEl>
                                          <p:spTgt spid="21"/>
                                        </p:tgtEl>
                                        <p:attrNameLst>
                                          <p:attrName>ppt_w</p:attrName>
                                        </p:attrNameLst>
                                      </p:cBhvr>
                                      <p:tavLst>
                                        <p:tav tm="0">
                                          <p:val>
                                            <p:strVal val="ppt_w"/>
                                          </p:val>
                                        </p:tav>
                                        <p:tav tm="100000">
                                          <p:val>
                                            <p:fltVal val="0"/>
                                          </p:val>
                                        </p:tav>
                                      </p:tavLst>
                                    </p:anim>
                                    <p:anim calcmode="lin" valueType="num">
                                      <p:cBhvr>
                                        <p:cTn id="407" dur="3000"/>
                                        <p:tgtEl>
                                          <p:spTgt spid="21"/>
                                        </p:tgtEl>
                                        <p:attrNameLst>
                                          <p:attrName>ppt_h</p:attrName>
                                        </p:attrNameLst>
                                      </p:cBhvr>
                                      <p:tavLst>
                                        <p:tav tm="0">
                                          <p:val>
                                            <p:strVal val="ppt_h"/>
                                          </p:val>
                                        </p:tav>
                                        <p:tav tm="100000">
                                          <p:val>
                                            <p:fltVal val="0"/>
                                          </p:val>
                                        </p:tav>
                                      </p:tavLst>
                                    </p:anim>
                                    <p:anim calcmode="lin" valueType="num">
                                      <p:cBhvr>
                                        <p:cTn id="408" dur="3000"/>
                                        <p:tgtEl>
                                          <p:spTgt spid="21"/>
                                        </p:tgtEl>
                                        <p:attrNameLst>
                                          <p:attrName>ppt_x</p:attrName>
                                        </p:attrNameLst>
                                      </p:cBhvr>
                                      <p:tavLst>
                                        <p:tav tm="0">
                                          <p:val>
                                            <p:strVal val="ppt_x"/>
                                          </p:val>
                                        </p:tav>
                                        <p:tav tm="100000">
                                          <p:val>
                                            <p:fltVal val="0.5"/>
                                          </p:val>
                                        </p:tav>
                                      </p:tavLst>
                                    </p:anim>
                                    <p:anim calcmode="lin" valueType="num">
                                      <p:cBhvr>
                                        <p:cTn id="409" dur="3000"/>
                                        <p:tgtEl>
                                          <p:spTgt spid="21"/>
                                        </p:tgtEl>
                                        <p:attrNameLst>
                                          <p:attrName>ppt_y</p:attrName>
                                        </p:attrNameLst>
                                      </p:cBhvr>
                                      <p:tavLst>
                                        <p:tav tm="0">
                                          <p:val>
                                            <p:strVal val="ppt_y"/>
                                          </p:val>
                                        </p:tav>
                                        <p:tav tm="100000">
                                          <p:val>
                                            <p:fltVal val="0.5"/>
                                          </p:val>
                                        </p:tav>
                                      </p:tavLst>
                                    </p:anim>
                                    <p:set>
                                      <p:cBhvr>
                                        <p:cTn id="410" dur="1" fill="hold">
                                          <p:stCondLst>
                                            <p:cond delay="2999"/>
                                          </p:stCondLst>
                                        </p:cTn>
                                        <p:tgtEl>
                                          <p:spTgt spid="21"/>
                                        </p:tgtEl>
                                        <p:attrNameLst>
                                          <p:attrName>style.visibility</p:attrName>
                                        </p:attrNameLst>
                                      </p:cBhvr>
                                      <p:to>
                                        <p:strVal val="hidden"/>
                                      </p:to>
                                    </p:set>
                                  </p:childTnLst>
                                </p:cTn>
                              </p:par>
                              <p:par>
                                <p:cTn id="411" presetID="23" presetClass="exit" presetSubtype="544" fill="hold" nodeType="withEffect">
                                  <p:stCondLst>
                                    <p:cond delay="0"/>
                                  </p:stCondLst>
                                  <p:childTnLst>
                                    <p:anim calcmode="lin" valueType="num">
                                      <p:cBhvr>
                                        <p:cTn id="412" dur="3000"/>
                                        <p:tgtEl>
                                          <p:spTgt spid="22"/>
                                        </p:tgtEl>
                                        <p:attrNameLst>
                                          <p:attrName>ppt_w</p:attrName>
                                        </p:attrNameLst>
                                      </p:cBhvr>
                                      <p:tavLst>
                                        <p:tav tm="0">
                                          <p:val>
                                            <p:strVal val="ppt_w"/>
                                          </p:val>
                                        </p:tav>
                                        <p:tav tm="100000">
                                          <p:val>
                                            <p:fltVal val="0"/>
                                          </p:val>
                                        </p:tav>
                                      </p:tavLst>
                                    </p:anim>
                                    <p:anim calcmode="lin" valueType="num">
                                      <p:cBhvr>
                                        <p:cTn id="413" dur="3000"/>
                                        <p:tgtEl>
                                          <p:spTgt spid="22"/>
                                        </p:tgtEl>
                                        <p:attrNameLst>
                                          <p:attrName>ppt_h</p:attrName>
                                        </p:attrNameLst>
                                      </p:cBhvr>
                                      <p:tavLst>
                                        <p:tav tm="0">
                                          <p:val>
                                            <p:strVal val="ppt_h"/>
                                          </p:val>
                                        </p:tav>
                                        <p:tav tm="100000">
                                          <p:val>
                                            <p:fltVal val="0"/>
                                          </p:val>
                                        </p:tav>
                                      </p:tavLst>
                                    </p:anim>
                                    <p:anim calcmode="lin" valueType="num">
                                      <p:cBhvr>
                                        <p:cTn id="414" dur="3000"/>
                                        <p:tgtEl>
                                          <p:spTgt spid="22"/>
                                        </p:tgtEl>
                                        <p:attrNameLst>
                                          <p:attrName>ppt_x</p:attrName>
                                        </p:attrNameLst>
                                      </p:cBhvr>
                                      <p:tavLst>
                                        <p:tav tm="0">
                                          <p:val>
                                            <p:strVal val="ppt_x"/>
                                          </p:val>
                                        </p:tav>
                                        <p:tav tm="100000">
                                          <p:val>
                                            <p:fltVal val="0.5"/>
                                          </p:val>
                                        </p:tav>
                                      </p:tavLst>
                                    </p:anim>
                                    <p:anim calcmode="lin" valueType="num">
                                      <p:cBhvr>
                                        <p:cTn id="415" dur="3000"/>
                                        <p:tgtEl>
                                          <p:spTgt spid="22"/>
                                        </p:tgtEl>
                                        <p:attrNameLst>
                                          <p:attrName>ppt_y</p:attrName>
                                        </p:attrNameLst>
                                      </p:cBhvr>
                                      <p:tavLst>
                                        <p:tav tm="0">
                                          <p:val>
                                            <p:strVal val="ppt_y"/>
                                          </p:val>
                                        </p:tav>
                                        <p:tav tm="100000">
                                          <p:val>
                                            <p:fltVal val="0.5"/>
                                          </p:val>
                                        </p:tav>
                                      </p:tavLst>
                                    </p:anim>
                                    <p:set>
                                      <p:cBhvr>
                                        <p:cTn id="416" dur="1" fill="hold">
                                          <p:stCondLst>
                                            <p:cond delay="2999"/>
                                          </p:stCondLst>
                                        </p:cTn>
                                        <p:tgtEl>
                                          <p:spTgt spid="22"/>
                                        </p:tgtEl>
                                        <p:attrNameLst>
                                          <p:attrName>style.visibility</p:attrName>
                                        </p:attrNameLst>
                                      </p:cBhvr>
                                      <p:to>
                                        <p:strVal val="hidden"/>
                                      </p:to>
                                    </p:set>
                                  </p:childTnLst>
                                </p:cTn>
                              </p:par>
                              <p:par>
                                <p:cTn id="417" presetID="23" presetClass="exit" presetSubtype="544" fill="hold" nodeType="withEffect">
                                  <p:stCondLst>
                                    <p:cond delay="0"/>
                                  </p:stCondLst>
                                  <p:childTnLst>
                                    <p:anim calcmode="lin" valueType="num">
                                      <p:cBhvr>
                                        <p:cTn id="418" dur="3000"/>
                                        <p:tgtEl>
                                          <p:spTgt spid="23"/>
                                        </p:tgtEl>
                                        <p:attrNameLst>
                                          <p:attrName>ppt_w</p:attrName>
                                        </p:attrNameLst>
                                      </p:cBhvr>
                                      <p:tavLst>
                                        <p:tav tm="0">
                                          <p:val>
                                            <p:strVal val="ppt_w"/>
                                          </p:val>
                                        </p:tav>
                                        <p:tav tm="100000">
                                          <p:val>
                                            <p:fltVal val="0"/>
                                          </p:val>
                                        </p:tav>
                                      </p:tavLst>
                                    </p:anim>
                                    <p:anim calcmode="lin" valueType="num">
                                      <p:cBhvr>
                                        <p:cTn id="419" dur="3000"/>
                                        <p:tgtEl>
                                          <p:spTgt spid="23"/>
                                        </p:tgtEl>
                                        <p:attrNameLst>
                                          <p:attrName>ppt_h</p:attrName>
                                        </p:attrNameLst>
                                      </p:cBhvr>
                                      <p:tavLst>
                                        <p:tav tm="0">
                                          <p:val>
                                            <p:strVal val="ppt_h"/>
                                          </p:val>
                                        </p:tav>
                                        <p:tav tm="100000">
                                          <p:val>
                                            <p:fltVal val="0"/>
                                          </p:val>
                                        </p:tav>
                                      </p:tavLst>
                                    </p:anim>
                                    <p:anim calcmode="lin" valueType="num">
                                      <p:cBhvr>
                                        <p:cTn id="420" dur="3000"/>
                                        <p:tgtEl>
                                          <p:spTgt spid="23"/>
                                        </p:tgtEl>
                                        <p:attrNameLst>
                                          <p:attrName>ppt_x</p:attrName>
                                        </p:attrNameLst>
                                      </p:cBhvr>
                                      <p:tavLst>
                                        <p:tav tm="0">
                                          <p:val>
                                            <p:strVal val="ppt_x"/>
                                          </p:val>
                                        </p:tav>
                                        <p:tav tm="100000">
                                          <p:val>
                                            <p:fltVal val="0.5"/>
                                          </p:val>
                                        </p:tav>
                                      </p:tavLst>
                                    </p:anim>
                                    <p:anim calcmode="lin" valueType="num">
                                      <p:cBhvr>
                                        <p:cTn id="421" dur="3000"/>
                                        <p:tgtEl>
                                          <p:spTgt spid="23"/>
                                        </p:tgtEl>
                                        <p:attrNameLst>
                                          <p:attrName>ppt_y</p:attrName>
                                        </p:attrNameLst>
                                      </p:cBhvr>
                                      <p:tavLst>
                                        <p:tav tm="0">
                                          <p:val>
                                            <p:strVal val="ppt_y"/>
                                          </p:val>
                                        </p:tav>
                                        <p:tav tm="100000">
                                          <p:val>
                                            <p:fltVal val="0.5"/>
                                          </p:val>
                                        </p:tav>
                                      </p:tavLst>
                                    </p:anim>
                                    <p:set>
                                      <p:cBhvr>
                                        <p:cTn id="422" dur="1" fill="hold">
                                          <p:stCondLst>
                                            <p:cond delay="2999"/>
                                          </p:stCondLst>
                                        </p:cTn>
                                        <p:tgtEl>
                                          <p:spTgt spid="23"/>
                                        </p:tgtEl>
                                        <p:attrNameLst>
                                          <p:attrName>style.visibility</p:attrName>
                                        </p:attrNameLst>
                                      </p:cBhvr>
                                      <p:to>
                                        <p:strVal val="hidden"/>
                                      </p:to>
                                    </p:set>
                                  </p:childTnLst>
                                </p:cTn>
                              </p:par>
                              <p:par>
                                <p:cTn id="423" presetID="23" presetClass="exit" presetSubtype="544" fill="hold" nodeType="withEffect">
                                  <p:stCondLst>
                                    <p:cond delay="0"/>
                                  </p:stCondLst>
                                  <p:childTnLst>
                                    <p:anim calcmode="lin" valueType="num">
                                      <p:cBhvr>
                                        <p:cTn id="424" dur="3000"/>
                                        <p:tgtEl>
                                          <p:spTgt spid="24"/>
                                        </p:tgtEl>
                                        <p:attrNameLst>
                                          <p:attrName>ppt_w</p:attrName>
                                        </p:attrNameLst>
                                      </p:cBhvr>
                                      <p:tavLst>
                                        <p:tav tm="0">
                                          <p:val>
                                            <p:strVal val="ppt_w"/>
                                          </p:val>
                                        </p:tav>
                                        <p:tav tm="100000">
                                          <p:val>
                                            <p:fltVal val="0"/>
                                          </p:val>
                                        </p:tav>
                                      </p:tavLst>
                                    </p:anim>
                                    <p:anim calcmode="lin" valueType="num">
                                      <p:cBhvr>
                                        <p:cTn id="425" dur="3000"/>
                                        <p:tgtEl>
                                          <p:spTgt spid="24"/>
                                        </p:tgtEl>
                                        <p:attrNameLst>
                                          <p:attrName>ppt_h</p:attrName>
                                        </p:attrNameLst>
                                      </p:cBhvr>
                                      <p:tavLst>
                                        <p:tav tm="0">
                                          <p:val>
                                            <p:strVal val="ppt_h"/>
                                          </p:val>
                                        </p:tav>
                                        <p:tav tm="100000">
                                          <p:val>
                                            <p:fltVal val="0"/>
                                          </p:val>
                                        </p:tav>
                                      </p:tavLst>
                                    </p:anim>
                                    <p:anim calcmode="lin" valueType="num">
                                      <p:cBhvr>
                                        <p:cTn id="426" dur="3000"/>
                                        <p:tgtEl>
                                          <p:spTgt spid="24"/>
                                        </p:tgtEl>
                                        <p:attrNameLst>
                                          <p:attrName>ppt_x</p:attrName>
                                        </p:attrNameLst>
                                      </p:cBhvr>
                                      <p:tavLst>
                                        <p:tav tm="0">
                                          <p:val>
                                            <p:strVal val="ppt_x"/>
                                          </p:val>
                                        </p:tav>
                                        <p:tav tm="100000">
                                          <p:val>
                                            <p:fltVal val="0.5"/>
                                          </p:val>
                                        </p:tav>
                                      </p:tavLst>
                                    </p:anim>
                                    <p:anim calcmode="lin" valueType="num">
                                      <p:cBhvr>
                                        <p:cTn id="427" dur="3000"/>
                                        <p:tgtEl>
                                          <p:spTgt spid="24"/>
                                        </p:tgtEl>
                                        <p:attrNameLst>
                                          <p:attrName>ppt_y</p:attrName>
                                        </p:attrNameLst>
                                      </p:cBhvr>
                                      <p:tavLst>
                                        <p:tav tm="0">
                                          <p:val>
                                            <p:strVal val="ppt_y"/>
                                          </p:val>
                                        </p:tav>
                                        <p:tav tm="100000">
                                          <p:val>
                                            <p:fltVal val="0.5"/>
                                          </p:val>
                                        </p:tav>
                                      </p:tavLst>
                                    </p:anim>
                                    <p:set>
                                      <p:cBhvr>
                                        <p:cTn id="428" dur="1" fill="hold">
                                          <p:stCondLst>
                                            <p:cond delay="2999"/>
                                          </p:stCondLst>
                                        </p:cTn>
                                        <p:tgtEl>
                                          <p:spTgt spid="24"/>
                                        </p:tgtEl>
                                        <p:attrNameLst>
                                          <p:attrName>style.visibility</p:attrName>
                                        </p:attrNameLst>
                                      </p:cBhvr>
                                      <p:to>
                                        <p:strVal val="hidden"/>
                                      </p:to>
                                    </p:set>
                                  </p:childTnLst>
                                </p:cTn>
                              </p:par>
                              <p:par>
                                <p:cTn id="429" presetID="23" presetClass="exit" presetSubtype="544" fill="hold" nodeType="withEffect">
                                  <p:stCondLst>
                                    <p:cond delay="0"/>
                                  </p:stCondLst>
                                  <p:childTnLst>
                                    <p:anim calcmode="lin" valueType="num">
                                      <p:cBhvr>
                                        <p:cTn id="430" dur="3000"/>
                                        <p:tgtEl>
                                          <p:spTgt spid="25"/>
                                        </p:tgtEl>
                                        <p:attrNameLst>
                                          <p:attrName>ppt_w</p:attrName>
                                        </p:attrNameLst>
                                      </p:cBhvr>
                                      <p:tavLst>
                                        <p:tav tm="0">
                                          <p:val>
                                            <p:strVal val="ppt_w"/>
                                          </p:val>
                                        </p:tav>
                                        <p:tav tm="100000">
                                          <p:val>
                                            <p:fltVal val="0"/>
                                          </p:val>
                                        </p:tav>
                                      </p:tavLst>
                                    </p:anim>
                                    <p:anim calcmode="lin" valueType="num">
                                      <p:cBhvr>
                                        <p:cTn id="431" dur="3000"/>
                                        <p:tgtEl>
                                          <p:spTgt spid="25"/>
                                        </p:tgtEl>
                                        <p:attrNameLst>
                                          <p:attrName>ppt_h</p:attrName>
                                        </p:attrNameLst>
                                      </p:cBhvr>
                                      <p:tavLst>
                                        <p:tav tm="0">
                                          <p:val>
                                            <p:strVal val="ppt_h"/>
                                          </p:val>
                                        </p:tav>
                                        <p:tav tm="100000">
                                          <p:val>
                                            <p:fltVal val="0"/>
                                          </p:val>
                                        </p:tav>
                                      </p:tavLst>
                                    </p:anim>
                                    <p:anim calcmode="lin" valueType="num">
                                      <p:cBhvr>
                                        <p:cTn id="432" dur="3000"/>
                                        <p:tgtEl>
                                          <p:spTgt spid="25"/>
                                        </p:tgtEl>
                                        <p:attrNameLst>
                                          <p:attrName>ppt_x</p:attrName>
                                        </p:attrNameLst>
                                      </p:cBhvr>
                                      <p:tavLst>
                                        <p:tav tm="0">
                                          <p:val>
                                            <p:strVal val="ppt_x"/>
                                          </p:val>
                                        </p:tav>
                                        <p:tav tm="100000">
                                          <p:val>
                                            <p:fltVal val="0.5"/>
                                          </p:val>
                                        </p:tav>
                                      </p:tavLst>
                                    </p:anim>
                                    <p:anim calcmode="lin" valueType="num">
                                      <p:cBhvr>
                                        <p:cTn id="433" dur="3000"/>
                                        <p:tgtEl>
                                          <p:spTgt spid="25"/>
                                        </p:tgtEl>
                                        <p:attrNameLst>
                                          <p:attrName>ppt_y</p:attrName>
                                        </p:attrNameLst>
                                      </p:cBhvr>
                                      <p:tavLst>
                                        <p:tav tm="0">
                                          <p:val>
                                            <p:strVal val="ppt_y"/>
                                          </p:val>
                                        </p:tav>
                                        <p:tav tm="100000">
                                          <p:val>
                                            <p:fltVal val="0.5"/>
                                          </p:val>
                                        </p:tav>
                                      </p:tavLst>
                                    </p:anim>
                                    <p:set>
                                      <p:cBhvr>
                                        <p:cTn id="434" dur="1" fill="hold">
                                          <p:stCondLst>
                                            <p:cond delay="2999"/>
                                          </p:stCondLst>
                                        </p:cTn>
                                        <p:tgtEl>
                                          <p:spTgt spid="25"/>
                                        </p:tgtEl>
                                        <p:attrNameLst>
                                          <p:attrName>style.visibility</p:attrName>
                                        </p:attrNameLst>
                                      </p:cBhvr>
                                      <p:to>
                                        <p:strVal val="hidden"/>
                                      </p:to>
                                    </p:set>
                                  </p:childTnLst>
                                </p:cTn>
                              </p:par>
                              <p:par>
                                <p:cTn id="435" presetID="23" presetClass="exit" presetSubtype="544" fill="hold" nodeType="withEffect">
                                  <p:stCondLst>
                                    <p:cond delay="0"/>
                                  </p:stCondLst>
                                  <p:childTnLst>
                                    <p:anim calcmode="lin" valueType="num">
                                      <p:cBhvr>
                                        <p:cTn id="436" dur="3000"/>
                                        <p:tgtEl>
                                          <p:spTgt spid="26"/>
                                        </p:tgtEl>
                                        <p:attrNameLst>
                                          <p:attrName>ppt_w</p:attrName>
                                        </p:attrNameLst>
                                      </p:cBhvr>
                                      <p:tavLst>
                                        <p:tav tm="0">
                                          <p:val>
                                            <p:strVal val="ppt_w"/>
                                          </p:val>
                                        </p:tav>
                                        <p:tav tm="100000">
                                          <p:val>
                                            <p:fltVal val="0"/>
                                          </p:val>
                                        </p:tav>
                                      </p:tavLst>
                                    </p:anim>
                                    <p:anim calcmode="lin" valueType="num">
                                      <p:cBhvr>
                                        <p:cTn id="437" dur="3000"/>
                                        <p:tgtEl>
                                          <p:spTgt spid="26"/>
                                        </p:tgtEl>
                                        <p:attrNameLst>
                                          <p:attrName>ppt_h</p:attrName>
                                        </p:attrNameLst>
                                      </p:cBhvr>
                                      <p:tavLst>
                                        <p:tav tm="0">
                                          <p:val>
                                            <p:strVal val="ppt_h"/>
                                          </p:val>
                                        </p:tav>
                                        <p:tav tm="100000">
                                          <p:val>
                                            <p:fltVal val="0"/>
                                          </p:val>
                                        </p:tav>
                                      </p:tavLst>
                                    </p:anim>
                                    <p:anim calcmode="lin" valueType="num">
                                      <p:cBhvr>
                                        <p:cTn id="438" dur="3000"/>
                                        <p:tgtEl>
                                          <p:spTgt spid="26"/>
                                        </p:tgtEl>
                                        <p:attrNameLst>
                                          <p:attrName>ppt_x</p:attrName>
                                        </p:attrNameLst>
                                      </p:cBhvr>
                                      <p:tavLst>
                                        <p:tav tm="0">
                                          <p:val>
                                            <p:strVal val="ppt_x"/>
                                          </p:val>
                                        </p:tav>
                                        <p:tav tm="100000">
                                          <p:val>
                                            <p:fltVal val="0.5"/>
                                          </p:val>
                                        </p:tav>
                                      </p:tavLst>
                                    </p:anim>
                                    <p:anim calcmode="lin" valueType="num">
                                      <p:cBhvr>
                                        <p:cTn id="439" dur="3000"/>
                                        <p:tgtEl>
                                          <p:spTgt spid="26"/>
                                        </p:tgtEl>
                                        <p:attrNameLst>
                                          <p:attrName>ppt_y</p:attrName>
                                        </p:attrNameLst>
                                      </p:cBhvr>
                                      <p:tavLst>
                                        <p:tav tm="0">
                                          <p:val>
                                            <p:strVal val="ppt_y"/>
                                          </p:val>
                                        </p:tav>
                                        <p:tav tm="100000">
                                          <p:val>
                                            <p:fltVal val="0.5"/>
                                          </p:val>
                                        </p:tav>
                                      </p:tavLst>
                                    </p:anim>
                                    <p:set>
                                      <p:cBhvr>
                                        <p:cTn id="440" dur="1" fill="hold">
                                          <p:stCondLst>
                                            <p:cond delay="2999"/>
                                          </p:stCondLst>
                                        </p:cTn>
                                        <p:tgtEl>
                                          <p:spTgt spid="26"/>
                                        </p:tgtEl>
                                        <p:attrNameLst>
                                          <p:attrName>style.visibility</p:attrName>
                                        </p:attrNameLst>
                                      </p:cBhvr>
                                      <p:to>
                                        <p:strVal val="hidden"/>
                                      </p:to>
                                    </p:set>
                                  </p:childTnLst>
                                </p:cTn>
                              </p:par>
                              <p:par>
                                <p:cTn id="441" presetID="23" presetClass="exit" presetSubtype="544" fill="hold" nodeType="withEffect">
                                  <p:stCondLst>
                                    <p:cond delay="0"/>
                                  </p:stCondLst>
                                  <p:childTnLst>
                                    <p:anim calcmode="lin" valueType="num">
                                      <p:cBhvr>
                                        <p:cTn id="442" dur="3000"/>
                                        <p:tgtEl>
                                          <p:spTgt spid="27"/>
                                        </p:tgtEl>
                                        <p:attrNameLst>
                                          <p:attrName>ppt_w</p:attrName>
                                        </p:attrNameLst>
                                      </p:cBhvr>
                                      <p:tavLst>
                                        <p:tav tm="0">
                                          <p:val>
                                            <p:strVal val="ppt_w"/>
                                          </p:val>
                                        </p:tav>
                                        <p:tav tm="100000">
                                          <p:val>
                                            <p:fltVal val="0"/>
                                          </p:val>
                                        </p:tav>
                                      </p:tavLst>
                                    </p:anim>
                                    <p:anim calcmode="lin" valueType="num">
                                      <p:cBhvr>
                                        <p:cTn id="443" dur="3000"/>
                                        <p:tgtEl>
                                          <p:spTgt spid="27"/>
                                        </p:tgtEl>
                                        <p:attrNameLst>
                                          <p:attrName>ppt_h</p:attrName>
                                        </p:attrNameLst>
                                      </p:cBhvr>
                                      <p:tavLst>
                                        <p:tav tm="0">
                                          <p:val>
                                            <p:strVal val="ppt_h"/>
                                          </p:val>
                                        </p:tav>
                                        <p:tav tm="100000">
                                          <p:val>
                                            <p:fltVal val="0"/>
                                          </p:val>
                                        </p:tav>
                                      </p:tavLst>
                                    </p:anim>
                                    <p:anim calcmode="lin" valueType="num">
                                      <p:cBhvr>
                                        <p:cTn id="444" dur="3000"/>
                                        <p:tgtEl>
                                          <p:spTgt spid="27"/>
                                        </p:tgtEl>
                                        <p:attrNameLst>
                                          <p:attrName>ppt_x</p:attrName>
                                        </p:attrNameLst>
                                      </p:cBhvr>
                                      <p:tavLst>
                                        <p:tav tm="0">
                                          <p:val>
                                            <p:strVal val="ppt_x"/>
                                          </p:val>
                                        </p:tav>
                                        <p:tav tm="100000">
                                          <p:val>
                                            <p:fltVal val="0.5"/>
                                          </p:val>
                                        </p:tav>
                                      </p:tavLst>
                                    </p:anim>
                                    <p:anim calcmode="lin" valueType="num">
                                      <p:cBhvr>
                                        <p:cTn id="445" dur="3000"/>
                                        <p:tgtEl>
                                          <p:spTgt spid="27"/>
                                        </p:tgtEl>
                                        <p:attrNameLst>
                                          <p:attrName>ppt_y</p:attrName>
                                        </p:attrNameLst>
                                      </p:cBhvr>
                                      <p:tavLst>
                                        <p:tav tm="0">
                                          <p:val>
                                            <p:strVal val="ppt_y"/>
                                          </p:val>
                                        </p:tav>
                                        <p:tav tm="100000">
                                          <p:val>
                                            <p:fltVal val="0.5"/>
                                          </p:val>
                                        </p:tav>
                                      </p:tavLst>
                                    </p:anim>
                                    <p:set>
                                      <p:cBhvr>
                                        <p:cTn id="446" dur="1" fill="hold">
                                          <p:stCondLst>
                                            <p:cond delay="2999"/>
                                          </p:stCondLst>
                                        </p:cTn>
                                        <p:tgtEl>
                                          <p:spTgt spid="27"/>
                                        </p:tgtEl>
                                        <p:attrNameLst>
                                          <p:attrName>style.visibility</p:attrName>
                                        </p:attrNameLst>
                                      </p:cBhvr>
                                      <p:to>
                                        <p:strVal val="hidden"/>
                                      </p:to>
                                    </p:set>
                                  </p:childTnLst>
                                </p:cTn>
                              </p:par>
                              <p:par>
                                <p:cTn id="447" presetID="23" presetClass="exit" presetSubtype="544" fill="hold" nodeType="withEffect">
                                  <p:stCondLst>
                                    <p:cond delay="0"/>
                                  </p:stCondLst>
                                  <p:childTnLst>
                                    <p:anim calcmode="lin" valueType="num">
                                      <p:cBhvr>
                                        <p:cTn id="448" dur="3000"/>
                                        <p:tgtEl>
                                          <p:spTgt spid="28"/>
                                        </p:tgtEl>
                                        <p:attrNameLst>
                                          <p:attrName>ppt_w</p:attrName>
                                        </p:attrNameLst>
                                      </p:cBhvr>
                                      <p:tavLst>
                                        <p:tav tm="0">
                                          <p:val>
                                            <p:strVal val="ppt_w"/>
                                          </p:val>
                                        </p:tav>
                                        <p:tav tm="100000">
                                          <p:val>
                                            <p:fltVal val="0"/>
                                          </p:val>
                                        </p:tav>
                                      </p:tavLst>
                                    </p:anim>
                                    <p:anim calcmode="lin" valueType="num">
                                      <p:cBhvr>
                                        <p:cTn id="449" dur="3000"/>
                                        <p:tgtEl>
                                          <p:spTgt spid="28"/>
                                        </p:tgtEl>
                                        <p:attrNameLst>
                                          <p:attrName>ppt_h</p:attrName>
                                        </p:attrNameLst>
                                      </p:cBhvr>
                                      <p:tavLst>
                                        <p:tav tm="0">
                                          <p:val>
                                            <p:strVal val="ppt_h"/>
                                          </p:val>
                                        </p:tav>
                                        <p:tav tm="100000">
                                          <p:val>
                                            <p:fltVal val="0"/>
                                          </p:val>
                                        </p:tav>
                                      </p:tavLst>
                                    </p:anim>
                                    <p:anim calcmode="lin" valueType="num">
                                      <p:cBhvr>
                                        <p:cTn id="450" dur="3000"/>
                                        <p:tgtEl>
                                          <p:spTgt spid="28"/>
                                        </p:tgtEl>
                                        <p:attrNameLst>
                                          <p:attrName>ppt_x</p:attrName>
                                        </p:attrNameLst>
                                      </p:cBhvr>
                                      <p:tavLst>
                                        <p:tav tm="0">
                                          <p:val>
                                            <p:strVal val="ppt_x"/>
                                          </p:val>
                                        </p:tav>
                                        <p:tav tm="100000">
                                          <p:val>
                                            <p:fltVal val="0.5"/>
                                          </p:val>
                                        </p:tav>
                                      </p:tavLst>
                                    </p:anim>
                                    <p:anim calcmode="lin" valueType="num">
                                      <p:cBhvr>
                                        <p:cTn id="451" dur="3000"/>
                                        <p:tgtEl>
                                          <p:spTgt spid="28"/>
                                        </p:tgtEl>
                                        <p:attrNameLst>
                                          <p:attrName>ppt_y</p:attrName>
                                        </p:attrNameLst>
                                      </p:cBhvr>
                                      <p:tavLst>
                                        <p:tav tm="0">
                                          <p:val>
                                            <p:strVal val="ppt_y"/>
                                          </p:val>
                                        </p:tav>
                                        <p:tav tm="100000">
                                          <p:val>
                                            <p:fltVal val="0.5"/>
                                          </p:val>
                                        </p:tav>
                                      </p:tavLst>
                                    </p:anim>
                                    <p:set>
                                      <p:cBhvr>
                                        <p:cTn id="452" dur="1" fill="hold">
                                          <p:stCondLst>
                                            <p:cond delay="2999"/>
                                          </p:stCondLst>
                                        </p:cTn>
                                        <p:tgtEl>
                                          <p:spTgt spid="28"/>
                                        </p:tgtEl>
                                        <p:attrNameLst>
                                          <p:attrName>style.visibility</p:attrName>
                                        </p:attrNameLst>
                                      </p:cBhvr>
                                      <p:to>
                                        <p:strVal val="hidden"/>
                                      </p:to>
                                    </p:set>
                                  </p:childTnLst>
                                </p:cTn>
                              </p:par>
                              <p:par>
                                <p:cTn id="453" presetID="23" presetClass="exit" presetSubtype="544" fill="hold" nodeType="withEffect">
                                  <p:stCondLst>
                                    <p:cond delay="0"/>
                                  </p:stCondLst>
                                  <p:childTnLst>
                                    <p:anim calcmode="lin" valueType="num">
                                      <p:cBhvr>
                                        <p:cTn id="454" dur="3000"/>
                                        <p:tgtEl>
                                          <p:spTgt spid="29"/>
                                        </p:tgtEl>
                                        <p:attrNameLst>
                                          <p:attrName>ppt_w</p:attrName>
                                        </p:attrNameLst>
                                      </p:cBhvr>
                                      <p:tavLst>
                                        <p:tav tm="0">
                                          <p:val>
                                            <p:strVal val="ppt_w"/>
                                          </p:val>
                                        </p:tav>
                                        <p:tav tm="100000">
                                          <p:val>
                                            <p:fltVal val="0"/>
                                          </p:val>
                                        </p:tav>
                                      </p:tavLst>
                                    </p:anim>
                                    <p:anim calcmode="lin" valueType="num">
                                      <p:cBhvr>
                                        <p:cTn id="455" dur="3000"/>
                                        <p:tgtEl>
                                          <p:spTgt spid="29"/>
                                        </p:tgtEl>
                                        <p:attrNameLst>
                                          <p:attrName>ppt_h</p:attrName>
                                        </p:attrNameLst>
                                      </p:cBhvr>
                                      <p:tavLst>
                                        <p:tav tm="0">
                                          <p:val>
                                            <p:strVal val="ppt_h"/>
                                          </p:val>
                                        </p:tav>
                                        <p:tav tm="100000">
                                          <p:val>
                                            <p:fltVal val="0"/>
                                          </p:val>
                                        </p:tav>
                                      </p:tavLst>
                                    </p:anim>
                                    <p:anim calcmode="lin" valueType="num">
                                      <p:cBhvr>
                                        <p:cTn id="456" dur="3000"/>
                                        <p:tgtEl>
                                          <p:spTgt spid="29"/>
                                        </p:tgtEl>
                                        <p:attrNameLst>
                                          <p:attrName>ppt_x</p:attrName>
                                        </p:attrNameLst>
                                      </p:cBhvr>
                                      <p:tavLst>
                                        <p:tav tm="0">
                                          <p:val>
                                            <p:strVal val="ppt_x"/>
                                          </p:val>
                                        </p:tav>
                                        <p:tav tm="100000">
                                          <p:val>
                                            <p:fltVal val="0.5"/>
                                          </p:val>
                                        </p:tav>
                                      </p:tavLst>
                                    </p:anim>
                                    <p:anim calcmode="lin" valueType="num">
                                      <p:cBhvr>
                                        <p:cTn id="457" dur="3000"/>
                                        <p:tgtEl>
                                          <p:spTgt spid="29"/>
                                        </p:tgtEl>
                                        <p:attrNameLst>
                                          <p:attrName>ppt_y</p:attrName>
                                        </p:attrNameLst>
                                      </p:cBhvr>
                                      <p:tavLst>
                                        <p:tav tm="0">
                                          <p:val>
                                            <p:strVal val="ppt_y"/>
                                          </p:val>
                                        </p:tav>
                                        <p:tav tm="100000">
                                          <p:val>
                                            <p:fltVal val="0.5"/>
                                          </p:val>
                                        </p:tav>
                                      </p:tavLst>
                                    </p:anim>
                                    <p:set>
                                      <p:cBhvr>
                                        <p:cTn id="458" dur="1" fill="hold">
                                          <p:stCondLst>
                                            <p:cond delay="2999"/>
                                          </p:stCondLst>
                                        </p:cTn>
                                        <p:tgtEl>
                                          <p:spTgt spid="29"/>
                                        </p:tgtEl>
                                        <p:attrNameLst>
                                          <p:attrName>style.visibility</p:attrName>
                                        </p:attrNameLst>
                                      </p:cBhvr>
                                      <p:to>
                                        <p:strVal val="hidden"/>
                                      </p:to>
                                    </p:set>
                                  </p:childTnLst>
                                </p:cTn>
                              </p:par>
                              <p:par>
                                <p:cTn id="459" presetID="23" presetClass="exit" presetSubtype="544" fill="hold" nodeType="withEffect">
                                  <p:stCondLst>
                                    <p:cond delay="0"/>
                                  </p:stCondLst>
                                  <p:childTnLst>
                                    <p:anim calcmode="lin" valueType="num">
                                      <p:cBhvr>
                                        <p:cTn id="460" dur="3000"/>
                                        <p:tgtEl>
                                          <p:spTgt spid="30"/>
                                        </p:tgtEl>
                                        <p:attrNameLst>
                                          <p:attrName>ppt_w</p:attrName>
                                        </p:attrNameLst>
                                      </p:cBhvr>
                                      <p:tavLst>
                                        <p:tav tm="0">
                                          <p:val>
                                            <p:strVal val="ppt_w"/>
                                          </p:val>
                                        </p:tav>
                                        <p:tav tm="100000">
                                          <p:val>
                                            <p:fltVal val="0"/>
                                          </p:val>
                                        </p:tav>
                                      </p:tavLst>
                                    </p:anim>
                                    <p:anim calcmode="lin" valueType="num">
                                      <p:cBhvr>
                                        <p:cTn id="461" dur="3000"/>
                                        <p:tgtEl>
                                          <p:spTgt spid="30"/>
                                        </p:tgtEl>
                                        <p:attrNameLst>
                                          <p:attrName>ppt_h</p:attrName>
                                        </p:attrNameLst>
                                      </p:cBhvr>
                                      <p:tavLst>
                                        <p:tav tm="0">
                                          <p:val>
                                            <p:strVal val="ppt_h"/>
                                          </p:val>
                                        </p:tav>
                                        <p:tav tm="100000">
                                          <p:val>
                                            <p:fltVal val="0"/>
                                          </p:val>
                                        </p:tav>
                                      </p:tavLst>
                                    </p:anim>
                                    <p:anim calcmode="lin" valueType="num">
                                      <p:cBhvr>
                                        <p:cTn id="462" dur="3000"/>
                                        <p:tgtEl>
                                          <p:spTgt spid="30"/>
                                        </p:tgtEl>
                                        <p:attrNameLst>
                                          <p:attrName>ppt_x</p:attrName>
                                        </p:attrNameLst>
                                      </p:cBhvr>
                                      <p:tavLst>
                                        <p:tav tm="0">
                                          <p:val>
                                            <p:strVal val="ppt_x"/>
                                          </p:val>
                                        </p:tav>
                                        <p:tav tm="100000">
                                          <p:val>
                                            <p:fltVal val="0.5"/>
                                          </p:val>
                                        </p:tav>
                                      </p:tavLst>
                                    </p:anim>
                                    <p:anim calcmode="lin" valueType="num">
                                      <p:cBhvr>
                                        <p:cTn id="463" dur="3000"/>
                                        <p:tgtEl>
                                          <p:spTgt spid="30"/>
                                        </p:tgtEl>
                                        <p:attrNameLst>
                                          <p:attrName>ppt_y</p:attrName>
                                        </p:attrNameLst>
                                      </p:cBhvr>
                                      <p:tavLst>
                                        <p:tav tm="0">
                                          <p:val>
                                            <p:strVal val="ppt_y"/>
                                          </p:val>
                                        </p:tav>
                                        <p:tav tm="100000">
                                          <p:val>
                                            <p:fltVal val="0.5"/>
                                          </p:val>
                                        </p:tav>
                                      </p:tavLst>
                                    </p:anim>
                                    <p:set>
                                      <p:cBhvr>
                                        <p:cTn id="464" dur="1" fill="hold">
                                          <p:stCondLst>
                                            <p:cond delay="2999"/>
                                          </p:stCondLst>
                                        </p:cTn>
                                        <p:tgtEl>
                                          <p:spTgt spid="30"/>
                                        </p:tgtEl>
                                        <p:attrNameLst>
                                          <p:attrName>style.visibility</p:attrName>
                                        </p:attrNameLst>
                                      </p:cBhvr>
                                      <p:to>
                                        <p:strVal val="hidden"/>
                                      </p:to>
                                    </p:set>
                                  </p:childTnLst>
                                </p:cTn>
                              </p:par>
                              <p:par>
                                <p:cTn id="465" presetID="23" presetClass="exit" presetSubtype="544" fill="hold" nodeType="withEffect">
                                  <p:stCondLst>
                                    <p:cond delay="0"/>
                                  </p:stCondLst>
                                  <p:childTnLst>
                                    <p:anim calcmode="lin" valueType="num">
                                      <p:cBhvr>
                                        <p:cTn id="466" dur="3000"/>
                                        <p:tgtEl>
                                          <p:spTgt spid="31"/>
                                        </p:tgtEl>
                                        <p:attrNameLst>
                                          <p:attrName>ppt_w</p:attrName>
                                        </p:attrNameLst>
                                      </p:cBhvr>
                                      <p:tavLst>
                                        <p:tav tm="0">
                                          <p:val>
                                            <p:strVal val="ppt_w"/>
                                          </p:val>
                                        </p:tav>
                                        <p:tav tm="100000">
                                          <p:val>
                                            <p:fltVal val="0"/>
                                          </p:val>
                                        </p:tav>
                                      </p:tavLst>
                                    </p:anim>
                                    <p:anim calcmode="lin" valueType="num">
                                      <p:cBhvr>
                                        <p:cTn id="467" dur="3000"/>
                                        <p:tgtEl>
                                          <p:spTgt spid="31"/>
                                        </p:tgtEl>
                                        <p:attrNameLst>
                                          <p:attrName>ppt_h</p:attrName>
                                        </p:attrNameLst>
                                      </p:cBhvr>
                                      <p:tavLst>
                                        <p:tav tm="0">
                                          <p:val>
                                            <p:strVal val="ppt_h"/>
                                          </p:val>
                                        </p:tav>
                                        <p:tav tm="100000">
                                          <p:val>
                                            <p:fltVal val="0"/>
                                          </p:val>
                                        </p:tav>
                                      </p:tavLst>
                                    </p:anim>
                                    <p:anim calcmode="lin" valueType="num">
                                      <p:cBhvr>
                                        <p:cTn id="468" dur="3000"/>
                                        <p:tgtEl>
                                          <p:spTgt spid="31"/>
                                        </p:tgtEl>
                                        <p:attrNameLst>
                                          <p:attrName>ppt_x</p:attrName>
                                        </p:attrNameLst>
                                      </p:cBhvr>
                                      <p:tavLst>
                                        <p:tav tm="0">
                                          <p:val>
                                            <p:strVal val="ppt_x"/>
                                          </p:val>
                                        </p:tav>
                                        <p:tav tm="100000">
                                          <p:val>
                                            <p:fltVal val="0.5"/>
                                          </p:val>
                                        </p:tav>
                                      </p:tavLst>
                                    </p:anim>
                                    <p:anim calcmode="lin" valueType="num">
                                      <p:cBhvr>
                                        <p:cTn id="469" dur="3000"/>
                                        <p:tgtEl>
                                          <p:spTgt spid="31"/>
                                        </p:tgtEl>
                                        <p:attrNameLst>
                                          <p:attrName>ppt_y</p:attrName>
                                        </p:attrNameLst>
                                      </p:cBhvr>
                                      <p:tavLst>
                                        <p:tav tm="0">
                                          <p:val>
                                            <p:strVal val="ppt_y"/>
                                          </p:val>
                                        </p:tav>
                                        <p:tav tm="100000">
                                          <p:val>
                                            <p:fltVal val="0.5"/>
                                          </p:val>
                                        </p:tav>
                                      </p:tavLst>
                                    </p:anim>
                                    <p:set>
                                      <p:cBhvr>
                                        <p:cTn id="470" dur="1" fill="hold">
                                          <p:stCondLst>
                                            <p:cond delay="2999"/>
                                          </p:stCondLst>
                                        </p:cTn>
                                        <p:tgtEl>
                                          <p:spTgt spid="31"/>
                                        </p:tgtEl>
                                        <p:attrNameLst>
                                          <p:attrName>style.visibility</p:attrName>
                                        </p:attrNameLst>
                                      </p:cBhvr>
                                      <p:to>
                                        <p:strVal val="hidden"/>
                                      </p:to>
                                    </p:set>
                                  </p:childTnLst>
                                </p:cTn>
                              </p:par>
                              <p:par>
                                <p:cTn id="471" presetID="2" presetClass="exit" presetSubtype="6" fill="hold" nodeType="withEffect">
                                  <p:stCondLst>
                                    <p:cond delay="0"/>
                                  </p:stCondLst>
                                  <p:childTnLst>
                                    <p:anim calcmode="lin" valueType="num">
                                      <p:cBhvr additive="base">
                                        <p:cTn id="472" dur="3000"/>
                                        <p:tgtEl>
                                          <p:spTgt spid="24"/>
                                        </p:tgtEl>
                                        <p:attrNameLst>
                                          <p:attrName>ppt_x</p:attrName>
                                        </p:attrNameLst>
                                      </p:cBhvr>
                                      <p:tavLst>
                                        <p:tav tm="0">
                                          <p:val>
                                            <p:strVal val="ppt_x"/>
                                          </p:val>
                                        </p:tav>
                                        <p:tav tm="100000">
                                          <p:val>
                                            <p:strVal val="1+ppt_w/2"/>
                                          </p:val>
                                        </p:tav>
                                      </p:tavLst>
                                    </p:anim>
                                    <p:anim calcmode="lin" valueType="num">
                                      <p:cBhvr additive="base">
                                        <p:cTn id="473" dur="3000"/>
                                        <p:tgtEl>
                                          <p:spTgt spid="24"/>
                                        </p:tgtEl>
                                        <p:attrNameLst>
                                          <p:attrName>ppt_y</p:attrName>
                                        </p:attrNameLst>
                                      </p:cBhvr>
                                      <p:tavLst>
                                        <p:tav tm="0">
                                          <p:val>
                                            <p:strVal val="ppt_y"/>
                                          </p:val>
                                        </p:tav>
                                        <p:tav tm="100000">
                                          <p:val>
                                            <p:strVal val="1+ppt_h/2"/>
                                          </p:val>
                                        </p:tav>
                                      </p:tavLst>
                                    </p:anim>
                                    <p:set>
                                      <p:cBhvr>
                                        <p:cTn id="474" dur="1" fill="hold">
                                          <p:stCondLst>
                                            <p:cond delay="2999"/>
                                          </p:stCondLst>
                                        </p:cTn>
                                        <p:tgtEl>
                                          <p:spTgt spid="24"/>
                                        </p:tgtEl>
                                        <p:attrNameLst>
                                          <p:attrName>style.visibility</p:attrName>
                                        </p:attrNameLst>
                                      </p:cBhvr>
                                      <p:to>
                                        <p:strVal val="hidden"/>
                                      </p:to>
                                    </p:set>
                                  </p:childTnLst>
                                </p:cTn>
                              </p:par>
                              <p:par>
                                <p:cTn id="475" presetID="2" presetClass="exit" presetSubtype="6" fill="hold" nodeType="withEffect">
                                  <p:stCondLst>
                                    <p:cond delay="0"/>
                                  </p:stCondLst>
                                  <p:childTnLst>
                                    <p:anim calcmode="lin" valueType="num">
                                      <p:cBhvr additive="base">
                                        <p:cTn id="476" dur="3000"/>
                                        <p:tgtEl>
                                          <p:spTgt spid="25"/>
                                        </p:tgtEl>
                                        <p:attrNameLst>
                                          <p:attrName>ppt_x</p:attrName>
                                        </p:attrNameLst>
                                      </p:cBhvr>
                                      <p:tavLst>
                                        <p:tav tm="0">
                                          <p:val>
                                            <p:strVal val="ppt_x"/>
                                          </p:val>
                                        </p:tav>
                                        <p:tav tm="100000">
                                          <p:val>
                                            <p:strVal val="1+ppt_w/2"/>
                                          </p:val>
                                        </p:tav>
                                      </p:tavLst>
                                    </p:anim>
                                    <p:anim calcmode="lin" valueType="num">
                                      <p:cBhvr additive="base">
                                        <p:cTn id="477" dur="3000"/>
                                        <p:tgtEl>
                                          <p:spTgt spid="25"/>
                                        </p:tgtEl>
                                        <p:attrNameLst>
                                          <p:attrName>ppt_y</p:attrName>
                                        </p:attrNameLst>
                                      </p:cBhvr>
                                      <p:tavLst>
                                        <p:tav tm="0">
                                          <p:val>
                                            <p:strVal val="ppt_y"/>
                                          </p:val>
                                        </p:tav>
                                        <p:tav tm="100000">
                                          <p:val>
                                            <p:strVal val="1+ppt_h/2"/>
                                          </p:val>
                                        </p:tav>
                                      </p:tavLst>
                                    </p:anim>
                                    <p:set>
                                      <p:cBhvr>
                                        <p:cTn id="478" dur="1" fill="hold">
                                          <p:stCondLst>
                                            <p:cond delay="2999"/>
                                          </p:stCondLst>
                                        </p:cTn>
                                        <p:tgtEl>
                                          <p:spTgt spid="25"/>
                                        </p:tgtEl>
                                        <p:attrNameLst>
                                          <p:attrName>style.visibility</p:attrName>
                                        </p:attrNameLst>
                                      </p:cBhvr>
                                      <p:to>
                                        <p:strVal val="hidden"/>
                                      </p:to>
                                    </p:set>
                                  </p:childTnLst>
                                </p:cTn>
                              </p:par>
                              <p:par>
                                <p:cTn id="479" presetID="2" presetClass="exit" presetSubtype="6" fill="hold" nodeType="withEffect">
                                  <p:stCondLst>
                                    <p:cond delay="0"/>
                                  </p:stCondLst>
                                  <p:childTnLst>
                                    <p:anim calcmode="lin" valueType="num">
                                      <p:cBhvr additive="base">
                                        <p:cTn id="480" dur="3000"/>
                                        <p:tgtEl>
                                          <p:spTgt spid="26"/>
                                        </p:tgtEl>
                                        <p:attrNameLst>
                                          <p:attrName>ppt_x</p:attrName>
                                        </p:attrNameLst>
                                      </p:cBhvr>
                                      <p:tavLst>
                                        <p:tav tm="0">
                                          <p:val>
                                            <p:strVal val="ppt_x"/>
                                          </p:val>
                                        </p:tav>
                                        <p:tav tm="100000">
                                          <p:val>
                                            <p:strVal val="1+ppt_w/2"/>
                                          </p:val>
                                        </p:tav>
                                      </p:tavLst>
                                    </p:anim>
                                    <p:anim calcmode="lin" valueType="num">
                                      <p:cBhvr additive="base">
                                        <p:cTn id="481" dur="3000"/>
                                        <p:tgtEl>
                                          <p:spTgt spid="26"/>
                                        </p:tgtEl>
                                        <p:attrNameLst>
                                          <p:attrName>ppt_y</p:attrName>
                                        </p:attrNameLst>
                                      </p:cBhvr>
                                      <p:tavLst>
                                        <p:tav tm="0">
                                          <p:val>
                                            <p:strVal val="ppt_y"/>
                                          </p:val>
                                        </p:tav>
                                        <p:tav tm="100000">
                                          <p:val>
                                            <p:strVal val="1+ppt_h/2"/>
                                          </p:val>
                                        </p:tav>
                                      </p:tavLst>
                                    </p:anim>
                                    <p:set>
                                      <p:cBhvr>
                                        <p:cTn id="482" dur="1" fill="hold">
                                          <p:stCondLst>
                                            <p:cond delay="2999"/>
                                          </p:stCondLst>
                                        </p:cTn>
                                        <p:tgtEl>
                                          <p:spTgt spid="26"/>
                                        </p:tgtEl>
                                        <p:attrNameLst>
                                          <p:attrName>style.visibility</p:attrName>
                                        </p:attrNameLst>
                                      </p:cBhvr>
                                      <p:to>
                                        <p:strVal val="hidden"/>
                                      </p:to>
                                    </p:set>
                                  </p:childTnLst>
                                </p:cTn>
                              </p:par>
                              <p:par>
                                <p:cTn id="483" presetID="2" presetClass="exit" presetSubtype="6" fill="hold" nodeType="withEffect">
                                  <p:stCondLst>
                                    <p:cond delay="0"/>
                                  </p:stCondLst>
                                  <p:childTnLst>
                                    <p:anim calcmode="lin" valueType="num">
                                      <p:cBhvr additive="base">
                                        <p:cTn id="484" dur="3000"/>
                                        <p:tgtEl>
                                          <p:spTgt spid="27"/>
                                        </p:tgtEl>
                                        <p:attrNameLst>
                                          <p:attrName>ppt_x</p:attrName>
                                        </p:attrNameLst>
                                      </p:cBhvr>
                                      <p:tavLst>
                                        <p:tav tm="0">
                                          <p:val>
                                            <p:strVal val="ppt_x"/>
                                          </p:val>
                                        </p:tav>
                                        <p:tav tm="100000">
                                          <p:val>
                                            <p:strVal val="1+ppt_w/2"/>
                                          </p:val>
                                        </p:tav>
                                      </p:tavLst>
                                    </p:anim>
                                    <p:anim calcmode="lin" valueType="num">
                                      <p:cBhvr additive="base">
                                        <p:cTn id="485" dur="3000"/>
                                        <p:tgtEl>
                                          <p:spTgt spid="27"/>
                                        </p:tgtEl>
                                        <p:attrNameLst>
                                          <p:attrName>ppt_y</p:attrName>
                                        </p:attrNameLst>
                                      </p:cBhvr>
                                      <p:tavLst>
                                        <p:tav tm="0">
                                          <p:val>
                                            <p:strVal val="ppt_y"/>
                                          </p:val>
                                        </p:tav>
                                        <p:tav tm="100000">
                                          <p:val>
                                            <p:strVal val="1+ppt_h/2"/>
                                          </p:val>
                                        </p:tav>
                                      </p:tavLst>
                                    </p:anim>
                                    <p:set>
                                      <p:cBhvr>
                                        <p:cTn id="486" dur="1" fill="hold">
                                          <p:stCondLst>
                                            <p:cond delay="2999"/>
                                          </p:stCondLst>
                                        </p:cTn>
                                        <p:tgtEl>
                                          <p:spTgt spid="27"/>
                                        </p:tgtEl>
                                        <p:attrNameLst>
                                          <p:attrName>style.visibility</p:attrName>
                                        </p:attrNameLst>
                                      </p:cBhvr>
                                      <p:to>
                                        <p:strVal val="hidden"/>
                                      </p:to>
                                    </p:set>
                                  </p:childTnLst>
                                </p:cTn>
                              </p:par>
                              <p:par>
                                <p:cTn id="487" presetID="2" presetClass="exit" presetSubtype="4" fill="hold" nodeType="withEffect">
                                  <p:stCondLst>
                                    <p:cond delay="0"/>
                                  </p:stCondLst>
                                  <p:childTnLst>
                                    <p:anim calcmode="lin" valueType="num">
                                      <p:cBhvr additive="base">
                                        <p:cTn id="488" dur="3000"/>
                                        <p:tgtEl>
                                          <p:spTgt spid="3"/>
                                        </p:tgtEl>
                                        <p:attrNameLst>
                                          <p:attrName>ppt_x</p:attrName>
                                        </p:attrNameLst>
                                      </p:cBhvr>
                                      <p:tavLst>
                                        <p:tav tm="0">
                                          <p:val>
                                            <p:strVal val="ppt_x"/>
                                          </p:val>
                                        </p:tav>
                                        <p:tav tm="100000">
                                          <p:val>
                                            <p:strVal val="ppt_x"/>
                                          </p:val>
                                        </p:tav>
                                      </p:tavLst>
                                    </p:anim>
                                    <p:anim calcmode="lin" valueType="num">
                                      <p:cBhvr additive="base">
                                        <p:cTn id="489" dur="3000"/>
                                        <p:tgtEl>
                                          <p:spTgt spid="3"/>
                                        </p:tgtEl>
                                        <p:attrNameLst>
                                          <p:attrName>ppt_y</p:attrName>
                                        </p:attrNameLst>
                                      </p:cBhvr>
                                      <p:tavLst>
                                        <p:tav tm="0">
                                          <p:val>
                                            <p:strVal val="ppt_y"/>
                                          </p:val>
                                        </p:tav>
                                        <p:tav tm="100000">
                                          <p:val>
                                            <p:strVal val="1+ppt_h/2"/>
                                          </p:val>
                                        </p:tav>
                                      </p:tavLst>
                                    </p:anim>
                                    <p:set>
                                      <p:cBhvr>
                                        <p:cTn id="490" dur="1" fill="hold">
                                          <p:stCondLst>
                                            <p:cond delay="2999"/>
                                          </p:stCondLst>
                                        </p:cTn>
                                        <p:tgtEl>
                                          <p:spTgt spid="3"/>
                                        </p:tgtEl>
                                        <p:attrNameLst>
                                          <p:attrName>style.visibility</p:attrName>
                                        </p:attrNameLst>
                                      </p:cBhvr>
                                      <p:to>
                                        <p:strVal val="hidden"/>
                                      </p:to>
                                    </p:set>
                                  </p:childTnLst>
                                </p:cTn>
                              </p:par>
                              <p:par>
                                <p:cTn id="491" presetID="2" presetClass="exit" presetSubtype="4" fill="hold" nodeType="withEffect">
                                  <p:stCondLst>
                                    <p:cond delay="0"/>
                                  </p:stCondLst>
                                  <p:childTnLst>
                                    <p:anim calcmode="lin" valueType="num">
                                      <p:cBhvr additive="base">
                                        <p:cTn id="492" dur="3000"/>
                                        <p:tgtEl>
                                          <p:spTgt spid="7"/>
                                        </p:tgtEl>
                                        <p:attrNameLst>
                                          <p:attrName>ppt_x</p:attrName>
                                        </p:attrNameLst>
                                      </p:cBhvr>
                                      <p:tavLst>
                                        <p:tav tm="0">
                                          <p:val>
                                            <p:strVal val="ppt_x"/>
                                          </p:val>
                                        </p:tav>
                                        <p:tav tm="100000">
                                          <p:val>
                                            <p:strVal val="ppt_x"/>
                                          </p:val>
                                        </p:tav>
                                      </p:tavLst>
                                    </p:anim>
                                    <p:anim calcmode="lin" valueType="num">
                                      <p:cBhvr additive="base">
                                        <p:cTn id="493" dur="3000"/>
                                        <p:tgtEl>
                                          <p:spTgt spid="7"/>
                                        </p:tgtEl>
                                        <p:attrNameLst>
                                          <p:attrName>ppt_y</p:attrName>
                                        </p:attrNameLst>
                                      </p:cBhvr>
                                      <p:tavLst>
                                        <p:tav tm="0">
                                          <p:val>
                                            <p:strVal val="ppt_y"/>
                                          </p:val>
                                        </p:tav>
                                        <p:tav tm="100000">
                                          <p:val>
                                            <p:strVal val="1+ppt_h/2"/>
                                          </p:val>
                                        </p:tav>
                                      </p:tavLst>
                                    </p:anim>
                                    <p:set>
                                      <p:cBhvr>
                                        <p:cTn id="494" dur="1" fill="hold">
                                          <p:stCondLst>
                                            <p:cond delay="2999"/>
                                          </p:stCondLst>
                                        </p:cTn>
                                        <p:tgtEl>
                                          <p:spTgt spid="7"/>
                                        </p:tgtEl>
                                        <p:attrNameLst>
                                          <p:attrName>style.visibility</p:attrName>
                                        </p:attrNameLst>
                                      </p:cBhvr>
                                      <p:to>
                                        <p:strVal val="hidden"/>
                                      </p:to>
                                    </p:set>
                                  </p:childTnLst>
                                </p:cTn>
                              </p:par>
                              <p:par>
                                <p:cTn id="495" presetID="2" presetClass="exit" presetSubtype="4" fill="hold" nodeType="withEffect">
                                  <p:stCondLst>
                                    <p:cond delay="0"/>
                                  </p:stCondLst>
                                  <p:childTnLst>
                                    <p:anim calcmode="lin" valueType="num">
                                      <p:cBhvr additive="base">
                                        <p:cTn id="496" dur="3000"/>
                                        <p:tgtEl>
                                          <p:spTgt spid="11"/>
                                        </p:tgtEl>
                                        <p:attrNameLst>
                                          <p:attrName>ppt_x</p:attrName>
                                        </p:attrNameLst>
                                      </p:cBhvr>
                                      <p:tavLst>
                                        <p:tav tm="0">
                                          <p:val>
                                            <p:strVal val="ppt_x"/>
                                          </p:val>
                                        </p:tav>
                                        <p:tav tm="100000">
                                          <p:val>
                                            <p:strVal val="ppt_x"/>
                                          </p:val>
                                        </p:tav>
                                      </p:tavLst>
                                    </p:anim>
                                    <p:anim calcmode="lin" valueType="num">
                                      <p:cBhvr additive="base">
                                        <p:cTn id="497" dur="3000"/>
                                        <p:tgtEl>
                                          <p:spTgt spid="11"/>
                                        </p:tgtEl>
                                        <p:attrNameLst>
                                          <p:attrName>ppt_y</p:attrName>
                                        </p:attrNameLst>
                                      </p:cBhvr>
                                      <p:tavLst>
                                        <p:tav tm="0">
                                          <p:val>
                                            <p:strVal val="ppt_y"/>
                                          </p:val>
                                        </p:tav>
                                        <p:tav tm="100000">
                                          <p:val>
                                            <p:strVal val="1+ppt_h/2"/>
                                          </p:val>
                                        </p:tav>
                                      </p:tavLst>
                                    </p:anim>
                                    <p:set>
                                      <p:cBhvr>
                                        <p:cTn id="498" dur="1" fill="hold">
                                          <p:stCondLst>
                                            <p:cond delay="2999"/>
                                          </p:stCondLst>
                                        </p:cTn>
                                        <p:tgtEl>
                                          <p:spTgt spid="11"/>
                                        </p:tgtEl>
                                        <p:attrNameLst>
                                          <p:attrName>style.visibility</p:attrName>
                                        </p:attrNameLst>
                                      </p:cBhvr>
                                      <p:to>
                                        <p:strVal val="hidden"/>
                                      </p:to>
                                    </p:set>
                                  </p:childTnLst>
                                </p:cTn>
                              </p:par>
                              <p:par>
                                <p:cTn id="499" presetID="2" presetClass="exit" presetSubtype="12" fill="hold" nodeType="withEffect">
                                  <p:stCondLst>
                                    <p:cond delay="0"/>
                                  </p:stCondLst>
                                  <p:childTnLst>
                                    <p:anim calcmode="lin" valueType="num">
                                      <p:cBhvr additive="base">
                                        <p:cTn id="500" dur="3000"/>
                                        <p:tgtEl>
                                          <p:spTgt spid="16"/>
                                        </p:tgtEl>
                                        <p:attrNameLst>
                                          <p:attrName>ppt_x</p:attrName>
                                        </p:attrNameLst>
                                      </p:cBhvr>
                                      <p:tavLst>
                                        <p:tav tm="0">
                                          <p:val>
                                            <p:strVal val="ppt_x"/>
                                          </p:val>
                                        </p:tav>
                                        <p:tav tm="100000">
                                          <p:val>
                                            <p:strVal val="0-ppt_w/2"/>
                                          </p:val>
                                        </p:tav>
                                      </p:tavLst>
                                    </p:anim>
                                    <p:anim calcmode="lin" valueType="num">
                                      <p:cBhvr additive="base">
                                        <p:cTn id="501" dur="3000"/>
                                        <p:tgtEl>
                                          <p:spTgt spid="16"/>
                                        </p:tgtEl>
                                        <p:attrNameLst>
                                          <p:attrName>ppt_y</p:attrName>
                                        </p:attrNameLst>
                                      </p:cBhvr>
                                      <p:tavLst>
                                        <p:tav tm="0">
                                          <p:val>
                                            <p:strVal val="ppt_y"/>
                                          </p:val>
                                        </p:tav>
                                        <p:tav tm="100000">
                                          <p:val>
                                            <p:strVal val="1+ppt_h/2"/>
                                          </p:val>
                                        </p:tav>
                                      </p:tavLst>
                                    </p:anim>
                                    <p:set>
                                      <p:cBhvr>
                                        <p:cTn id="502" dur="1" fill="hold">
                                          <p:stCondLst>
                                            <p:cond delay="2999"/>
                                          </p:stCondLst>
                                        </p:cTn>
                                        <p:tgtEl>
                                          <p:spTgt spid="16"/>
                                        </p:tgtEl>
                                        <p:attrNameLst>
                                          <p:attrName>style.visibility</p:attrName>
                                        </p:attrNameLst>
                                      </p:cBhvr>
                                      <p:to>
                                        <p:strVal val="hidden"/>
                                      </p:to>
                                    </p:set>
                                  </p:childTnLst>
                                </p:cTn>
                              </p:par>
                              <p:par>
                                <p:cTn id="503" presetID="2" presetClass="exit" presetSubtype="12" fill="hold" nodeType="withEffect">
                                  <p:stCondLst>
                                    <p:cond delay="0"/>
                                  </p:stCondLst>
                                  <p:childTnLst>
                                    <p:anim calcmode="lin" valueType="num">
                                      <p:cBhvr additive="base">
                                        <p:cTn id="504" dur="3000"/>
                                        <p:tgtEl>
                                          <p:spTgt spid="17"/>
                                        </p:tgtEl>
                                        <p:attrNameLst>
                                          <p:attrName>ppt_x</p:attrName>
                                        </p:attrNameLst>
                                      </p:cBhvr>
                                      <p:tavLst>
                                        <p:tav tm="0">
                                          <p:val>
                                            <p:strVal val="ppt_x"/>
                                          </p:val>
                                        </p:tav>
                                        <p:tav tm="100000">
                                          <p:val>
                                            <p:strVal val="0-ppt_w/2"/>
                                          </p:val>
                                        </p:tav>
                                      </p:tavLst>
                                    </p:anim>
                                    <p:anim calcmode="lin" valueType="num">
                                      <p:cBhvr additive="base">
                                        <p:cTn id="505" dur="3000"/>
                                        <p:tgtEl>
                                          <p:spTgt spid="17"/>
                                        </p:tgtEl>
                                        <p:attrNameLst>
                                          <p:attrName>ppt_y</p:attrName>
                                        </p:attrNameLst>
                                      </p:cBhvr>
                                      <p:tavLst>
                                        <p:tav tm="0">
                                          <p:val>
                                            <p:strVal val="ppt_y"/>
                                          </p:val>
                                        </p:tav>
                                        <p:tav tm="100000">
                                          <p:val>
                                            <p:strVal val="1+ppt_h/2"/>
                                          </p:val>
                                        </p:tav>
                                      </p:tavLst>
                                    </p:anim>
                                    <p:set>
                                      <p:cBhvr>
                                        <p:cTn id="506" dur="1" fill="hold">
                                          <p:stCondLst>
                                            <p:cond delay="2999"/>
                                          </p:stCondLst>
                                        </p:cTn>
                                        <p:tgtEl>
                                          <p:spTgt spid="17"/>
                                        </p:tgtEl>
                                        <p:attrNameLst>
                                          <p:attrName>style.visibility</p:attrName>
                                        </p:attrNameLst>
                                      </p:cBhvr>
                                      <p:to>
                                        <p:strVal val="hidden"/>
                                      </p:to>
                                    </p:set>
                                  </p:childTnLst>
                                </p:cTn>
                              </p:par>
                              <p:par>
                                <p:cTn id="507" presetID="2" presetClass="exit" presetSubtype="12" fill="hold" nodeType="withEffect">
                                  <p:stCondLst>
                                    <p:cond delay="0"/>
                                  </p:stCondLst>
                                  <p:childTnLst>
                                    <p:anim calcmode="lin" valueType="num">
                                      <p:cBhvr additive="base">
                                        <p:cTn id="508" dur="3000"/>
                                        <p:tgtEl>
                                          <p:spTgt spid="18"/>
                                        </p:tgtEl>
                                        <p:attrNameLst>
                                          <p:attrName>ppt_x</p:attrName>
                                        </p:attrNameLst>
                                      </p:cBhvr>
                                      <p:tavLst>
                                        <p:tav tm="0">
                                          <p:val>
                                            <p:strVal val="ppt_x"/>
                                          </p:val>
                                        </p:tav>
                                        <p:tav tm="100000">
                                          <p:val>
                                            <p:strVal val="0-ppt_w/2"/>
                                          </p:val>
                                        </p:tav>
                                      </p:tavLst>
                                    </p:anim>
                                    <p:anim calcmode="lin" valueType="num">
                                      <p:cBhvr additive="base">
                                        <p:cTn id="509" dur="3000"/>
                                        <p:tgtEl>
                                          <p:spTgt spid="18"/>
                                        </p:tgtEl>
                                        <p:attrNameLst>
                                          <p:attrName>ppt_y</p:attrName>
                                        </p:attrNameLst>
                                      </p:cBhvr>
                                      <p:tavLst>
                                        <p:tav tm="0">
                                          <p:val>
                                            <p:strVal val="ppt_y"/>
                                          </p:val>
                                        </p:tav>
                                        <p:tav tm="100000">
                                          <p:val>
                                            <p:strVal val="1+ppt_h/2"/>
                                          </p:val>
                                        </p:tav>
                                      </p:tavLst>
                                    </p:anim>
                                    <p:set>
                                      <p:cBhvr>
                                        <p:cTn id="510" dur="1" fill="hold">
                                          <p:stCondLst>
                                            <p:cond delay="2999"/>
                                          </p:stCondLst>
                                        </p:cTn>
                                        <p:tgtEl>
                                          <p:spTgt spid="18"/>
                                        </p:tgtEl>
                                        <p:attrNameLst>
                                          <p:attrName>style.visibility</p:attrName>
                                        </p:attrNameLst>
                                      </p:cBhvr>
                                      <p:to>
                                        <p:strVal val="hidden"/>
                                      </p:to>
                                    </p:set>
                                  </p:childTnLst>
                                </p:cTn>
                              </p:par>
                              <p:par>
                                <p:cTn id="511" presetID="2" presetClass="exit" presetSubtype="12" fill="hold" nodeType="withEffect">
                                  <p:stCondLst>
                                    <p:cond delay="0"/>
                                  </p:stCondLst>
                                  <p:childTnLst>
                                    <p:anim calcmode="lin" valueType="num">
                                      <p:cBhvr additive="base">
                                        <p:cTn id="512" dur="3000"/>
                                        <p:tgtEl>
                                          <p:spTgt spid="19"/>
                                        </p:tgtEl>
                                        <p:attrNameLst>
                                          <p:attrName>ppt_x</p:attrName>
                                        </p:attrNameLst>
                                      </p:cBhvr>
                                      <p:tavLst>
                                        <p:tav tm="0">
                                          <p:val>
                                            <p:strVal val="ppt_x"/>
                                          </p:val>
                                        </p:tav>
                                        <p:tav tm="100000">
                                          <p:val>
                                            <p:strVal val="0-ppt_w/2"/>
                                          </p:val>
                                        </p:tav>
                                      </p:tavLst>
                                    </p:anim>
                                    <p:anim calcmode="lin" valueType="num">
                                      <p:cBhvr additive="base">
                                        <p:cTn id="513" dur="3000"/>
                                        <p:tgtEl>
                                          <p:spTgt spid="19"/>
                                        </p:tgtEl>
                                        <p:attrNameLst>
                                          <p:attrName>ppt_y</p:attrName>
                                        </p:attrNameLst>
                                      </p:cBhvr>
                                      <p:tavLst>
                                        <p:tav tm="0">
                                          <p:val>
                                            <p:strVal val="ppt_y"/>
                                          </p:val>
                                        </p:tav>
                                        <p:tav tm="100000">
                                          <p:val>
                                            <p:strVal val="1+ppt_h/2"/>
                                          </p:val>
                                        </p:tav>
                                      </p:tavLst>
                                    </p:anim>
                                    <p:set>
                                      <p:cBhvr>
                                        <p:cTn id="514" dur="1" fill="hold">
                                          <p:stCondLst>
                                            <p:cond delay="2999"/>
                                          </p:stCondLst>
                                        </p:cTn>
                                        <p:tgtEl>
                                          <p:spTgt spid="19"/>
                                        </p:tgtEl>
                                        <p:attrNameLst>
                                          <p:attrName>style.visibility</p:attrName>
                                        </p:attrNameLst>
                                      </p:cBhvr>
                                      <p:to>
                                        <p:strVal val="hidden"/>
                                      </p:to>
                                    </p:set>
                                  </p:childTnLst>
                                </p:cTn>
                              </p:par>
                              <p:par>
                                <p:cTn id="515" presetID="2" presetClass="exit" presetSubtype="8" fill="hold" nodeType="withEffect">
                                  <p:stCondLst>
                                    <p:cond delay="0"/>
                                  </p:stCondLst>
                                  <p:childTnLst>
                                    <p:anim calcmode="lin" valueType="num">
                                      <p:cBhvr additive="base">
                                        <p:cTn id="516" dur="3000"/>
                                        <p:tgtEl>
                                          <p:spTgt spid="5"/>
                                        </p:tgtEl>
                                        <p:attrNameLst>
                                          <p:attrName>ppt_x</p:attrName>
                                        </p:attrNameLst>
                                      </p:cBhvr>
                                      <p:tavLst>
                                        <p:tav tm="0">
                                          <p:val>
                                            <p:strVal val="ppt_x"/>
                                          </p:val>
                                        </p:tav>
                                        <p:tav tm="100000">
                                          <p:val>
                                            <p:strVal val="0-ppt_w/2"/>
                                          </p:val>
                                        </p:tav>
                                      </p:tavLst>
                                    </p:anim>
                                    <p:anim calcmode="lin" valueType="num">
                                      <p:cBhvr additive="base">
                                        <p:cTn id="517" dur="3000"/>
                                        <p:tgtEl>
                                          <p:spTgt spid="5"/>
                                        </p:tgtEl>
                                        <p:attrNameLst>
                                          <p:attrName>ppt_y</p:attrName>
                                        </p:attrNameLst>
                                      </p:cBhvr>
                                      <p:tavLst>
                                        <p:tav tm="0">
                                          <p:val>
                                            <p:strVal val="ppt_y"/>
                                          </p:val>
                                        </p:tav>
                                        <p:tav tm="100000">
                                          <p:val>
                                            <p:strVal val="ppt_y"/>
                                          </p:val>
                                        </p:tav>
                                      </p:tavLst>
                                    </p:anim>
                                    <p:set>
                                      <p:cBhvr>
                                        <p:cTn id="518" dur="1" fill="hold">
                                          <p:stCondLst>
                                            <p:cond delay="2999"/>
                                          </p:stCondLst>
                                        </p:cTn>
                                        <p:tgtEl>
                                          <p:spTgt spid="5"/>
                                        </p:tgtEl>
                                        <p:attrNameLst>
                                          <p:attrName>style.visibility</p:attrName>
                                        </p:attrNameLst>
                                      </p:cBhvr>
                                      <p:to>
                                        <p:strVal val="hidden"/>
                                      </p:to>
                                    </p:set>
                                  </p:childTnLst>
                                </p:cTn>
                              </p:par>
                              <p:par>
                                <p:cTn id="519" presetID="2" presetClass="exit" presetSubtype="8" fill="hold" nodeType="withEffect">
                                  <p:stCondLst>
                                    <p:cond delay="0"/>
                                  </p:stCondLst>
                                  <p:childTnLst>
                                    <p:anim calcmode="lin" valueType="num">
                                      <p:cBhvr additive="base">
                                        <p:cTn id="520" dur="3000"/>
                                        <p:tgtEl>
                                          <p:spTgt spid="8"/>
                                        </p:tgtEl>
                                        <p:attrNameLst>
                                          <p:attrName>ppt_x</p:attrName>
                                        </p:attrNameLst>
                                      </p:cBhvr>
                                      <p:tavLst>
                                        <p:tav tm="0">
                                          <p:val>
                                            <p:strVal val="ppt_x"/>
                                          </p:val>
                                        </p:tav>
                                        <p:tav tm="100000">
                                          <p:val>
                                            <p:strVal val="0-ppt_w/2"/>
                                          </p:val>
                                        </p:tav>
                                      </p:tavLst>
                                    </p:anim>
                                    <p:anim calcmode="lin" valueType="num">
                                      <p:cBhvr additive="base">
                                        <p:cTn id="521" dur="3000"/>
                                        <p:tgtEl>
                                          <p:spTgt spid="8"/>
                                        </p:tgtEl>
                                        <p:attrNameLst>
                                          <p:attrName>ppt_y</p:attrName>
                                        </p:attrNameLst>
                                      </p:cBhvr>
                                      <p:tavLst>
                                        <p:tav tm="0">
                                          <p:val>
                                            <p:strVal val="ppt_y"/>
                                          </p:val>
                                        </p:tav>
                                        <p:tav tm="100000">
                                          <p:val>
                                            <p:strVal val="ppt_y"/>
                                          </p:val>
                                        </p:tav>
                                      </p:tavLst>
                                    </p:anim>
                                    <p:set>
                                      <p:cBhvr>
                                        <p:cTn id="522" dur="1" fill="hold">
                                          <p:stCondLst>
                                            <p:cond delay="2999"/>
                                          </p:stCondLst>
                                        </p:cTn>
                                        <p:tgtEl>
                                          <p:spTgt spid="8"/>
                                        </p:tgtEl>
                                        <p:attrNameLst>
                                          <p:attrName>style.visibility</p:attrName>
                                        </p:attrNameLst>
                                      </p:cBhvr>
                                      <p:to>
                                        <p:strVal val="hidden"/>
                                      </p:to>
                                    </p:set>
                                  </p:childTnLst>
                                </p:cTn>
                              </p:par>
                              <p:par>
                                <p:cTn id="523" presetID="2" presetClass="exit" presetSubtype="8" fill="hold" nodeType="withEffect">
                                  <p:stCondLst>
                                    <p:cond delay="0"/>
                                  </p:stCondLst>
                                  <p:childTnLst>
                                    <p:anim calcmode="lin" valueType="num">
                                      <p:cBhvr additive="base">
                                        <p:cTn id="524" dur="3000"/>
                                        <p:tgtEl>
                                          <p:spTgt spid="13"/>
                                        </p:tgtEl>
                                        <p:attrNameLst>
                                          <p:attrName>ppt_x</p:attrName>
                                        </p:attrNameLst>
                                      </p:cBhvr>
                                      <p:tavLst>
                                        <p:tav tm="0">
                                          <p:val>
                                            <p:strVal val="ppt_x"/>
                                          </p:val>
                                        </p:tav>
                                        <p:tav tm="100000">
                                          <p:val>
                                            <p:strVal val="0-ppt_w/2"/>
                                          </p:val>
                                        </p:tav>
                                      </p:tavLst>
                                    </p:anim>
                                    <p:anim calcmode="lin" valueType="num">
                                      <p:cBhvr additive="base">
                                        <p:cTn id="525" dur="3000"/>
                                        <p:tgtEl>
                                          <p:spTgt spid="13"/>
                                        </p:tgtEl>
                                        <p:attrNameLst>
                                          <p:attrName>ppt_y</p:attrName>
                                        </p:attrNameLst>
                                      </p:cBhvr>
                                      <p:tavLst>
                                        <p:tav tm="0">
                                          <p:val>
                                            <p:strVal val="ppt_y"/>
                                          </p:val>
                                        </p:tav>
                                        <p:tav tm="100000">
                                          <p:val>
                                            <p:strVal val="ppt_y"/>
                                          </p:val>
                                        </p:tav>
                                      </p:tavLst>
                                    </p:anim>
                                    <p:set>
                                      <p:cBhvr>
                                        <p:cTn id="526" dur="1" fill="hold">
                                          <p:stCondLst>
                                            <p:cond delay="2999"/>
                                          </p:stCondLst>
                                        </p:cTn>
                                        <p:tgtEl>
                                          <p:spTgt spid="13"/>
                                        </p:tgtEl>
                                        <p:attrNameLst>
                                          <p:attrName>style.visibility</p:attrName>
                                        </p:attrNameLst>
                                      </p:cBhvr>
                                      <p:to>
                                        <p:strVal val="hidden"/>
                                      </p:to>
                                    </p:set>
                                  </p:childTnLst>
                                </p:cTn>
                              </p:par>
                              <p:par>
                                <p:cTn id="527" presetID="2" presetClass="exit" presetSubtype="9" fill="hold" nodeType="withEffect">
                                  <p:stCondLst>
                                    <p:cond delay="0"/>
                                  </p:stCondLst>
                                  <p:childTnLst>
                                    <p:anim calcmode="lin" valueType="num">
                                      <p:cBhvr additive="base">
                                        <p:cTn id="528" dur="3000"/>
                                        <p:tgtEl>
                                          <p:spTgt spid="28"/>
                                        </p:tgtEl>
                                        <p:attrNameLst>
                                          <p:attrName>ppt_x</p:attrName>
                                        </p:attrNameLst>
                                      </p:cBhvr>
                                      <p:tavLst>
                                        <p:tav tm="0">
                                          <p:val>
                                            <p:strVal val="ppt_x"/>
                                          </p:val>
                                        </p:tav>
                                        <p:tav tm="100000">
                                          <p:val>
                                            <p:strVal val="0-ppt_w/2"/>
                                          </p:val>
                                        </p:tav>
                                      </p:tavLst>
                                    </p:anim>
                                    <p:anim calcmode="lin" valueType="num">
                                      <p:cBhvr additive="base">
                                        <p:cTn id="529" dur="3000"/>
                                        <p:tgtEl>
                                          <p:spTgt spid="28"/>
                                        </p:tgtEl>
                                        <p:attrNameLst>
                                          <p:attrName>ppt_y</p:attrName>
                                        </p:attrNameLst>
                                      </p:cBhvr>
                                      <p:tavLst>
                                        <p:tav tm="0">
                                          <p:val>
                                            <p:strVal val="ppt_y"/>
                                          </p:val>
                                        </p:tav>
                                        <p:tav tm="100000">
                                          <p:val>
                                            <p:strVal val="0-ppt_h/2"/>
                                          </p:val>
                                        </p:tav>
                                      </p:tavLst>
                                    </p:anim>
                                    <p:set>
                                      <p:cBhvr>
                                        <p:cTn id="530" dur="1" fill="hold">
                                          <p:stCondLst>
                                            <p:cond delay="2999"/>
                                          </p:stCondLst>
                                        </p:cTn>
                                        <p:tgtEl>
                                          <p:spTgt spid="28"/>
                                        </p:tgtEl>
                                        <p:attrNameLst>
                                          <p:attrName>style.visibility</p:attrName>
                                        </p:attrNameLst>
                                      </p:cBhvr>
                                      <p:to>
                                        <p:strVal val="hidden"/>
                                      </p:to>
                                    </p:set>
                                  </p:childTnLst>
                                </p:cTn>
                              </p:par>
                              <p:par>
                                <p:cTn id="531" presetID="2" presetClass="exit" presetSubtype="9" fill="hold" nodeType="withEffect">
                                  <p:stCondLst>
                                    <p:cond delay="0"/>
                                  </p:stCondLst>
                                  <p:childTnLst>
                                    <p:anim calcmode="lin" valueType="num">
                                      <p:cBhvr additive="base">
                                        <p:cTn id="532" dur="3000"/>
                                        <p:tgtEl>
                                          <p:spTgt spid="29"/>
                                        </p:tgtEl>
                                        <p:attrNameLst>
                                          <p:attrName>ppt_x</p:attrName>
                                        </p:attrNameLst>
                                      </p:cBhvr>
                                      <p:tavLst>
                                        <p:tav tm="0">
                                          <p:val>
                                            <p:strVal val="ppt_x"/>
                                          </p:val>
                                        </p:tav>
                                        <p:tav tm="100000">
                                          <p:val>
                                            <p:strVal val="0-ppt_w/2"/>
                                          </p:val>
                                        </p:tav>
                                      </p:tavLst>
                                    </p:anim>
                                    <p:anim calcmode="lin" valueType="num">
                                      <p:cBhvr additive="base">
                                        <p:cTn id="533" dur="3000"/>
                                        <p:tgtEl>
                                          <p:spTgt spid="29"/>
                                        </p:tgtEl>
                                        <p:attrNameLst>
                                          <p:attrName>ppt_y</p:attrName>
                                        </p:attrNameLst>
                                      </p:cBhvr>
                                      <p:tavLst>
                                        <p:tav tm="0">
                                          <p:val>
                                            <p:strVal val="ppt_y"/>
                                          </p:val>
                                        </p:tav>
                                        <p:tav tm="100000">
                                          <p:val>
                                            <p:strVal val="0-ppt_h/2"/>
                                          </p:val>
                                        </p:tav>
                                      </p:tavLst>
                                    </p:anim>
                                    <p:set>
                                      <p:cBhvr>
                                        <p:cTn id="534" dur="1" fill="hold">
                                          <p:stCondLst>
                                            <p:cond delay="2999"/>
                                          </p:stCondLst>
                                        </p:cTn>
                                        <p:tgtEl>
                                          <p:spTgt spid="29"/>
                                        </p:tgtEl>
                                        <p:attrNameLst>
                                          <p:attrName>style.visibility</p:attrName>
                                        </p:attrNameLst>
                                      </p:cBhvr>
                                      <p:to>
                                        <p:strVal val="hidden"/>
                                      </p:to>
                                    </p:set>
                                  </p:childTnLst>
                                </p:cTn>
                              </p:par>
                              <p:par>
                                <p:cTn id="535" presetID="2" presetClass="exit" presetSubtype="9" fill="hold" nodeType="withEffect">
                                  <p:stCondLst>
                                    <p:cond delay="0"/>
                                  </p:stCondLst>
                                  <p:childTnLst>
                                    <p:anim calcmode="lin" valueType="num">
                                      <p:cBhvr additive="base">
                                        <p:cTn id="536" dur="3000"/>
                                        <p:tgtEl>
                                          <p:spTgt spid="30"/>
                                        </p:tgtEl>
                                        <p:attrNameLst>
                                          <p:attrName>ppt_x</p:attrName>
                                        </p:attrNameLst>
                                      </p:cBhvr>
                                      <p:tavLst>
                                        <p:tav tm="0">
                                          <p:val>
                                            <p:strVal val="ppt_x"/>
                                          </p:val>
                                        </p:tav>
                                        <p:tav tm="100000">
                                          <p:val>
                                            <p:strVal val="0-ppt_w/2"/>
                                          </p:val>
                                        </p:tav>
                                      </p:tavLst>
                                    </p:anim>
                                    <p:anim calcmode="lin" valueType="num">
                                      <p:cBhvr additive="base">
                                        <p:cTn id="537" dur="3000"/>
                                        <p:tgtEl>
                                          <p:spTgt spid="30"/>
                                        </p:tgtEl>
                                        <p:attrNameLst>
                                          <p:attrName>ppt_y</p:attrName>
                                        </p:attrNameLst>
                                      </p:cBhvr>
                                      <p:tavLst>
                                        <p:tav tm="0">
                                          <p:val>
                                            <p:strVal val="ppt_y"/>
                                          </p:val>
                                        </p:tav>
                                        <p:tav tm="100000">
                                          <p:val>
                                            <p:strVal val="0-ppt_h/2"/>
                                          </p:val>
                                        </p:tav>
                                      </p:tavLst>
                                    </p:anim>
                                    <p:set>
                                      <p:cBhvr>
                                        <p:cTn id="538" dur="1" fill="hold">
                                          <p:stCondLst>
                                            <p:cond delay="2999"/>
                                          </p:stCondLst>
                                        </p:cTn>
                                        <p:tgtEl>
                                          <p:spTgt spid="30"/>
                                        </p:tgtEl>
                                        <p:attrNameLst>
                                          <p:attrName>style.visibility</p:attrName>
                                        </p:attrNameLst>
                                      </p:cBhvr>
                                      <p:to>
                                        <p:strVal val="hidden"/>
                                      </p:to>
                                    </p:set>
                                  </p:childTnLst>
                                </p:cTn>
                              </p:par>
                              <p:par>
                                <p:cTn id="539" presetID="2" presetClass="exit" presetSubtype="9" fill="hold" nodeType="withEffect">
                                  <p:stCondLst>
                                    <p:cond delay="0"/>
                                  </p:stCondLst>
                                  <p:childTnLst>
                                    <p:anim calcmode="lin" valueType="num">
                                      <p:cBhvr additive="base">
                                        <p:cTn id="540" dur="3000"/>
                                        <p:tgtEl>
                                          <p:spTgt spid="31"/>
                                        </p:tgtEl>
                                        <p:attrNameLst>
                                          <p:attrName>ppt_x</p:attrName>
                                        </p:attrNameLst>
                                      </p:cBhvr>
                                      <p:tavLst>
                                        <p:tav tm="0">
                                          <p:val>
                                            <p:strVal val="ppt_x"/>
                                          </p:val>
                                        </p:tav>
                                        <p:tav tm="100000">
                                          <p:val>
                                            <p:strVal val="0-ppt_w/2"/>
                                          </p:val>
                                        </p:tav>
                                      </p:tavLst>
                                    </p:anim>
                                    <p:anim calcmode="lin" valueType="num">
                                      <p:cBhvr additive="base">
                                        <p:cTn id="541" dur="3000"/>
                                        <p:tgtEl>
                                          <p:spTgt spid="31"/>
                                        </p:tgtEl>
                                        <p:attrNameLst>
                                          <p:attrName>ppt_y</p:attrName>
                                        </p:attrNameLst>
                                      </p:cBhvr>
                                      <p:tavLst>
                                        <p:tav tm="0">
                                          <p:val>
                                            <p:strVal val="ppt_y"/>
                                          </p:val>
                                        </p:tav>
                                        <p:tav tm="100000">
                                          <p:val>
                                            <p:strVal val="0-ppt_h/2"/>
                                          </p:val>
                                        </p:tav>
                                      </p:tavLst>
                                    </p:anim>
                                    <p:set>
                                      <p:cBhvr>
                                        <p:cTn id="542" dur="1" fill="hold">
                                          <p:stCondLst>
                                            <p:cond delay="2999"/>
                                          </p:stCondLst>
                                        </p:cTn>
                                        <p:tgtEl>
                                          <p:spTgt spid="31"/>
                                        </p:tgtEl>
                                        <p:attrNameLst>
                                          <p:attrName>style.visibility</p:attrName>
                                        </p:attrNameLst>
                                      </p:cBhvr>
                                      <p:to>
                                        <p:strVal val="hidden"/>
                                      </p:to>
                                    </p:set>
                                  </p:childTnLst>
                                </p:cTn>
                              </p:par>
                              <p:par>
                                <p:cTn id="543" presetID="2" presetClass="exit" presetSubtype="1" fill="hold" nodeType="withEffect">
                                  <p:stCondLst>
                                    <p:cond delay="0"/>
                                  </p:stCondLst>
                                  <p:childTnLst>
                                    <p:anim calcmode="lin" valueType="num">
                                      <p:cBhvr additive="base">
                                        <p:cTn id="544" dur="3000"/>
                                        <p:tgtEl>
                                          <p:spTgt spid="4"/>
                                        </p:tgtEl>
                                        <p:attrNameLst>
                                          <p:attrName>ppt_x</p:attrName>
                                        </p:attrNameLst>
                                      </p:cBhvr>
                                      <p:tavLst>
                                        <p:tav tm="0">
                                          <p:val>
                                            <p:strVal val="ppt_x"/>
                                          </p:val>
                                        </p:tav>
                                        <p:tav tm="100000">
                                          <p:val>
                                            <p:strVal val="ppt_x"/>
                                          </p:val>
                                        </p:tav>
                                      </p:tavLst>
                                    </p:anim>
                                    <p:anim calcmode="lin" valueType="num">
                                      <p:cBhvr additive="base">
                                        <p:cTn id="545" dur="3000"/>
                                        <p:tgtEl>
                                          <p:spTgt spid="4"/>
                                        </p:tgtEl>
                                        <p:attrNameLst>
                                          <p:attrName>ppt_y</p:attrName>
                                        </p:attrNameLst>
                                      </p:cBhvr>
                                      <p:tavLst>
                                        <p:tav tm="0">
                                          <p:val>
                                            <p:strVal val="ppt_y"/>
                                          </p:val>
                                        </p:tav>
                                        <p:tav tm="100000">
                                          <p:val>
                                            <p:strVal val="0-ppt_h/2"/>
                                          </p:val>
                                        </p:tav>
                                      </p:tavLst>
                                    </p:anim>
                                    <p:set>
                                      <p:cBhvr>
                                        <p:cTn id="546" dur="1" fill="hold">
                                          <p:stCondLst>
                                            <p:cond delay="2999"/>
                                          </p:stCondLst>
                                        </p:cTn>
                                        <p:tgtEl>
                                          <p:spTgt spid="4"/>
                                        </p:tgtEl>
                                        <p:attrNameLst>
                                          <p:attrName>style.visibility</p:attrName>
                                        </p:attrNameLst>
                                      </p:cBhvr>
                                      <p:to>
                                        <p:strVal val="hidden"/>
                                      </p:to>
                                    </p:set>
                                  </p:childTnLst>
                                </p:cTn>
                              </p:par>
                              <p:par>
                                <p:cTn id="547" presetID="2" presetClass="exit" presetSubtype="1" fill="hold" nodeType="withEffect">
                                  <p:stCondLst>
                                    <p:cond delay="0"/>
                                  </p:stCondLst>
                                  <p:childTnLst>
                                    <p:anim calcmode="lin" valueType="num">
                                      <p:cBhvr additive="base">
                                        <p:cTn id="548" dur="3000"/>
                                        <p:tgtEl>
                                          <p:spTgt spid="9"/>
                                        </p:tgtEl>
                                        <p:attrNameLst>
                                          <p:attrName>ppt_x</p:attrName>
                                        </p:attrNameLst>
                                      </p:cBhvr>
                                      <p:tavLst>
                                        <p:tav tm="0">
                                          <p:val>
                                            <p:strVal val="ppt_x"/>
                                          </p:val>
                                        </p:tav>
                                        <p:tav tm="100000">
                                          <p:val>
                                            <p:strVal val="ppt_x"/>
                                          </p:val>
                                        </p:tav>
                                      </p:tavLst>
                                    </p:anim>
                                    <p:anim calcmode="lin" valueType="num">
                                      <p:cBhvr additive="base">
                                        <p:cTn id="549" dur="3000"/>
                                        <p:tgtEl>
                                          <p:spTgt spid="9"/>
                                        </p:tgtEl>
                                        <p:attrNameLst>
                                          <p:attrName>ppt_y</p:attrName>
                                        </p:attrNameLst>
                                      </p:cBhvr>
                                      <p:tavLst>
                                        <p:tav tm="0">
                                          <p:val>
                                            <p:strVal val="ppt_y"/>
                                          </p:val>
                                        </p:tav>
                                        <p:tav tm="100000">
                                          <p:val>
                                            <p:strVal val="0-ppt_h/2"/>
                                          </p:val>
                                        </p:tav>
                                      </p:tavLst>
                                    </p:anim>
                                    <p:set>
                                      <p:cBhvr>
                                        <p:cTn id="550" dur="1" fill="hold">
                                          <p:stCondLst>
                                            <p:cond delay="2999"/>
                                          </p:stCondLst>
                                        </p:cTn>
                                        <p:tgtEl>
                                          <p:spTgt spid="9"/>
                                        </p:tgtEl>
                                        <p:attrNameLst>
                                          <p:attrName>style.visibility</p:attrName>
                                        </p:attrNameLst>
                                      </p:cBhvr>
                                      <p:to>
                                        <p:strVal val="hidden"/>
                                      </p:to>
                                    </p:set>
                                  </p:childTnLst>
                                </p:cTn>
                              </p:par>
                              <p:par>
                                <p:cTn id="551" presetID="2" presetClass="exit" presetSubtype="1" fill="hold" nodeType="withEffect">
                                  <p:stCondLst>
                                    <p:cond delay="0"/>
                                  </p:stCondLst>
                                  <p:childTnLst>
                                    <p:anim calcmode="lin" valueType="num">
                                      <p:cBhvr additive="base">
                                        <p:cTn id="552" dur="3000"/>
                                        <p:tgtEl>
                                          <p:spTgt spid="12"/>
                                        </p:tgtEl>
                                        <p:attrNameLst>
                                          <p:attrName>ppt_x</p:attrName>
                                        </p:attrNameLst>
                                      </p:cBhvr>
                                      <p:tavLst>
                                        <p:tav tm="0">
                                          <p:val>
                                            <p:strVal val="ppt_x"/>
                                          </p:val>
                                        </p:tav>
                                        <p:tav tm="100000">
                                          <p:val>
                                            <p:strVal val="ppt_x"/>
                                          </p:val>
                                        </p:tav>
                                      </p:tavLst>
                                    </p:anim>
                                    <p:anim calcmode="lin" valueType="num">
                                      <p:cBhvr additive="base">
                                        <p:cTn id="553" dur="3000"/>
                                        <p:tgtEl>
                                          <p:spTgt spid="12"/>
                                        </p:tgtEl>
                                        <p:attrNameLst>
                                          <p:attrName>ppt_y</p:attrName>
                                        </p:attrNameLst>
                                      </p:cBhvr>
                                      <p:tavLst>
                                        <p:tav tm="0">
                                          <p:val>
                                            <p:strVal val="ppt_y"/>
                                          </p:val>
                                        </p:tav>
                                        <p:tav tm="100000">
                                          <p:val>
                                            <p:strVal val="0-ppt_h/2"/>
                                          </p:val>
                                        </p:tav>
                                      </p:tavLst>
                                    </p:anim>
                                    <p:set>
                                      <p:cBhvr>
                                        <p:cTn id="554" dur="1" fill="hold">
                                          <p:stCondLst>
                                            <p:cond delay="2999"/>
                                          </p:stCondLst>
                                        </p:cTn>
                                        <p:tgtEl>
                                          <p:spTgt spid="12"/>
                                        </p:tgtEl>
                                        <p:attrNameLst>
                                          <p:attrName>style.visibility</p:attrName>
                                        </p:attrNameLst>
                                      </p:cBhvr>
                                      <p:to>
                                        <p:strVal val="hidden"/>
                                      </p:to>
                                    </p:set>
                                  </p:childTnLst>
                                </p:cTn>
                              </p:par>
                              <p:par>
                                <p:cTn id="555" presetID="2" presetClass="exit" presetSubtype="3" fill="hold" nodeType="withEffect">
                                  <p:stCondLst>
                                    <p:cond delay="0"/>
                                  </p:stCondLst>
                                  <p:childTnLst>
                                    <p:anim calcmode="lin" valueType="num">
                                      <p:cBhvr additive="base">
                                        <p:cTn id="556" dur="3000"/>
                                        <p:tgtEl>
                                          <p:spTgt spid="20"/>
                                        </p:tgtEl>
                                        <p:attrNameLst>
                                          <p:attrName>ppt_x</p:attrName>
                                        </p:attrNameLst>
                                      </p:cBhvr>
                                      <p:tavLst>
                                        <p:tav tm="0">
                                          <p:val>
                                            <p:strVal val="ppt_x"/>
                                          </p:val>
                                        </p:tav>
                                        <p:tav tm="100000">
                                          <p:val>
                                            <p:strVal val="1+ppt_w/2"/>
                                          </p:val>
                                        </p:tav>
                                      </p:tavLst>
                                    </p:anim>
                                    <p:anim calcmode="lin" valueType="num">
                                      <p:cBhvr additive="base">
                                        <p:cTn id="557" dur="3000"/>
                                        <p:tgtEl>
                                          <p:spTgt spid="20"/>
                                        </p:tgtEl>
                                        <p:attrNameLst>
                                          <p:attrName>ppt_y</p:attrName>
                                        </p:attrNameLst>
                                      </p:cBhvr>
                                      <p:tavLst>
                                        <p:tav tm="0">
                                          <p:val>
                                            <p:strVal val="ppt_y"/>
                                          </p:val>
                                        </p:tav>
                                        <p:tav tm="100000">
                                          <p:val>
                                            <p:strVal val="0-ppt_h/2"/>
                                          </p:val>
                                        </p:tav>
                                      </p:tavLst>
                                    </p:anim>
                                    <p:set>
                                      <p:cBhvr>
                                        <p:cTn id="558" dur="1" fill="hold">
                                          <p:stCondLst>
                                            <p:cond delay="2999"/>
                                          </p:stCondLst>
                                        </p:cTn>
                                        <p:tgtEl>
                                          <p:spTgt spid="20"/>
                                        </p:tgtEl>
                                        <p:attrNameLst>
                                          <p:attrName>style.visibility</p:attrName>
                                        </p:attrNameLst>
                                      </p:cBhvr>
                                      <p:to>
                                        <p:strVal val="hidden"/>
                                      </p:to>
                                    </p:set>
                                  </p:childTnLst>
                                </p:cTn>
                              </p:par>
                              <p:par>
                                <p:cTn id="559" presetID="2" presetClass="exit" presetSubtype="3" fill="hold" nodeType="withEffect">
                                  <p:stCondLst>
                                    <p:cond delay="0"/>
                                  </p:stCondLst>
                                  <p:childTnLst>
                                    <p:anim calcmode="lin" valueType="num">
                                      <p:cBhvr additive="base">
                                        <p:cTn id="560" dur="3000"/>
                                        <p:tgtEl>
                                          <p:spTgt spid="21"/>
                                        </p:tgtEl>
                                        <p:attrNameLst>
                                          <p:attrName>ppt_x</p:attrName>
                                        </p:attrNameLst>
                                      </p:cBhvr>
                                      <p:tavLst>
                                        <p:tav tm="0">
                                          <p:val>
                                            <p:strVal val="ppt_x"/>
                                          </p:val>
                                        </p:tav>
                                        <p:tav tm="100000">
                                          <p:val>
                                            <p:strVal val="1+ppt_w/2"/>
                                          </p:val>
                                        </p:tav>
                                      </p:tavLst>
                                    </p:anim>
                                    <p:anim calcmode="lin" valueType="num">
                                      <p:cBhvr additive="base">
                                        <p:cTn id="561" dur="3000"/>
                                        <p:tgtEl>
                                          <p:spTgt spid="21"/>
                                        </p:tgtEl>
                                        <p:attrNameLst>
                                          <p:attrName>ppt_y</p:attrName>
                                        </p:attrNameLst>
                                      </p:cBhvr>
                                      <p:tavLst>
                                        <p:tav tm="0">
                                          <p:val>
                                            <p:strVal val="ppt_y"/>
                                          </p:val>
                                        </p:tav>
                                        <p:tav tm="100000">
                                          <p:val>
                                            <p:strVal val="0-ppt_h/2"/>
                                          </p:val>
                                        </p:tav>
                                      </p:tavLst>
                                    </p:anim>
                                    <p:set>
                                      <p:cBhvr>
                                        <p:cTn id="562" dur="1" fill="hold">
                                          <p:stCondLst>
                                            <p:cond delay="2999"/>
                                          </p:stCondLst>
                                        </p:cTn>
                                        <p:tgtEl>
                                          <p:spTgt spid="21"/>
                                        </p:tgtEl>
                                        <p:attrNameLst>
                                          <p:attrName>style.visibility</p:attrName>
                                        </p:attrNameLst>
                                      </p:cBhvr>
                                      <p:to>
                                        <p:strVal val="hidden"/>
                                      </p:to>
                                    </p:set>
                                  </p:childTnLst>
                                </p:cTn>
                              </p:par>
                              <p:par>
                                <p:cTn id="563" presetID="2" presetClass="exit" presetSubtype="3" fill="hold" nodeType="withEffect">
                                  <p:stCondLst>
                                    <p:cond delay="0"/>
                                  </p:stCondLst>
                                  <p:childTnLst>
                                    <p:anim calcmode="lin" valueType="num">
                                      <p:cBhvr additive="base">
                                        <p:cTn id="564" dur="3000"/>
                                        <p:tgtEl>
                                          <p:spTgt spid="22"/>
                                        </p:tgtEl>
                                        <p:attrNameLst>
                                          <p:attrName>ppt_x</p:attrName>
                                        </p:attrNameLst>
                                      </p:cBhvr>
                                      <p:tavLst>
                                        <p:tav tm="0">
                                          <p:val>
                                            <p:strVal val="ppt_x"/>
                                          </p:val>
                                        </p:tav>
                                        <p:tav tm="100000">
                                          <p:val>
                                            <p:strVal val="1+ppt_w/2"/>
                                          </p:val>
                                        </p:tav>
                                      </p:tavLst>
                                    </p:anim>
                                    <p:anim calcmode="lin" valueType="num">
                                      <p:cBhvr additive="base">
                                        <p:cTn id="565" dur="3000"/>
                                        <p:tgtEl>
                                          <p:spTgt spid="22"/>
                                        </p:tgtEl>
                                        <p:attrNameLst>
                                          <p:attrName>ppt_y</p:attrName>
                                        </p:attrNameLst>
                                      </p:cBhvr>
                                      <p:tavLst>
                                        <p:tav tm="0">
                                          <p:val>
                                            <p:strVal val="ppt_y"/>
                                          </p:val>
                                        </p:tav>
                                        <p:tav tm="100000">
                                          <p:val>
                                            <p:strVal val="0-ppt_h/2"/>
                                          </p:val>
                                        </p:tav>
                                      </p:tavLst>
                                    </p:anim>
                                    <p:set>
                                      <p:cBhvr>
                                        <p:cTn id="566" dur="1" fill="hold">
                                          <p:stCondLst>
                                            <p:cond delay="2999"/>
                                          </p:stCondLst>
                                        </p:cTn>
                                        <p:tgtEl>
                                          <p:spTgt spid="22"/>
                                        </p:tgtEl>
                                        <p:attrNameLst>
                                          <p:attrName>style.visibility</p:attrName>
                                        </p:attrNameLst>
                                      </p:cBhvr>
                                      <p:to>
                                        <p:strVal val="hidden"/>
                                      </p:to>
                                    </p:set>
                                  </p:childTnLst>
                                </p:cTn>
                              </p:par>
                              <p:par>
                                <p:cTn id="567" presetID="2" presetClass="exit" presetSubtype="3" fill="hold" nodeType="withEffect">
                                  <p:stCondLst>
                                    <p:cond delay="0"/>
                                  </p:stCondLst>
                                  <p:childTnLst>
                                    <p:anim calcmode="lin" valueType="num">
                                      <p:cBhvr additive="base">
                                        <p:cTn id="568" dur="3000"/>
                                        <p:tgtEl>
                                          <p:spTgt spid="23"/>
                                        </p:tgtEl>
                                        <p:attrNameLst>
                                          <p:attrName>ppt_x</p:attrName>
                                        </p:attrNameLst>
                                      </p:cBhvr>
                                      <p:tavLst>
                                        <p:tav tm="0">
                                          <p:val>
                                            <p:strVal val="ppt_x"/>
                                          </p:val>
                                        </p:tav>
                                        <p:tav tm="100000">
                                          <p:val>
                                            <p:strVal val="1+ppt_w/2"/>
                                          </p:val>
                                        </p:tav>
                                      </p:tavLst>
                                    </p:anim>
                                    <p:anim calcmode="lin" valueType="num">
                                      <p:cBhvr additive="base">
                                        <p:cTn id="569" dur="3000"/>
                                        <p:tgtEl>
                                          <p:spTgt spid="23"/>
                                        </p:tgtEl>
                                        <p:attrNameLst>
                                          <p:attrName>ppt_y</p:attrName>
                                        </p:attrNameLst>
                                      </p:cBhvr>
                                      <p:tavLst>
                                        <p:tav tm="0">
                                          <p:val>
                                            <p:strVal val="ppt_y"/>
                                          </p:val>
                                        </p:tav>
                                        <p:tav tm="100000">
                                          <p:val>
                                            <p:strVal val="0-ppt_h/2"/>
                                          </p:val>
                                        </p:tav>
                                      </p:tavLst>
                                    </p:anim>
                                    <p:set>
                                      <p:cBhvr>
                                        <p:cTn id="570" dur="1" fill="hold">
                                          <p:stCondLst>
                                            <p:cond delay="2999"/>
                                          </p:stCondLst>
                                        </p:cTn>
                                        <p:tgtEl>
                                          <p:spTgt spid="23"/>
                                        </p:tgtEl>
                                        <p:attrNameLst>
                                          <p:attrName>style.visibility</p:attrName>
                                        </p:attrNameLst>
                                      </p:cBhvr>
                                      <p:to>
                                        <p:strVal val="hidden"/>
                                      </p:to>
                                    </p:set>
                                  </p:childTnLst>
                                </p:cTn>
                              </p:par>
                              <p:par>
                                <p:cTn id="571" presetID="2" presetClass="exit" presetSubtype="2" fill="hold" nodeType="withEffect">
                                  <p:stCondLst>
                                    <p:cond delay="0"/>
                                  </p:stCondLst>
                                  <p:childTnLst>
                                    <p:anim calcmode="lin" valueType="num">
                                      <p:cBhvr additive="base">
                                        <p:cTn id="572" dur="3000"/>
                                        <p:tgtEl>
                                          <p:spTgt spid="6"/>
                                        </p:tgtEl>
                                        <p:attrNameLst>
                                          <p:attrName>ppt_x</p:attrName>
                                        </p:attrNameLst>
                                      </p:cBhvr>
                                      <p:tavLst>
                                        <p:tav tm="0">
                                          <p:val>
                                            <p:strVal val="ppt_x"/>
                                          </p:val>
                                        </p:tav>
                                        <p:tav tm="100000">
                                          <p:val>
                                            <p:strVal val="1+ppt_w/2"/>
                                          </p:val>
                                        </p:tav>
                                      </p:tavLst>
                                    </p:anim>
                                    <p:anim calcmode="lin" valueType="num">
                                      <p:cBhvr additive="base">
                                        <p:cTn id="573" dur="3000"/>
                                        <p:tgtEl>
                                          <p:spTgt spid="6"/>
                                        </p:tgtEl>
                                        <p:attrNameLst>
                                          <p:attrName>ppt_y</p:attrName>
                                        </p:attrNameLst>
                                      </p:cBhvr>
                                      <p:tavLst>
                                        <p:tav tm="0">
                                          <p:val>
                                            <p:strVal val="ppt_y"/>
                                          </p:val>
                                        </p:tav>
                                        <p:tav tm="100000">
                                          <p:val>
                                            <p:strVal val="ppt_y"/>
                                          </p:val>
                                        </p:tav>
                                      </p:tavLst>
                                    </p:anim>
                                    <p:set>
                                      <p:cBhvr>
                                        <p:cTn id="574" dur="1" fill="hold">
                                          <p:stCondLst>
                                            <p:cond delay="2999"/>
                                          </p:stCondLst>
                                        </p:cTn>
                                        <p:tgtEl>
                                          <p:spTgt spid="6"/>
                                        </p:tgtEl>
                                        <p:attrNameLst>
                                          <p:attrName>style.visibility</p:attrName>
                                        </p:attrNameLst>
                                      </p:cBhvr>
                                      <p:to>
                                        <p:strVal val="hidden"/>
                                      </p:to>
                                    </p:set>
                                  </p:childTnLst>
                                </p:cTn>
                              </p:par>
                              <p:par>
                                <p:cTn id="575" presetID="2" presetClass="exit" presetSubtype="2" fill="hold" nodeType="withEffect">
                                  <p:stCondLst>
                                    <p:cond delay="0"/>
                                  </p:stCondLst>
                                  <p:childTnLst>
                                    <p:anim calcmode="lin" valueType="num">
                                      <p:cBhvr additive="base">
                                        <p:cTn id="576" dur="3000"/>
                                        <p:tgtEl>
                                          <p:spTgt spid="10"/>
                                        </p:tgtEl>
                                        <p:attrNameLst>
                                          <p:attrName>ppt_x</p:attrName>
                                        </p:attrNameLst>
                                      </p:cBhvr>
                                      <p:tavLst>
                                        <p:tav tm="0">
                                          <p:val>
                                            <p:strVal val="ppt_x"/>
                                          </p:val>
                                        </p:tav>
                                        <p:tav tm="100000">
                                          <p:val>
                                            <p:strVal val="1+ppt_w/2"/>
                                          </p:val>
                                        </p:tav>
                                      </p:tavLst>
                                    </p:anim>
                                    <p:anim calcmode="lin" valueType="num">
                                      <p:cBhvr additive="base">
                                        <p:cTn id="577" dur="3000"/>
                                        <p:tgtEl>
                                          <p:spTgt spid="10"/>
                                        </p:tgtEl>
                                        <p:attrNameLst>
                                          <p:attrName>ppt_y</p:attrName>
                                        </p:attrNameLst>
                                      </p:cBhvr>
                                      <p:tavLst>
                                        <p:tav tm="0">
                                          <p:val>
                                            <p:strVal val="ppt_y"/>
                                          </p:val>
                                        </p:tav>
                                        <p:tav tm="100000">
                                          <p:val>
                                            <p:strVal val="ppt_y"/>
                                          </p:val>
                                        </p:tav>
                                      </p:tavLst>
                                    </p:anim>
                                    <p:set>
                                      <p:cBhvr>
                                        <p:cTn id="578" dur="1" fill="hold">
                                          <p:stCondLst>
                                            <p:cond delay="2999"/>
                                          </p:stCondLst>
                                        </p:cTn>
                                        <p:tgtEl>
                                          <p:spTgt spid="10"/>
                                        </p:tgtEl>
                                        <p:attrNameLst>
                                          <p:attrName>style.visibility</p:attrName>
                                        </p:attrNameLst>
                                      </p:cBhvr>
                                      <p:to>
                                        <p:strVal val="hidden"/>
                                      </p:to>
                                    </p:set>
                                  </p:childTnLst>
                                </p:cTn>
                              </p:par>
                              <p:par>
                                <p:cTn id="579" presetID="2" presetClass="exit" presetSubtype="2" fill="hold" nodeType="withEffect">
                                  <p:stCondLst>
                                    <p:cond delay="0"/>
                                  </p:stCondLst>
                                  <p:childTnLst>
                                    <p:anim calcmode="lin" valueType="num">
                                      <p:cBhvr additive="base">
                                        <p:cTn id="580" dur="3000"/>
                                        <p:tgtEl>
                                          <p:spTgt spid="14"/>
                                        </p:tgtEl>
                                        <p:attrNameLst>
                                          <p:attrName>ppt_x</p:attrName>
                                        </p:attrNameLst>
                                      </p:cBhvr>
                                      <p:tavLst>
                                        <p:tav tm="0">
                                          <p:val>
                                            <p:strVal val="ppt_x"/>
                                          </p:val>
                                        </p:tav>
                                        <p:tav tm="100000">
                                          <p:val>
                                            <p:strVal val="1+ppt_w/2"/>
                                          </p:val>
                                        </p:tav>
                                      </p:tavLst>
                                    </p:anim>
                                    <p:anim calcmode="lin" valueType="num">
                                      <p:cBhvr additive="base">
                                        <p:cTn id="581" dur="3000"/>
                                        <p:tgtEl>
                                          <p:spTgt spid="14"/>
                                        </p:tgtEl>
                                        <p:attrNameLst>
                                          <p:attrName>ppt_y</p:attrName>
                                        </p:attrNameLst>
                                      </p:cBhvr>
                                      <p:tavLst>
                                        <p:tav tm="0">
                                          <p:val>
                                            <p:strVal val="ppt_y"/>
                                          </p:val>
                                        </p:tav>
                                        <p:tav tm="100000">
                                          <p:val>
                                            <p:strVal val="ppt_y"/>
                                          </p:val>
                                        </p:tav>
                                      </p:tavLst>
                                    </p:anim>
                                    <p:set>
                                      <p:cBhvr>
                                        <p:cTn id="582" dur="1" fill="hold">
                                          <p:stCondLst>
                                            <p:cond delay="2999"/>
                                          </p:stCondLst>
                                        </p:cTn>
                                        <p:tgtEl>
                                          <p:spTgt spid="14"/>
                                        </p:tgtEl>
                                        <p:attrNameLst>
                                          <p:attrName>style.visibility</p:attrName>
                                        </p:attrNameLst>
                                      </p:cBhvr>
                                      <p:to>
                                        <p:strVal val="hidden"/>
                                      </p:to>
                                    </p:set>
                                  </p:childTnLst>
                                </p:cTn>
                              </p:par>
                              <p:par>
                                <p:cTn id="583" presetID="2" presetClass="exit" presetSubtype="2" fill="hold" nodeType="withEffect">
                                  <p:stCondLst>
                                    <p:cond delay="0"/>
                                  </p:stCondLst>
                                  <p:childTnLst>
                                    <p:anim calcmode="lin" valueType="num">
                                      <p:cBhvr additive="base">
                                        <p:cTn id="584" dur="3000"/>
                                        <p:tgtEl>
                                          <p:spTgt spid="15"/>
                                        </p:tgtEl>
                                        <p:attrNameLst>
                                          <p:attrName>ppt_x</p:attrName>
                                        </p:attrNameLst>
                                      </p:cBhvr>
                                      <p:tavLst>
                                        <p:tav tm="0">
                                          <p:val>
                                            <p:strVal val="ppt_x"/>
                                          </p:val>
                                        </p:tav>
                                        <p:tav tm="100000">
                                          <p:val>
                                            <p:strVal val="1+ppt_w/2"/>
                                          </p:val>
                                        </p:tav>
                                      </p:tavLst>
                                    </p:anim>
                                    <p:anim calcmode="lin" valueType="num">
                                      <p:cBhvr additive="base">
                                        <p:cTn id="585" dur="3000"/>
                                        <p:tgtEl>
                                          <p:spTgt spid="15"/>
                                        </p:tgtEl>
                                        <p:attrNameLst>
                                          <p:attrName>ppt_y</p:attrName>
                                        </p:attrNameLst>
                                      </p:cBhvr>
                                      <p:tavLst>
                                        <p:tav tm="0">
                                          <p:val>
                                            <p:strVal val="ppt_y"/>
                                          </p:val>
                                        </p:tav>
                                        <p:tav tm="100000">
                                          <p:val>
                                            <p:strVal val="ppt_y"/>
                                          </p:val>
                                        </p:tav>
                                      </p:tavLst>
                                    </p:anim>
                                    <p:set>
                                      <p:cBhvr>
                                        <p:cTn id="586" dur="1" fill="hold">
                                          <p:stCondLst>
                                            <p:cond delay="2999"/>
                                          </p:stCondLst>
                                        </p:cTn>
                                        <p:tgtEl>
                                          <p:spTgt spid="15"/>
                                        </p:tgtEl>
                                        <p:attrNameLst>
                                          <p:attrName>style.visibility</p:attrName>
                                        </p:attrNameLst>
                                      </p:cBhvr>
                                      <p:to>
                                        <p:strVal val="hidden"/>
                                      </p:to>
                                    </p:set>
                                  </p:childTnLst>
                                </p:cTn>
                              </p:par>
                              <p:par>
                                <p:cTn id="587" presetID="23" presetClass="entr" presetSubtype="272" fill="hold" nodeType="withEffect">
                                  <p:stCondLst>
                                    <p:cond delay="0"/>
                                  </p:stCondLst>
                                  <p:childTnLst>
                                    <p:set>
                                      <p:cBhvr>
                                        <p:cTn id="588" dur="1" fill="hold">
                                          <p:stCondLst>
                                            <p:cond delay="0"/>
                                          </p:stCondLst>
                                        </p:cTn>
                                        <p:tgtEl>
                                          <p:spTgt spid="2"/>
                                        </p:tgtEl>
                                        <p:attrNameLst>
                                          <p:attrName>style.visibility</p:attrName>
                                        </p:attrNameLst>
                                      </p:cBhvr>
                                      <p:to>
                                        <p:strVal val="visible"/>
                                      </p:to>
                                    </p:set>
                                    <p:anim calcmode="lin" valueType="num">
                                      <p:cBhvr>
                                        <p:cTn id="589" dur="3000" fill="hold"/>
                                        <p:tgtEl>
                                          <p:spTgt spid="2"/>
                                        </p:tgtEl>
                                        <p:attrNameLst>
                                          <p:attrName>ppt_w</p:attrName>
                                        </p:attrNameLst>
                                      </p:cBhvr>
                                      <p:tavLst>
                                        <p:tav tm="0">
                                          <p:val>
                                            <p:strVal val="2/3*#ppt_w"/>
                                          </p:val>
                                        </p:tav>
                                        <p:tav tm="100000">
                                          <p:val>
                                            <p:strVal val="#ppt_w"/>
                                          </p:val>
                                        </p:tav>
                                      </p:tavLst>
                                    </p:anim>
                                    <p:anim calcmode="lin" valueType="num">
                                      <p:cBhvr>
                                        <p:cTn id="590" dur="3000" fill="hold"/>
                                        <p:tgtEl>
                                          <p:spTgt spid="2"/>
                                        </p:tgtEl>
                                        <p:attrNameLst>
                                          <p:attrName>ppt_h</p:attrName>
                                        </p:attrNameLst>
                                      </p:cBhvr>
                                      <p:tavLst>
                                        <p:tav tm="0">
                                          <p:val>
                                            <p:strVal val="2/3*#ppt_h"/>
                                          </p:val>
                                        </p:tav>
                                        <p:tav tm="100000">
                                          <p:val>
                                            <p:strVal val="#ppt_h"/>
                                          </p:val>
                                        </p:tav>
                                      </p:tavLst>
                                    </p:anim>
                                  </p:childTnLst>
                                </p:cTn>
                              </p:par>
                              <p:par>
                                <p:cTn id="591" presetID="4" presetClass="entr" presetSubtype="32" fill="hold" nodeType="withEffect">
                                  <p:stCondLst>
                                    <p:cond delay="0"/>
                                  </p:stCondLst>
                                  <p:childTnLst>
                                    <p:set>
                                      <p:cBhvr>
                                        <p:cTn id="592" dur="1" fill="hold">
                                          <p:stCondLst>
                                            <p:cond delay="0"/>
                                          </p:stCondLst>
                                        </p:cTn>
                                        <p:tgtEl>
                                          <p:spTgt spid="2"/>
                                        </p:tgtEl>
                                        <p:attrNameLst>
                                          <p:attrName>style.visibility</p:attrName>
                                        </p:attrNameLst>
                                      </p:cBhvr>
                                      <p:to>
                                        <p:strVal val="visible"/>
                                      </p:to>
                                    </p:set>
                                    <p:animEffect transition="in" filter="box(out)">
                                      <p:cBhvr>
                                        <p:cTn id="59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5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c8ed8fcf225b44f0f7fb8960babb11b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Luna"/>
          <p:cNvSpPr/>
          <p:nvPr/>
        </p:nvSpPr>
        <p:spPr>
          <a:xfrm>
            <a:off x="4572000" y="0"/>
            <a:ext cx="4572000" cy="5143500"/>
          </a:xfrm>
          <a:prstGeom prst="moon">
            <a:avLst>
              <a:gd name="adj" fmla="val 20049"/>
            </a:avLst>
          </a:prstGeom>
          <a:blipFill dpi="0" rotWithShape="1">
            <a:blip r:embed="rId3">
              <a:grayscl/>
              <a:lum bright="4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a:off x="0" y="0"/>
            <a:ext cx="4572000" cy="5000642"/>
          </a:xfrm>
          <a:prstGeom prst="moon">
            <a:avLst>
              <a:gd name="adj" fmla="val 20049"/>
            </a:avLst>
          </a:prstGeom>
          <a:blipFill dpi="0" rotWithShape="1">
            <a:blip r:embed="rId3">
              <a:grayscl/>
              <a:lum bright="40000" contrast="40000"/>
            </a:blip>
            <a:srcRect/>
            <a:stretch>
              <a:fillRect/>
            </a:stretch>
          </a:blip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0" y="428604"/>
            <a:ext cx="3500398" cy="4323502"/>
          </a:xfrm>
          <a:prstGeom prst="moon">
            <a:avLst>
              <a:gd name="adj" fmla="val 20049"/>
            </a:avLst>
          </a:prstGeom>
          <a:blipFill dpi="0" rotWithShape="1">
            <a:blip r:embed="rId3">
              <a:grayscl/>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857884" y="285728"/>
            <a:ext cx="3286116" cy="4661312"/>
          </a:xfrm>
          <a:prstGeom prst="moon">
            <a:avLst>
              <a:gd name="adj" fmla="val 20049"/>
            </a:avLst>
          </a:prstGeom>
          <a:blipFill dpi="0" rotWithShape="1">
            <a:blip r:embed="rId3">
              <a:grayscl/>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0800000">
            <a:off x="0" y="785794"/>
            <a:ext cx="2571672" cy="3750508"/>
          </a:xfrm>
          <a:prstGeom prst="moon">
            <a:avLst>
              <a:gd name="adj" fmla="val 20049"/>
            </a:avLst>
          </a:prstGeom>
          <a:blipFill dpi="0" rotWithShape="1">
            <a:blip r:embed="rId3">
              <a:grayscl/>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6786578" y="642918"/>
            <a:ext cx="2357422" cy="4018370"/>
          </a:xfrm>
          <a:prstGeom prst="moon">
            <a:avLst>
              <a:gd name="adj" fmla="val 24061"/>
            </a:avLst>
          </a:prstGeom>
          <a:blipFill dpi="0" rotWithShape="1">
            <a:blip r:embed="rId3">
              <a:grayscl/>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0800000">
            <a:off x="0" y="1285860"/>
            <a:ext cx="1857260" cy="3073333"/>
          </a:xfrm>
          <a:prstGeom prst="moon">
            <a:avLst>
              <a:gd name="adj" fmla="val 26840"/>
            </a:avLst>
          </a:prstGeom>
          <a:blipFill dpi="0" rotWithShape="1">
            <a:blip r:embed="rId3">
              <a:grayscl/>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7643834" y="1142984"/>
            <a:ext cx="1500166" cy="3268289"/>
          </a:xfrm>
          <a:prstGeom prst="moon">
            <a:avLst>
              <a:gd name="adj" fmla="val 35717"/>
            </a:avLst>
          </a:prstGeom>
          <a:blipFill dpi="0" rotWithShape="1">
            <a:blip r:embed="rId3">
              <a:grayscl/>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0800000">
            <a:off x="0" y="1785926"/>
            <a:ext cx="1142976" cy="2291977"/>
          </a:xfrm>
          <a:prstGeom prst="moon">
            <a:avLst>
              <a:gd name="adj" fmla="val 37875"/>
            </a:avLst>
          </a:prstGeom>
          <a:blipFill dpi="0" rotWithShape="1">
            <a:blip r:embed="rId3">
              <a:grayscl/>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8358215" y="1785926"/>
            <a:ext cx="785786" cy="2196719"/>
          </a:xfrm>
          <a:prstGeom prst="moon">
            <a:avLst>
              <a:gd name="adj" fmla="val 42596"/>
            </a:avLst>
          </a:prstGeom>
          <a:blipFill dpi="0" rotWithShape="1">
            <a:blip r:embed="rId3">
              <a:grayscl/>
              <a:lum bright="40000" contrast="40000"/>
            </a:blip>
            <a:srcRect/>
            <a:stretch>
              <a:fillRect/>
            </a:stretch>
          </a:blipFill>
          <a:ln>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14412" y="-785836"/>
            <a:ext cx="10572824" cy="9244036"/>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ppt_y"/>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6"/>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childTnLst>
                          </p:cTn>
                        </p:par>
                        <p:par>
                          <p:cTn id="67" fill="hold">
                            <p:stCondLst>
                              <p:cond delay="2000"/>
                            </p:stCondLst>
                            <p:childTnLst>
                              <p:par>
                                <p:cTn id="68" presetID="17" presetClass="exit" presetSubtype="8" fill="hold" grpId="2" nodeType="afterEffect">
                                  <p:stCondLst>
                                    <p:cond delay="0"/>
                                  </p:stCondLst>
                                  <p:childTnLst>
                                    <p:anim calcmode="lin" valueType="num">
                                      <p:cBhvr>
                                        <p:cTn id="69" dur="2000"/>
                                        <p:tgtEl>
                                          <p:spTgt spid="6"/>
                                        </p:tgtEl>
                                        <p:attrNameLst>
                                          <p:attrName>ppt_x</p:attrName>
                                        </p:attrNameLst>
                                      </p:cBhvr>
                                      <p:tavLst>
                                        <p:tav tm="0">
                                          <p:val>
                                            <p:strVal val="ppt_x"/>
                                          </p:val>
                                        </p:tav>
                                        <p:tav tm="100000">
                                          <p:val>
                                            <p:strVal val="ppt_x-ppt_w/2"/>
                                          </p:val>
                                        </p:tav>
                                      </p:tavLst>
                                    </p:anim>
                                    <p:anim calcmode="lin" valueType="num">
                                      <p:cBhvr>
                                        <p:cTn id="70" dur="2000"/>
                                        <p:tgtEl>
                                          <p:spTgt spid="6"/>
                                        </p:tgtEl>
                                        <p:attrNameLst>
                                          <p:attrName>ppt_y</p:attrName>
                                        </p:attrNameLst>
                                      </p:cBhvr>
                                      <p:tavLst>
                                        <p:tav tm="0">
                                          <p:val>
                                            <p:strVal val="ppt_y"/>
                                          </p:val>
                                        </p:tav>
                                        <p:tav tm="100000">
                                          <p:val>
                                            <p:strVal val="ppt_y"/>
                                          </p:val>
                                        </p:tav>
                                      </p:tavLst>
                                    </p:anim>
                                    <p:anim calcmode="lin" valueType="num">
                                      <p:cBhvr>
                                        <p:cTn id="71" dur="2000"/>
                                        <p:tgtEl>
                                          <p:spTgt spid="6"/>
                                        </p:tgtEl>
                                        <p:attrNameLst>
                                          <p:attrName>ppt_w</p:attrName>
                                        </p:attrNameLst>
                                      </p:cBhvr>
                                      <p:tavLst>
                                        <p:tav tm="0">
                                          <p:val>
                                            <p:strVal val="ppt_w"/>
                                          </p:val>
                                        </p:tav>
                                        <p:tav tm="100000">
                                          <p:val>
                                            <p:fltVal val="0"/>
                                          </p:val>
                                        </p:tav>
                                      </p:tavLst>
                                    </p:anim>
                                    <p:anim calcmode="lin" valueType="num">
                                      <p:cBhvr>
                                        <p:cTn id="72" dur="2000"/>
                                        <p:tgtEl>
                                          <p:spTgt spid="6"/>
                                        </p:tgtEl>
                                        <p:attrNameLst>
                                          <p:attrName>ppt_h</p:attrName>
                                        </p:attrNameLst>
                                      </p:cBhvr>
                                      <p:tavLst>
                                        <p:tav tm="0">
                                          <p:val>
                                            <p:strVal val="ppt_h"/>
                                          </p:val>
                                        </p:tav>
                                        <p:tav tm="100000">
                                          <p:val>
                                            <p:strVal val="ppt_h"/>
                                          </p:val>
                                        </p:tav>
                                      </p:tavLst>
                                    </p:anim>
                                    <p:set>
                                      <p:cBhvr>
                                        <p:cTn id="73" dur="1" fill="hold">
                                          <p:stCondLst>
                                            <p:cond delay="1999"/>
                                          </p:stCondLst>
                                        </p:cTn>
                                        <p:tgtEl>
                                          <p:spTgt spid="6"/>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2000"/>
                                        <p:tgtEl>
                                          <p:spTgt spid="7"/>
                                        </p:tgtEl>
                                        <p:attrNameLst>
                                          <p:attrName>ppt_x</p:attrName>
                                        </p:attrNameLst>
                                      </p:cBhvr>
                                      <p:tavLst>
                                        <p:tav tm="0">
                                          <p:val>
                                            <p:strVal val="ppt_x"/>
                                          </p:val>
                                        </p:tav>
                                        <p:tav tm="100000">
                                          <p:val>
                                            <p:strVal val="ppt_x-ppt_w/2"/>
                                          </p:val>
                                        </p:tav>
                                      </p:tavLst>
                                    </p:anim>
                                    <p:anim calcmode="lin" valueType="num">
                                      <p:cBhvr>
                                        <p:cTn id="76" dur="2000"/>
                                        <p:tgtEl>
                                          <p:spTgt spid="7"/>
                                        </p:tgtEl>
                                        <p:attrNameLst>
                                          <p:attrName>ppt_y</p:attrName>
                                        </p:attrNameLst>
                                      </p:cBhvr>
                                      <p:tavLst>
                                        <p:tav tm="0">
                                          <p:val>
                                            <p:strVal val="ppt_y"/>
                                          </p:val>
                                        </p:tav>
                                        <p:tav tm="100000">
                                          <p:val>
                                            <p:strVal val="ppt_y"/>
                                          </p:val>
                                        </p:tav>
                                      </p:tavLst>
                                    </p:anim>
                                    <p:anim calcmode="lin" valueType="num">
                                      <p:cBhvr>
                                        <p:cTn id="77" dur="2000"/>
                                        <p:tgtEl>
                                          <p:spTgt spid="7"/>
                                        </p:tgtEl>
                                        <p:attrNameLst>
                                          <p:attrName>ppt_w</p:attrName>
                                        </p:attrNameLst>
                                      </p:cBhvr>
                                      <p:tavLst>
                                        <p:tav tm="0">
                                          <p:val>
                                            <p:strVal val="ppt_w"/>
                                          </p:val>
                                        </p:tav>
                                        <p:tav tm="100000">
                                          <p:val>
                                            <p:fltVal val="0"/>
                                          </p:val>
                                        </p:tav>
                                      </p:tavLst>
                                    </p:anim>
                                    <p:anim calcmode="lin" valueType="num">
                                      <p:cBhvr>
                                        <p:cTn id="78" dur="2000"/>
                                        <p:tgtEl>
                                          <p:spTgt spid="7"/>
                                        </p:tgtEl>
                                        <p:attrNameLst>
                                          <p:attrName>ppt_h</p:attrName>
                                        </p:attrNameLst>
                                      </p:cBhvr>
                                      <p:tavLst>
                                        <p:tav tm="0">
                                          <p:val>
                                            <p:strVal val="ppt_h"/>
                                          </p:val>
                                        </p:tav>
                                        <p:tav tm="100000">
                                          <p:val>
                                            <p:strVal val="ppt_h"/>
                                          </p:val>
                                        </p:tav>
                                      </p:tavLst>
                                    </p:anim>
                                    <p:set>
                                      <p:cBhvr>
                                        <p:cTn id="79" dur="1" fill="hold">
                                          <p:stCondLst>
                                            <p:cond delay="1999"/>
                                          </p:stCondLst>
                                        </p:cTn>
                                        <p:tgtEl>
                                          <p:spTgt spid="7"/>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2000"/>
                                        <p:tgtEl>
                                          <p:spTgt spid="9"/>
                                        </p:tgtEl>
                                        <p:attrNameLst>
                                          <p:attrName>ppt_x</p:attrName>
                                        </p:attrNameLst>
                                      </p:cBhvr>
                                      <p:tavLst>
                                        <p:tav tm="0">
                                          <p:val>
                                            <p:strVal val="ppt_x"/>
                                          </p:val>
                                        </p:tav>
                                        <p:tav tm="100000">
                                          <p:val>
                                            <p:strVal val="ppt_x-ppt_w/2"/>
                                          </p:val>
                                        </p:tav>
                                      </p:tavLst>
                                    </p:anim>
                                    <p:anim calcmode="lin" valueType="num">
                                      <p:cBhvr>
                                        <p:cTn id="82" dur="2000"/>
                                        <p:tgtEl>
                                          <p:spTgt spid="9"/>
                                        </p:tgtEl>
                                        <p:attrNameLst>
                                          <p:attrName>ppt_y</p:attrName>
                                        </p:attrNameLst>
                                      </p:cBhvr>
                                      <p:tavLst>
                                        <p:tav tm="0">
                                          <p:val>
                                            <p:strVal val="ppt_y"/>
                                          </p:val>
                                        </p:tav>
                                        <p:tav tm="100000">
                                          <p:val>
                                            <p:strVal val="ppt_y"/>
                                          </p:val>
                                        </p:tav>
                                      </p:tavLst>
                                    </p:anim>
                                    <p:anim calcmode="lin" valueType="num">
                                      <p:cBhvr>
                                        <p:cTn id="83" dur="2000"/>
                                        <p:tgtEl>
                                          <p:spTgt spid="9"/>
                                        </p:tgtEl>
                                        <p:attrNameLst>
                                          <p:attrName>ppt_w</p:attrName>
                                        </p:attrNameLst>
                                      </p:cBhvr>
                                      <p:tavLst>
                                        <p:tav tm="0">
                                          <p:val>
                                            <p:strVal val="ppt_w"/>
                                          </p:val>
                                        </p:tav>
                                        <p:tav tm="100000">
                                          <p:val>
                                            <p:fltVal val="0"/>
                                          </p:val>
                                        </p:tav>
                                      </p:tavLst>
                                    </p:anim>
                                    <p:anim calcmode="lin" valueType="num">
                                      <p:cBhvr>
                                        <p:cTn id="84" dur="2000"/>
                                        <p:tgtEl>
                                          <p:spTgt spid="9"/>
                                        </p:tgtEl>
                                        <p:attrNameLst>
                                          <p:attrName>ppt_h</p:attrName>
                                        </p:attrNameLst>
                                      </p:cBhvr>
                                      <p:tavLst>
                                        <p:tav tm="0">
                                          <p:val>
                                            <p:strVal val="ppt_h"/>
                                          </p:val>
                                        </p:tav>
                                        <p:tav tm="100000">
                                          <p:val>
                                            <p:strVal val="ppt_h"/>
                                          </p:val>
                                        </p:tav>
                                      </p:tavLst>
                                    </p:anim>
                                    <p:set>
                                      <p:cBhvr>
                                        <p:cTn id="85" dur="1" fill="hold">
                                          <p:stCondLst>
                                            <p:cond delay="1999"/>
                                          </p:stCondLst>
                                        </p:cTn>
                                        <p:tgtEl>
                                          <p:spTgt spid="9"/>
                                        </p:tgtEl>
                                        <p:attrNameLst>
                                          <p:attrName>style.visibility</p:attrName>
                                        </p:attrNameLst>
                                      </p:cBhvr>
                                      <p:to>
                                        <p:strVal val="hidden"/>
                                      </p:to>
                                    </p:set>
                                  </p:childTnLst>
                                </p:cTn>
                              </p:par>
                              <p:par>
                                <p:cTn id="86" presetID="17" presetClass="exit" presetSubtype="8" fill="hold" grpId="2" nodeType="withEffect">
                                  <p:stCondLst>
                                    <p:cond delay="0"/>
                                  </p:stCondLst>
                                  <p:childTnLst>
                                    <p:anim calcmode="lin" valueType="num">
                                      <p:cBhvr>
                                        <p:cTn id="87" dur="2000"/>
                                        <p:tgtEl>
                                          <p:spTgt spid="11"/>
                                        </p:tgtEl>
                                        <p:attrNameLst>
                                          <p:attrName>ppt_x</p:attrName>
                                        </p:attrNameLst>
                                      </p:cBhvr>
                                      <p:tavLst>
                                        <p:tav tm="0">
                                          <p:val>
                                            <p:strVal val="ppt_x"/>
                                          </p:val>
                                        </p:tav>
                                        <p:tav tm="100000">
                                          <p:val>
                                            <p:strVal val="ppt_x-ppt_w/2"/>
                                          </p:val>
                                        </p:tav>
                                      </p:tavLst>
                                    </p:anim>
                                    <p:anim calcmode="lin" valueType="num">
                                      <p:cBhvr>
                                        <p:cTn id="88" dur="2000"/>
                                        <p:tgtEl>
                                          <p:spTgt spid="11"/>
                                        </p:tgtEl>
                                        <p:attrNameLst>
                                          <p:attrName>ppt_y</p:attrName>
                                        </p:attrNameLst>
                                      </p:cBhvr>
                                      <p:tavLst>
                                        <p:tav tm="0">
                                          <p:val>
                                            <p:strVal val="ppt_y"/>
                                          </p:val>
                                        </p:tav>
                                        <p:tav tm="100000">
                                          <p:val>
                                            <p:strVal val="ppt_y"/>
                                          </p:val>
                                        </p:tav>
                                      </p:tavLst>
                                    </p:anim>
                                    <p:anim calcmode="lin" valueType="num">
                                      <p:cBhvr>
                                        <p:cTn id="89" dur="2000"/>
                                        <p:tgtEl>
                                          <p:spTgt spid="11"/>
                                        </p:tgtEl>
                                        <p:attrNameLst>
                                          <p:attrName>ppt_w</p:attrName>
                                        </p:attrNameLst>
                                      </p:cBhvr>
                                      <p:tavLst>
                                        <p:tav tm="0">
                                          <p:val>
                                            <p:strVal val="ppt_w"/>
                                          </p:val>
                                        </p:tav>
                                        <p:tav tm="100000">
                                          <p:val>
                                            <p:fltVal val="0"/>
                                          </p:val>
                                        </p:tav>
                                      </p:tavLst>
                                    </p:anim>
                                    <p:anim calcmode="lin" valueType="num">
                                      <p:cBhvr>
                                        <p:cTn id="90" dur="2000"/>
                                        <p:tgtEl>
                                          <p:spTgt spid="11"/>
                                        </p:tgtEl>
                                        <p:attrNameLst>
                                          <p:attrName>ppt_h</p:attrName>
                                        </p:attrNameLst>
                                      </p:cBhvr>
                                      <p:tavLst>
                                        <p:tav tm="0">
                                          <p:val>
                                            <p:strVal val="ppt_h"/>
                                          </p:val>
                                        </p:tav>
                                        <p:tav tm="100000">
                                          <p:val>
                                            <p:strVal val="ppt_h"/>
                                          </p:val>
                                        </p:tav>
                                      </p:tavLst>
                                    </p:anim>
                                    <p:set>
                                      <p:cBhvr>
                                        <p:cTn id="91" dur="1" fill="hold">
                                          <p:stCondLst>
                                            <p:cond delay="1999"/>
                                          </p:stCondLst>
                                        </p:cTn>
                                        <p:tgtEl>
                                          <p:spTgt spid="11"/>
                                        </p:tgtEl>
                                        <p:attrNameLst>
                                          <p:attrName>style.visibility</p:attrName>
                                        </p:attrNameLst>
                                      </p:cBhvr>
                                      <p:to>
                                        <p:strVal val="hidden"/>
                                      </p:to>
                                    </p:set>
                                  </p:childTnLst>
                                </p:cTn>
                              </p:par>
                              <p:par>
                                <p:cTn id="92" presetID="17" presetClass="exit" presetSubtype="8" fill="hold" grpId="2" nodeType="withEffect">
                                  <p:stCondLst>
                                    <p:cond delay="0"/>
                                  </p:stCondLst>
                                  <p:childTnLst>
                                    <p:anim calcmode="lin" valueType="num">
                                      <p:cBhvr>
                                        <p:cTn id="93" dur="2000"/>
                                        <p:tgtEl>
                                          <p:spTgt spid="13"/>
                                        </p:tgtEl>
                                        <p:attrNameLst>
                                          <p:attrName>ppt_x</p:attrName>
                                        </p:attrNameLst>
                                      </p:cBhvr>
                                      <p:tavLst>
                                        <p:tav tm="0">
                                          <p:val>
                                            <p:strVal val="ppt_x"/>
                                          </p:val>
                                        </p:tav>
                                        <p:tav tm="100000">
                                          <p:val>
                                            <p:strVal val="ppt_x-ppt_w/2"/>
                                          </p:val>
                                        </p:tav>
                                      </p:tavLst>
                                    </p:anim>
                                    <p:anim calcmode="lin" valueType="num">
                                      <p:cBhvr>
                                        <p:cTn id="94" dur="2000"/>
                                        <p:tgtEl>
                                          <p:spTgt spid="13"/>
                                        </p:tgtEl>
                                        <p:attrNameLst>
                                          <p:attrName>ppt_y</p:attrName>
                                        </p:attrNameLst>
                                      </p:cBhvr>
                                      <p:tavLst>
                                        <p:tav tm="0">
                                          <p:val>
                                            <p:strVal val="ppt_y"/>
                                          </p:val>
                                        </p:tav>
                                        <p:tav tm="100000">
                                          <p:val>
                                            <p:strVal val="ppt_y"/>
                                          </p:val>
                                        </p:tav>
                                      </p:tavLst>
                                    </p:anim>
                                    <p:anim calcmode="lin" valueType="num">
                                      <p:cBhvr>
                                        <p:cTn id="95" dur="2000"/>
                                        <p:tgtEl>
                                          <p:spTgt spid="13"/>
                                        </p:tgtEl>
                                        <p:attrNameLst>
                                          <p:attrName>ppt_w</p:attrName>
                                        </p:attrNameLst>
                                      </p:cBhvr>
                                      <p:tavLst>
                                        <p:tav tm="0">
                                          <p:val>
                                            <p:strVal val="ppt_w"/>
                                          </p:val>
                                        </p:tav>
                                        <p:tav tm="100000">
                                          <p:val>
                                            <p:fltVal val="0"/>
                                          </p:val>
                                        </p:tav>
                                      </p:tavLst>
                                    </p:anim>
                                    <p:anim calcmode="lin" valueType="num">
                                      <p:cBhvr>
                                        <p:cTn id="96" dur="2000"/>
                                        <p:tgtEl>
                                          <p:spTgt spid="13"/>
                                        </p:tgtEl>
                                        <p:attrNameLst>
                                          <p:attrName>ppt_h</p:attrName>
                                        </p:attrNameLst>
                                      </p:cBhvr>
                                      <p:tavLst>
                                        <p:tav tm="0">
                                          <p:val>
                                            <p:strVal val="ppt_h"/>
                                          </p:val>
                                        </p:tav>
                                        <p:tav tm="100000">
                                          <p:val>
                                            <p:strVal val="ppt_h"/>
                                          </p:val>
                                        </p:tav>
                                      </p:tavLst>
                                    </p:anim>
                                    <p:set>
                                      <p:cBhvr>
                                        <p:cTn id="97" dur="1" fill="hold">
                                          <p:stCondLst>
                                            <p:cond delay="1999"/>
                                          </p:stCondLst>
                                        </p:cTn>
                                        <p:tgtEl>
                                          <p:spTgt spid="13"/>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2000"/>
                                        <p:tgtEl>
                                          <p:spTgt spid="5"/>
                                        </p:tgtEl>
                                        <p:attrNameLst>
                                          <p:attrName>ppt_x</p:attrName>
                                        </p:attrNameLst>
                                      </p:cBhvr>
                                      <p:tavLst>
                                        <p:tav tm="0">
                                          <p:val>
                                            <p:strVal val="ppt_x"/>
                                          </p:val>
                                        </p:tav>
                                        <p:tav tm="100000">
                                          <p:val>
                                            <p:strVal val="ppt_x+ppt_w/2"/>
                                          </p:val>
                                        </p:tav>
                                      </p:tavLst>
                                    </p:anim>
                                    <p:anim calcmode="lin" valueType="num">
                                      <p:cBhvr>
                                        <p:cTn id="100" dur="2000"/>
                                        <p:tgtEl>
                                          <p:spTgt spid="5"/>
                                        </p:tgtEl>
                                        <p:attrNameLst>
                                          <p:attrName>ppt_y</p:attrName>
                                        </p:attrNameLst>
                                      </p:cBhvr>
                                      <p:tavLst>
                                        <p:tav tm="0">
                                          <p:val>
                                            <p:strVal val="ppt_y"/>
                                          </p:val>
                                        </p:tav>
                                        <p:tav tm="100000">
                                          <p:val>
                                            <p:strVal val="ppt_y"/>
                                          </p:val>
                                        </p:tav>
                                      </p:tavLst>
                                    </p:anim>
                                    <p:anim calcmode="lin" valueType="num">
                                      <p:cBhvr>
                                        <p:cTn id="101" dur="2000"/>
                                        <p:tgtEl>
                                          <p:spTgt spid="5"/>
                                        </p:tgtEl>
                                        <p:attrNameLst>
                                          <p:attrName>ppt_w</p:attrName>
                                        </p:attrNameLst>
                                      </p:cBhvr>
                                      <p:tavLst>
                                        <p:tav tm="0">
                                          <p:val>
                                            <p:strVal val="ppt_w"/>
                                          </p:val>
                                        </p:tav>
                                        <p:tav tm="100000">
                                          <p:val>
                                            <p:fltVal val="0"/>
                                          </p:val>
                                        </p:tav>
                                      </p:tavLst>
                                    </p:anim>
                                    <p:anim calcmode="lin" valueType="num">
                                      <p:cBhvr>
                                        <p:cTn id="102" dur="2000"/>
                                        <p:tgtEl>
                                          <p:spTgt spid="5"/>
                                        </p:tgtEl>
                                        <p:attrNameLst>
                                          <p:attrName>ppt_h</p:attrName>
                                        </p:attrNameLst>
                                      </p:cBhvr>
                                      <p:tavLst>
                                        <p:tav tm="0">
                                          <p:val>
                                            <p:strVal val="ppt_h"/>
                                          </p:val>
                                        </p:tav>
                                        <p:tav tm="100000">
                                          <p:val>
                                            <p:strVal val="ppt_h"/>
                                          </p:val>
                                        </p:tav>
                                      </p:tavLst>
                                    </p:anim>
                                    <p:set>
                                      <p:cBhvr>
                                        <p:cTn id="103" dur="1" fill="hold">
                                          <p:stCondLst>
                                            <p:cond delay="1999"/>
                                          </p:stCondLst>
                                        </p:cTn>
                                        <p:tgtEl>
                                          <p:spTgt spid="5"/>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2000"/>
                                        <p:tgtEl>
                                          <p:spTgt spid="8"/>
                                        </p:tgtEl>
                                        <p:attrNameLst>
                                          <p:attrName>ppt_x</p:attrName>
                                        </p:attrNameLst>
                                      </p:cBhvr>
                                      <p:tavLst>
                                        <p:tav tm="0">
                                          <p:val>
                                            <p:strVal val="ppt_x"/>
                                          </p:val>
                                        </p:tav>
                                        <p:tav tm="100000">
                                          <p:val>
                                            <p:strVal val="ppt_x+ppt_w/2"/>
                                          </p:val>
                                        </p:tav>
                                      </p:tavLst>
                                    </p:anim>
                                    <p:anim calcmode="lin" valueType="num">
                                      <p:cBhvr>
                                        <p:cTn id="106" dur="2000"/>
                                        <p:tgtEl>
                                          <p:spTgt spid="8"/>
                                        </p:tgtEl>
                                        <p:attrNameLst>
                                          <p:attrName>ppt_y</p:attrName>
                                        </p:attrNameLst>
                                      </p:cBhvr>
                                      <p:tavLst>
                                        <p:tav tm="0">
                                          <p:val>
                                            <p:strVal val="ppt_y"/>
                                          </p:val>
                                        </p:tav>
                                        <p:tav tm="100000">
                                          <p:val>
                                            <p:strVal val="ppt_y"/>
                                          </p:val>
                                        </p:tav>
                                      </p:tavLst>
                                    </p:anim>
                                    <p:anim calcmode="lin" valueType="num">
                                      <p:cBhvr>
                                        <p:cTn id="107" dur="2000"/>
                                        <p:tgtEl>
                                          <p:spTgt spid="8"/>
                                        </p:tgtEl>
                                        <p:attrNameLst>
                                          <p:attrName>ppt_w</p:attrName>
                                        </p:attrNameLst>
                                      </p:cBhvr>
                                      <p:tavLst>
                                        <p:tav tm="0">
                                          <p:val>
                                            <p:strVal val="ppt_w"/>
                                          </p:val>
                                        </p:tav>
                                        <p:tav tm="100000">
                                          <p:val>
                                            <p:fltVal val="0"/>
                                          </p:val>
                                        </p:tav>
                                      </p:tavLst>
                                    </p:anim>
                                    <p:anim calcmode="lin" valueType="num">
                                      <p:cBhvr>
                                        <p:cTn id="108" dur="2000"/>
                                        <p:tgtEl>
                                          <p:spTgt spid="8"/>
                                        </p:tgtEl>
                                        <p:attrNameLst>
                                          <p:attrName>ppt_h</p:attrName>
                                        </p:attrNameLst>
                                      </p:cBhvr>
                                      <p:tavLst>
                                        <p:tav tm="0">
                                          <p:val>
                                            <p:strVal val="ppt_h"/>
                                          </p:val>
                                        </p:tav>
                                        <p:tav tm="100000">
                                          <p:val>
                                            <p:strVal val="ppt_h"/>
                                          </p:val>
                                        </p:tav>
                                      </p:tavLst>
                                    </p:anim>
                                    <p:set>
                                      <p:cBhvr>
                                        <p:cTn id="109" dur="1" fill="hold">
                                          <p:stCondLst>
                                            <p:cond delay="1999"/>
                                          </p:stCondLst>
                                        </p:cTn>
                                        <p:tgtEl>
                                          <p:spTgt spid="8"/>
                                        </p:tgtEl>
                                        <p:attrNameLst>
                                          <p:attrName>style.visibility</p:attrName>
                                        </p:attrNameLst>
                                      </p:cBhvr>
                                      <p:to>
                                        <p:strVal val="hidden"/>
                                      </p:to>
                                    </p:set>
                                  </p:childTnLst>
                                </p:cTn>
                              </p:par>
                              <p:par>
                                <p:cTn id="110" presetID="17" presetClass="exit" presetSubtype="2" fill="hold" grpId="2" nodeType="withEffect">
                                  <p:stCondLst>
                                    <p:cond delay="0"/>
                                  </p:stCondLst>
                                  <p:childTnLst>
                                    <p:anim calcmode="lin" valueType="num">
                                      <p:cBhvr>
                                        <p:cTn id="111" dur="2000"/>
                                        <p:tgtEl>
                                          <p:spTgt spid="10"/>
                                        </p:tgtEl>
                                        <p:attrNameLst>
                                          <p:attrName>ppt_x</p:attrName>
                                        </p:attrNameLst>
                                      </p:cBhvr>
                                      <p:tavLst>
                                        <p:tav tm="0">
                                          <p:val>
                                            <p:strVal val="ppt_x"/>
                                          </p:val>
                                        </p:tav>
                                        <p:tav tm="100000">
                                          <p:val>
                                            <p:strVal val="ppt_x+ppt_w/2"/>
                                          </p:val>
                                        </p:tav>
                                      </p:tavLst>
                                    </p:anim>
                                    <p:anim calcmode="lin" valueType="num">
                                      <p:cBhvr>
                                        <p:cTn id="112" dur="2000"/>
                                        <p:tgtEl>
                                          <p:spTgt spid="10"/>
                                        </p:tgtEl>
                                        <p:attrNameLst>
                                          <p:attrName>ppt_y</p:attrName>
                                        </p:attrNameLst>
                                      </p:cBhvr>
                                      <p:tavLst>
                                        <p:tav tm="0">
                                          <p:val>
                                            <p:strVal val="ppt_y"/>
                                          </p:val>
                                        </p:tav>
                                        <p:tav tm="100000">
                                          <p:val>
                                            <p:strVal val="ppt_y"/>
                                          </p:val>
                                        </p:tav>
                                      </p:tavLst>
                                    </p:anim>
                                    <p:anim calcmode="lin" valueType="num">
                                      <p:cBhvr>
                                        <p:cTn id="113" dur="2000"/>
                                        <p:tgtEl>
                                          <p:spTgt spid="10"/>
                                        </p:tgtEl>
                                        <p:attrNameLst>
                                          <p:attrName>ppt_w</p:attrName>
                                        </p:attrNameLst>
                                      </p:cBhvr>
                                      <p:tavLst>
                                        <p:tav tm="0">
                                          <p:val>
                                            <p:strVal val="ppt_w"/>
                                          </p:val>
                                        </p:tav>
                                        <p:tav tm="100000">
                                          <p:val>
                                            <p:fltVal val="0"/>
                                          </p:val>
                                        </p:tav>
                                      </p:tavLst>
                                    </p:anim>
                                    <p:anim calcmode="lin" valueType="num">
                                      <p:cBhvr>
                                        <p:cTn id="114" dur="2000"/>
                                        <p:tgtEl>
                                          <p:spTgt spid="10"/>
                                        </p:tgtEl>
                                        <p:attrNameLst>
                                          <p:attrName>ppt_h</p:attrName>
                                        </p:attrNameLst>
                                      </p:cBhvr>
                                      <p:tavLst>
                                        <p:tav tm="0">
                                          <p:val>
                                            <p:strVal val="ppt_h"/>
                                          </p:val>
                                        </p:tav>
                                        <p:tav tm="100000">
                                          <p:val>
                                            <p:strVal val="ppt_h"/>
                                          </p:val>
                                        </p:tav>
                                      </p:tavLst>
                                    </p:anim>
                                    <p:set>
                                      <p:cBhvr>
                                        <p:cTn id="115" dur="1" fill="hold">
                                          <p:stCondLst>
                                            <p:cond delay="1999"/>
                                          </p:stCondLst>
                                        </p:cTn>
                                        <p:tgtEl>
                                          <p:spTgt spid="10"/>
                                        </p:tgtEl>
                                        <p:attrNameLst>
                                          <p:attrName>style.visibility</p:attrName>
                                        </p:attrNameLst>
                                      </p:cBhvr>
                                      <p:to>
                                        <p:strVal val="hidden"/>
                                      </p:to>
                                    </p:set>
                                  </p:childTnLst>
                                </p:cTn>
                              </p:par>
                              <p:par>
                                <p:cTn id="116" presetID="17" presetClass="exit" presetSubtype="2" fill="hold" grpId="2" nodeType="withEffect">
                                  <p:stCondLst>
                                    <p:cond delay="0"/>
                                  </p:stCondLst>
                                  <p:childTnLst>
                                    <p:anim calcmode="lin" valueType="num">
                                      <p:cBhvr>
                                        <p:cTn id="117" dur="2000"/>
                                        <p:tgtEl>
                                          <p:spTgt spid="12"/>
                                        </p:tgtEl>
                                        <p:attrNameLst>
                                          <p:attrName>ppt_x</p:attrName>
                                        </p:attrNameLst>
                                      </p:cBhvr>
                                      <p:tavLst>
                                        <p:tav tm="0">
                                          <p:val>
                                            <p:strVal val="ppt_x"/>
                                          </p:val>
                                        </p:tav>
                                        <p:tav tm="100000">
                                          <p:val>
                                            <p:strVal val="ppt_x+ppt_w/2"/>
                                          </p:val>
                                        </p:tav>
                                      </p:tavLst>
                                    </p:anim>
                                    <p:anim calcmode="lin" valueType="num">
                                      <p:cBhvr>
                                        <p:cTn id="118" dur="2000"/>
                                        <p:tgtEl>
                                          <p:spTgt spid="12"/>
                                        </p:tgtEl>
                                        <p:attrNameLst>
                                          <p:attrName>ppt_y</p:attrName>
                                        </p:attrNameLst>
                                      </p:cBhvr>
                                      <p:tavLst>
                                        <p:tav tm="0">
                                          <p:val>
                                            <p:strVal val="ppt_y"/>
                                          </p:val>
                                        </p:tav>
                                        <p:tav tm="100000">
                                          <p:val>
                                            <p:strVal val="ppt_y"/>
                                          </p:val>
                                        </p:tav>
                                      </p:tavLst>
                                    </p:anim>
                                    <p:anim calcmode="lin" valueType="num">
                                      <p:cBhvr>
                                        <p:cTn id="119" dur="2000"/>
                                        <p:tgtEl>
                                          <p:spTgt spid="12"/>
                                        </p:tgtEl>
                                        <p:attrNameLst>
                                          <p:attrName>ppt_w</p:attrName>
                                        </p:attrNameLst>
                                      </p:cBhvr>
                                      <p:tavLst>
                                        <p:tav tm="0">
                                          <p:val>
                                            <p:strVal val="ppt_w"/>
                                          </p:val>
                                        </p:tav>
                                        <p:tav tm="100000">
                                          <p:val>
                                            <p:fltVal val="0"/>
                                          </p:val>
                                        </p:tav>
                                      </p:tavLst>
                                    </p:anim>
                                    <p:anim calcmode="lin" valueType="num">
                                      <p:cBhvr>
                                        <p:cTn id="120" dur="2000"/>
                                        <p:tgtEl>
                                          <p:spTgt spid="12"/>
                                        </p:tgtEl>
                                        <p:attrNameLst>
                                          <p:attrName>ppt_h</p:attrName>
                                        </p:attrNameLst>
                                      </p:cBhvr>
                                      <p:tavLst>
                                        <p:tav tm="0">
                                          <p:val>
                                            <p:strVal val="ppt_h"/>
                                          </p:val>
                                        </p:tav>
                                        <p:tav tm="100000">
                                          <p:val>
                                            <p:strVal val="ppt_h"/>
                                          </p:val>
                                        </p:tav>
                                      </p:tavLst>
                                    </p:anim>
                                    <p:set>
                                      <p:cBhvr>
                                        <p:cTn id="121" dur="1" fill="hold">
                                          <p:stCondLst>
                                            <p:cond delay="1999"/>
                                          </p:stCondLst>
                                        </p:cTn>
                                        <p:tgtEl>
                                          <p:spTgt spid="12"/>
                                        </p:tgtEl>
                                        <p:attrNameLst>
                                          <p:attrName>style.visibility</p:attrName>
                                        </p:attrNameLst>
                                      </p:cBhvr>
                                      <p:to>
                                        <p:strVal val="hidden"/>
                                      </p:to>
                                    </p:set>
                                  </p:childTnLst>
                                </p:cTn>
                              </p:par>
                              <p:par>
                                <p:cTn id="122" presetID="17" presetClass="exit" presetSubtype="2" fill="hold" grpId="2" nodeType="withEffect">
                                  <p:stCondLst>
                                    <p:cond delay="0"/>
                                  </p:stCondLst>
                                  <p:childTnLst>
                                    <p:anim calcmode="lin" valueType="num">
                                      <p:cBhvr>
                                        <p:cTn id="123" dur="2000"/>
                                        <p:tgtEl>
                                          <p:spTgt spid="14"/>
                                        </p:tgtEl>
                                        <p:attrNameLst>
                                          <p:attrName>ppt_x</p:attrName>
                                        </p:attrNameLst>
                                      </p:cBhvr>
                                      <p:tavLst>
                                        <p:tav tm="0">
                                          <p:val>
                                            <p:strVal val="ppt_x"/>
                                          </p:val>
                                        </p:tav>
                                        <p:tav tm="100000">
                                          <p:val>
                                            <p:strVal val="ppt_x+ppt_w/2"/>
                                          </p:val>
                                        </p:tav>
                                      </p:tavLst>
                                    </p:anim>
                                    <p:anim calcmode="lin" valueType="num">
                                      <p:cBhvr>
                                        <p:cTn id="124" dur="2000"/>
                                        <p:tgtEl>
                                          <p:spTgt spid="14"/>
                                        </p:tgtEl>
                                        <p:attrNameLst>
                                          <p:attrName>ppt_y</p:attrName>
                                        </p:attrNameLst>
                                      </p:cBhvr>
                                      <p:tavLst>
                                        <p:tav tm="0">
                                          <p:val>
                                            <p:strVal val="ppt_y"/>
                                          </p:val>
                                        </p:tav>
                                        <p:tav tm="100000">
                                          <p:val>
                                            <p:strVal val="ppt_y"/>
                                          </p:val>
                                        </p:tav>
                                      </p:tavLst>
                                    </p:anim>
                                    <p:anim calcmode="lin" valueType="num">
                                      <p:cBhvr>
                                        <p:cTn id="125" dur="2000"/>
                                        <p:tgtEl>
                                          <p:spTgt spid="14"/>
                                        </p:tgtEl>
                                        <p:attrNameLst>
                                          <p:attrName>ppt_w</p:attrName>
                                        </p:attrNameLst>
                                      </p:cBhvr>
                                      <p:tavLst>
                                        <p:tav tm="0">
                                          <p:val>
                                            <p:strVal val="ppt_w"/>
                                          </p:val>
                                        </p:tav>
                                        <p:tav tm="100000">
                                          <p:val>
                                            <p:fltVal val="0"/>
                                          </p:val>
                                        </p:tav>
                                      </p:tavLst>
                                    </p:anim>
                                    <p:anim calcmode="lin" valueType="num">
                                      <p:cBhvr>
                                        <p:cTn id="126" dur="2000"/>
                                        <p:tgtEl>
                                          <p:spTgt spid="14"/>
                                        </p:tgtEl>
                                        <p:attrNameLst>
                                          <p:attrName>ppt_h</p:attrName>
                                        </p:attrNameLst>
                                      </p:cBhvr>
                                      <p:tavLst>
                                        <p:tav tm="0">
                                          <p:val>
                                            <p:strVal val="ppt_h"/>
                                          </p:val>
                                        </p:tav>
                                        <p:tav tm="100000">
                                          <p:val>
                                            <p:strVal val="ppt_h"/>
                                          </p:val>
                                        </p:tav>
                                      </p:tavLst>
                                    </p:anim>
                                    <p:set>
                                      <p:cBhvr>
                                        <p:cTn id="127" dur="1" fill="hold">
                                          <p:stCondLst>
                                            <p:cond delay="1999"/>
                                          </p:stCondLst>
                                        </p:cTn>
                                        <p:tgtEl>
                                          <p:spTgt spid="14"/>
                                        </p:tgtEl>
                                        <p:attrNameLst>
                                          <p:attrName>style.visibility</p:attrName>
                                        </p:attrNameLst>
                                      </p:cBhvr>
                                      <p:to>
                                        <p:strVal val="hidden"/>
                                      </p:to>
                                    </p:set>
                                  </p:childTnLst>
                                </p:cTn>
                              </p:par>
                              <p:par>
                                <p:cTn id="128" presetID="17" presetClass="entr" presetSubtype="10"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fltVal val="0"/>
                                          </p:val>
                                        </p:tav>
                                        <p:tav tm="100000">
                                          <p:val>
                                            <p:strVal val="#ppt_w"/>
                                          </p:val>
                                        </p:tav>
                                      </p:tavLst>
                                    </p:anim>
                                    <p:anim calcmode="lin" valueType="num">
                                      <p:cBhvr>
                                        <p:cTn id="13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83d829df500ec9c6025ab6d9cccabf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0764-rainbow-abstract-element-clipartJ.png"/>
          <p:cNvPicPr>
            <a:picLocks noChangeAspect="1"/>
          </p:cNvPicPr>
          <p:nvPr/>
        </p:nvPicPr>
        <p:blipFill>
          <a:blip r:embed="rId3">
            <a:duotone>
              <a:prstClr val="black"/>
              <a:srgbClr val="4048E4">
                <a:tint val="45000"/>
                <a:satMod val="400000"/>
              </a:srgbClr>
            </a:duotone>
            <a:lum bright="40000" contrast="40000"/>
          </a:blip>
          <a:stretch>
            <a:fillRect/>
          </a:stretch>
        </p:blipFill>
        <p:spPr>
          <a:xfrm>
            <a:off x="3357554" y="2590800"/>
            <a:ext cx="2857500" cy="2552700"/>
          </a:xfrm>
          <a:prstGeom prst="rect">
            <a:avLst/>
          </a:prstGeom>
        </p:spPr>
      </p:pic>
      <p:pic>
        <p:nvPicPr>
          <p:cNvPr id="4" name="3 Imagen" descr="10764-rainbow-abstract-element-clipartJ.png"/>
          <p:cNvPicPr>
            <a:picLocks noChangeAspect="1"/>
          </p:cNvPicPr>
          <p:nvPr/>
        </p:nvPicPr>
        <p:blipFill>
          <a:blip r:embed="rId3">
            <a:duotone>
              <a:prstClr val="black"/>
              <a:srgbClr val="4048E4">
                <a:tint val="45000"/>
                <a:satMod val="400000"/>
              </a:srgbClr>
            </a:duotone>
            <a:lum bright="40000" contrast="40000"/>
          </a:blip>
          <a:stretch>
            <a:fillRect/>
          </a:stretch>
        </p:blipFill>
        <p:spPr>
          <a:xfrm rot="10800000">
            <a:off x="3357554" y="161908"/>
            <a:ext cx="2857500" cy="2552700"/>
          </a:xfrm>
          <a:prstGeom prst="rect">
            <a:avLst/>
          </a:prstGeom>
        </p:spPr>
      </p:pic>
      <p:pic>
        <p:nvPicPr>
          <p:cNvPr id="5" name="4 Imagen" descr="10764-rainbow-abstract-element-clipartJ.png"/>
          <p:cNvPicPr>
            <a:picLocks noChangeAspect="1"/>
          </p:cNvPicPr>
          <p:nvPr/>
        </p:nvPicPr>
        <p:blipFill>
          <a:blip r:embed="rId3">
            <a:duotone>
              <a:prstClr val="black"/>
              <a:srgbClr val="4048E4">
                <a:tint val="45000"/>
                <a:satMod val="400000"/>
              </a:srgbClr>
            </a:duotone>
            <a:lum bright="40000" contrast="40000"/>
          </a:blip>
          <a:stretch>
            <a:fillRect/>
          </a:stretch>
        </p:blipFill>
        <p:spPr>
          <a:xfrm rot="5400000">
            <a:off x="1347766" y="1457316"/>
            <a:ext cx="2857500" cy="2552700"/>
          </a:xfrm>
          <a:prstGeom prst="rect">
            <a:avLst/>
          </a:prstGeom>
        </p:spPr>
      </p:pic>
      <p:pic>
        <p:nvPicPr>
          <p:cNvPr id="6" name="5 Imagen" descr="10764-rainbow-abstract-element-clipartJ.png"/>
          <p:cNvPicPr>
            <a:picLocks noChangeAspect="1"/>
          </p:cNvPicPr>
          <p:nvPr/>
        </p:nvPicPr>
        <p:blipFill>
          <a:blip r:embed="rId3">
            <a:duotone>
              <a:prstClr val="black"/>
              <a:srgbClr val="4048E4">
                <a:tint val="45000"/>
                <a:satMod val="400000"/>
              </a:srgbClr>
            </a:duotone>
            <a:lum bright="40000" contrast="40000"/>
          </a:blip>
          <a:stretch>
            <a:fillRect/>
          </a:stretch>
        </p:blipFill>
        <p:spPr>
          <a:xfrm rot="16200000">
            <a:off x="5036357" y="1412063"/>
            <a:ext cx="2857500" cy="2500330"/>
          </a:xfrm>
          <a:prstGeom prst="rect">
            <a:avLst/>
          </a:prstGeom>
        </p:spPr>
      </p:pic>
      <p:pic>
        <p:nvPicPr>
          <p:cNvPr id="7" name="6 Imagen" descr="10764-rainbow-abstract-element-clipartJ.png"/>
          <p:cNvPicPr>
            <a:picLocks noChangeAspect="1"/>
          </p:cNvPicPr>
          <p:nvPr/>
        </p:nvPicPr>
        <p:blipFill>
          <a:blip r:embed="rId3">
            <a:duotone>
              <a:prstClr val="black"/>
              <a:srgbClr val="4048E4">
                <a:tint val="45000"/>
                <a:satMod val="400000"/>
              </a:srgbClr>
            </a:duotone>
            <a:lum bright="40000" contrast="40000"/>
          </a:blip>
          <a:stretch>
            <a:fillRect/>
          </a:stretch>
        </p:blipFill>
        <p:spPr>
          <a:xfrm rot="2503783">
            <a:off x="2058682" y="2432164"/>
            <a:ext cx="2857500" cy="2552700"/>
          </a:xfrm>
          <a:prstGeom prst="rect">
            <a:avLst/>
          </a:prstGeom>
        </p:spPr>
      </p:pic>
      <p:pic>
        <p:nvPicPr>
          <p:cNvPr id="8" name="7 Imagen" descr="10764-rainbow-abstract-element-clipartJ.png"/>
          <p:cNvPicPr>
            <a:picLocks noChangeAspect="1"/>
          </p:cNvPicPr>
          <p:nvPr/>
        </p:nvPicPr>
        <p:blipFill>
          <a:blip r:embed="rId3">
            <a:duotone>
              <a:prstClr val="black"/>
              <a:srgbClr val="4048E4">
                <a:tint val="45000"/>
                <a:satMod val="400000"/>
              </a:srgbClr>
            </a:duotone>
            <a:lum bright="40000" contrast="40000"/>
          </a:blip>
          <a:stretch>
            <a:fillRect/>
          </a:stretch>
        </p:blipFill>
        <p:spPr>
          <a:xfrm rot="18713623">
            <a:off x="4475891" y="2373017"/>
            <a:ext cx="2857500" cy="2552700"/>
          </a:xfrm>
          <a:prstGeom prst="rect">
            <a:avLst/>
          </a:prstGeom>
        </p:spPr>
      </p:pic>
      <p:pic>
        <p:nvPicPr>
          <p:cNvPr id="9" name="8 Imagen" descr="10764-rainbow-abstract-element-clipartJ.png"/>
          <p:cNvPicPr>
            <a:picLocks noChangeAspect="1"/>
          </p:cNvPicPr>
          <p:nvPr/>
        </p:nvPicPr>
        <p:blipFill>
          <a:blip r:embed="rId3">
            <a:duotone>
              <a:prstClr val="black"/>
              <a:srgbClr val="4048E4">
                <a:tint val="45000"/>
                <a:satMod val="400000"/>
              </a:srgbClr>
            </a:duotone>
            <a:lum bright="40000" contrast="40000"/>
          </a:blip>
          <a:stretch>
            <a:fillRect/>
          </a:stretch>
        </p:blipFill>
        <p:spPr>
          <a:xfrm rot="8988365">
            <a:off x="2162552" y="278674"/>
            <a:ext cx="2857500" cy="2552700"/>
          </a:xfrm>
          <a:prstGeom prst="rect">
            <a:avLst/>
          </a:prstGeom>
        </p:spPr>
      </p:pic>
      <p:pic>
        <p:nvPicPr>
          <p:cNvPr id="10" name="9 Imagen" descr="10764-rainbow-abstract-element-clipartJ.png"/>
          <p:cNvPicPr>
            <a:picLocks noChangeAspect="1"/>
          </p:cNvPicPr>
          <p:nvPr/>
        </p:nvPicPr>
        <p:blipFill>
          <a:blip r:embed="rId3">
            <a:duotone>
              <a:prstClr val="black"/>
              <a:srgbClr val="4048E4">
                <a:tint val="45000"/>
                <a:satMod val="400000"/>
              </a:srgbClr>
            </a:duotone>
            <a:lum bright="40000" contrast="40000"/>
          </a:blip>
          <a:stretch>
            <a:fillRect/>
          </a:stretch>
        </p:blipFill>
        <p:spPr>
          <a:xfrm rot="13782935">
            <a:off x="4612083" y="586423"/>
            <a:ext cx="2857500" cy="2552700"/>
          </a:xfrm>
          <a:prstGeom prst="rect">
            <a:avLst/>
          </a:prstGeom>
        </p:spPr>
      </p:pic>
      <p:sp>
        <p:nvSpPr>
          <p:cNvPr id="11" name="10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10" presetClass="entr" presetSubtype="0"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fade">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1 Imagen" descr="f391bce2935174dea3eb8ee4088939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000496" y="1035815"/>
            <a:ext cx="1428760" cy="1357322"/>
          </a:xfrm>
          <a:prstGeom prst="rect">
            <a:avLst/>
          </a:prstGeom>
        </p:spPr>
      </p:pic>
      <p:pic>
        <p:nvPicPr>
          <p:cNvPr id="4" name="3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000496" y="2536013"/>
            <a:ext cx="1428760" cy="1357322"/>
          </a:xfrm>
          <a:prstGeom prst="rect">
            <a:avLst/>
          </a:prstGeom>
        </p:spPr>
      </p:pic>
      <p:pic>
        <p:nvPicPr>
          <p:cNvPr id="5" name="4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214942" y="1893071"/>
            <a:ext cx="1428760" cy="1357322"/>
          </a:xfrm>
          <a:prstGeom prst="rect">
            <a:avLst/>
          </a:prstGeom>
        </p:spPr>
      </p:pic>
      <p:pic>
        <p:nvPicPr>
          <p:cNvPr id="6" name="5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714612" y="1750195"/>
            <a:ext cx="1428760" cy="1357322"/>
          </a:xfrm>
          <a:prstGeom prst="rect">
            <a:avLst/>
          </a:prstGeom>
        </p:spPr>
      </p:pic>
      <p:pic>
        <p:nvPicPr>
          <p:cNvPr id="7" name="6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214810" y="107121"/>
            <a:ext cx="977573" cy="928694"/>
          </a:xfrm>
          <a:prstGeom prst="rect">
            <a:avLst/>
          </a:prstGeom>
        </p:spPr>
      </p:pic>
      <p:pic>
        <p:nvPicPr>
          <p:cNvPr id="8" name="7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6572264" y="2178823"/>
            <a:ext cx="977573" cy="928694"/>
          </a:xfrm>
          <a:prstGeom prst="rect">
            <a:avLst/>
          </a:prstGeom>
        </p:spPr>
      </p:pic>
      <p:pic>
        <p:nvPicPr>
          <p:cNvPr id="9" name="8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143372" y="3893335"/>
            <a:ext cx="977573" cy="928694"/>
          </a:xfrm>
          <a:prstGeom prst="rect">
            <a:avLst/>
          </a:prstGeom>
        </p:spPr>
      </p:pic>
      <p:pic>
        <p:nvPicPr>
          <p:cNvPr id="10" name="9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785918" y="2107385"/>
            <a:ext cx="977573" cy="928694"/>
          </a:xfrm>
          <a:prstGeom prst="rect">
            <a:avLst/>
          </a:prstGeom>
        </p:spPr>
      </p:pic>
      <p:pic>
        <p:nvPicPr>
          <p:cNvPr id="11" name="10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357686" y="-607259"/>
            <a:ext cx="714380" cy="678661"/>
          </a:xfrm>
          <a:prstGeom prst="rect">
            <a:avLst/>
          </a:prstGeom>
        </p:spPr>
      </p:pic>
      <p:pic>
        <p:nvPicPr>
          <p:cNvPr id="12" name="11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4286248" y="4822029"/>
            <a:ext cx="714380" cy="642942"/>
          </a:xfrm>
          <a:prstGeom prst="rect">
            <a:avLst/>
          </a:prstGeom>
        </p:spPr>
      </p:pic>
      <p:pic>
        <p:nvPicPr>
          <p:cNvPr id="13" name="12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500958" y="2393137"/>
            <a:ext cx="714380" cy="678661"/>
          </a:xfrm>
          <a:prstGeom prst="rect">
            <a:avLst/>
          </a:prstGeom>
        </p:spPr>
      </p:pic>
      <p:pic>
        <p:nvPicPr>
          <p:cNvPr id="14" name="13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071538" y="2250261"/>
            <a:ext cx="714380" cy="678661"/>
          </a:xfrm>
          <a:prstGeom prst="rect">
            <a:avLst/>
          </a:prstGeom>
        </p:spPr>
      </p:pic>
      <p:pic>
        <p:nvPicPr>
          <p:cNvPr id="15" name="14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00034" y="2321699"/>
            <a:ext cx="526385" cy="500066"/>
          </a:xfrm>
          <a:prstGeom prst="rect">
            <a:avLst/>
          </a:prstGeom>
        </p:spPr>
      </p:pic>
      <p:pic>
        <p:nvPicPr>
          <p:cNvPr id="16" name="15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357818" y="678625"/>
            <a:ext cx="1428760" cy="1357322"/>
          </a:xfrm>
          <a:prstGeom prst="rect">
            <a:avLst/>
          </a:prstGeom>
        </p:spPr>
      </p:pic>
      <p:pic>
        <p:nvPicPr>
          <p:cNvPr id="17" name="16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6500826" y="178559"/>
            <a:ext cx="977573" cy="928694"/>
          </a:xfrm>
          <a:prstGeom prst="rect">
            <a:avLst/>
          </a:prstGeom>
        </p:spPr>
      </p:pic>
      <p:pic>
        <p:nvPicPr>
          <p:cNvPr id="18" name="17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358082" y="-178631"/>
            <a:ext cx="714380" cy="678661"/>
          </a:xfrm>
          <a:prstGeom prst="rect">
            <a:avLst/>
          </a:prstGeom>
        </p:spPr>
      </p:pic>
      <p:pic>
        <p:nvPicPr>
          <p:cNvPr id="19" name="18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929586" y="-464383"/>
            <a:ext cx="526385" cy="500066"/>
          </a:xfrm>
          <a:prstGeom prst="rect">
            <a:avLst/>
          </a:prstGeom>
        </p:spPr>
      </p:pic>
      <p:pic>
        <p:nvPicPr>
          <p:cNvPr id="20" name="19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714612" y="2964641"/>
            <a:ext cx="1428760" cy="1357322"/>
          </a:xfrm>
          <a:prstGeom prst="rect">
            <a:avLst/>
          </a:prstGeom>
        </p:spPr>
      </p:pic>
      <p:pic>
        <p:nvPicPr>
          <p:cNvPr id="21" name="20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928794" y="3750459"/>
            <a:ext cx="977573" cy="928694"/>
          </a:xfrm>
          <a:prstGeom prst="rect">
            <a:avLst/>
          </a:prstGeom>
        </p:spPr>
      </p:pic>
      <p:pic>
        <p:nvPicPr>
          <p:cNvPr id="22" name="21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357290" y="4321963"/>
            <a:ext cx="714380" cy="678661"/>
          </a:xfrm>
          <a:prstGeom prst="rect">
            <a:avLst/>
          </a:prstGeom>
        </p:spPr>
      </p:pic>
      <p:pic>
        <p:nvPicPr>
          <p:cNvPr id="23" name="22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928662" y="4750591"/>
            <a:ext cx="526385" cy="500066"/>
          </a:xfrm>
          <a:prstGeom prst="rect">
            <a:avLst/>
          </a:prstGeom>
        </p:spPr>
      </p:pic>
      <p:pic>
        <p:nvPicPr>
          <p:cNvPr id="24" name="23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786050" y="535749"/>
            <a:ext cx="1428760" cy="1357322"/>
          </a:xfrm>
          <a:prstGeom prst="rect">
            <a:avLst/>
          </a:prstGeom>
        </p:spPr>
      </p:pic>
      <p:pic>
        <p:nvPicPr>
          <p:cNvPr id="25" name="24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2000232" y="249997"/>
            <a:ext cx="977573" cy="928694"/>
          </a:xfrm>
          <a:prstGeom prst="rect">
            <a:avLst/>
          </a:prstGeom>
        </p:spPr>
      </p:pic>
      <p:pic>
        <p:nvPicPr>
          <p:cNvPr id="26" name="25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428728" y="35683"/>
            <a:ext cx="714380" cy="678661"/>
          </a:xfrm>
          <a:prstGeom prst="rect">
            <a:avLst/>
          </a:prstGeom>
        </p:spPr>
      </p:pic>
      <p:pic>
        <p:nvPicPr>
          <p:cNvPr id="27" name="26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1000100" y="-178631"/>
            <a:ext cx="526385" cy="500066"/>
          </a:xfrm>
          <a:prstGeom prst="rect">
            <a:avLst/>
          </a:prstGeom>
        </p:spPr>
      </p:pic>
      <p:pic>
        <p:nvPicPr>
          <p:cNvPr id="28" name="27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5143504" y="3107517"/>
            <a:ext cx="1428760" cy="1357322"/>
          </a:xfrm>
          <a:prstGeom prst="rect">
            <a:avLst/>
          </a:prstGeom>
        </p:spPr>
      </p:pic>
      <p:pic>
        <p:nvPicPr>
          <p:cNvPr id="29" name="28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6357950" y="3821897"/>
            <a:ext cx="977573" cy="928694"/>
          </a:xfrm>
          <a:prstGeom prst="rect">
            <a:avLst/>
          </a:prstGeom>
        </p:spPr>
      </p:pic>
      <p:pic>
        <p:nvPicPr>
          <p:cNvPr id="30" name="29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143768" y="4393401"/>
            <a:ext cx="714380" cy="678661"/>
          </a:xfrm>
          <a:prstGeom prst="rect">
            <a:avLst/>
          </a:prstGeom>
        </p:spPr>
      </p:pic>
      <p:pic>
        <p:nvPicPr>
          <p:cNvPr id="31" name="30 Imagen" descr="20110219001326892.png"/>
          <p:cNvPicPr>
            <a:picLocks noChangeAspect="1"/>
          </p:cNvPicPr>
          <p:nvPr/>
        </p:nvPicPr>
        <p:blipFill>
          <a:blip r:embed="rId3">
            <a:duotone>
              <a:schemeClr val="accent1">
                <a:shade val="45000"/>
                <a:satMod val="135000"/>
              </a:schemeClr>
              <a:prstClr val="white"/>
            </a:duotone>
            <a:lum bright="20000"/>
          </a:blip>
          <a:srcRect l="16667" t="16667" r="16667" b="20000"/>
          <a:stretch>
            <a:fillRect/>
          </a:stretch>
        </p:blipFill>
        <p:spPr>
          <a:xfrm>
            <a:off x="7715272" y="4822029"/>
            <a:ext cx="526385" cy="500066"/>
          </a:xfrm>
          <a:prstGeom prst="rect">
            <a:avLst/>
          </a:prstGeom>
        </p:spPr>
      </p:pic>
      <p:pic>
        <p:nvPicPr>
          <p:cNvPr id="2050" name="Picture 2" descr="Rendered Image"/>
          <p:cNvPicPr>
            <a:picLocks noChangeAspect="1" noChangeArrowheads="1"/>
          </p:cNvPicPr>
          <p:nvPr/>
        </p:nvPicPr>
        <p:blipFill>
          <a:blip r:embed="rId4">
            <a:duotone>
              <a:schemeClr val="accent1">
                <a:shade val="45000"/>
                <a:satMod val="135000"/>
              </a:schemeClr>
              <a:prstClr val="white"/>
            </a:duotone>
            <a:lum contrast="40000"/>
          </a:blip>
          <a:srcRect/>
          <a:stretch>
            <a:fillRect/>
          </a:stretch>
        </p:blipFill>
        <p:spPr bwMode="auto">
          <a:xfrm rot="20466190">
            <a:off x="5981358" y="3215759"/>
            <a:ext cx="1615107" cy="721310"/>
          </a:xfrm>
          <a:prstGeom prst="rect">
            <a:avLst/>
          </a:prstGeom>
          <a:noFill/>
        </p:spPr>
      </p:pic>
      <p:sp>
        <p:nvSpPr>
          <p:cNvPr id="33" name="32 Rectángulo"/>
          <p:cNvSpPr/>
          <p:nvPr/>
        </p:nvSpPr>
        <p:spPr>
          <a:xfrm>
            <a:off x="-714412" y="-785836"/>
            <a:ext cx="10572824" cy="6786610"/>
          </a:xfrm>
          <a:prstGeom prst="rect">
            <a:avLst/>
          </a:prstGeo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3" presetClass="entr" presetSubtype="1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fltVal val="0"/>
                                          </p:val>
                                        </p:tav>
                                        <p:tav tm="100000">
                                          <p:val>
                                            <p:strVal val="#ppt_w"/>
                                          </p:val>
                                        </p:tav>
                                      </p:tavLst>
                                    </p:anim>
                                    <p:anim calcmode="lin" valueType="num">
                                      <p:cBhvr>
                                        <p:cTn id="26" dur="3000" fill="hold"/>
                                        <p:tgtEl>
                                          <p:spTgt spid="7"/>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p:val>
                                            <p:fltVal val="0"/>
                                          </p:val>
                                        </p:tav>
                                        <p:tav tm="100000">
                                          <p:val>
                                            <p:strVal val="#ppt_w"/>
                                          </p:val>
                                        </p:tav>
                                      </p:tavLst>
                                    </p:anim>
                                    <p:anim calcmode="lin" valueType="num">
                                      <p:cBhvr>
                                        <p:cTn id="30" dur="3000" fill="hold"/>
                                        <p:tgtEl>
                                          <p:spTgt spid="8"/>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fltVal val="0"/>
                                          </p:val>
                                        </p:tav>
                                        <p:tav tm="100000">
                                          <p:val>
                                            <p:strVal val="#ppt_w"/>
                                          </p:val>
                                        </p:tav>
                                      </p:tavLst>
                                    </p:anim>
                                    <p:anim calcmode="lin" valueType="num">
                                      <p:cBhvr>
                                        <p:cTn id="34" dur="30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p:cTn id="41" dur="3000" fill="hold"/>
                                        <p:tgtEl>
                                          <p:spTgt spid="11"/>
                                        </p:tgtEl>
                                        <p:attrNameLst>
                                          <p:attrName>ppt_w</p:attrName>
                                        </p:attrNameLst>
                                      </p:cBhvr>
                                      <p:tavLst>
                                        <p:tav tm="0">
                                          <p:val>
                                            <p:fltVal val="0"/>
                                          </p:val>
                                        </p:tav>
                                        <p:tav tm="100000">
                                          <p:val>
                                            <p:strVal val="#ppt_w"/>
                                          </p:val>
                                        </p:tav>
                                      </p:tavLst>
                                    </p:anim>
                                    <p:anim calcmode="lin" valueType="num">
                                      <p:cBhvr>
                                        <p:cTn id="42" dur="3000" fill="hold"/>
                                        <p:tgtEl>
                                          <p:spTgt spid="11"/>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fltVal val="0"/>
                                          </p:val>
                                        </p:tav>
                                        <p:tav tm="100000">
                                          <p:val>
                                            <p:strVal val="#ppt_h"/>
                                          </p:val>
                                        </p:tav>
                                      </p:tavLst>
                                    </p:anim>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ppt_w</p:attrName>
                                        </p:attrNameLst>
                                      </p:cBhvr>
                                      <p:tavLst>
                                        <p:tav tm="0">
                                          <p:val>
                                            <p:fltVal val="0"/>
                                          </p:val>
                                        </p:tav>
                                        <p:tav tm="100000">
                                          <p:val>
                                            <p:strVal val="#ppt_w"/>
                                          </p:val>
                                        </p:tav>
                                      </p:tavLst>
                                    </p:anim>
                                    <p:anim calcmode="lin" valueType="num">
                                      <p:cBhvr>
                                        <p:cTn id="50" dur="3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3000" fill="hold"/>
                                        <p:tgtEl>
                                          <p:spTgt spid="14"/>
                                        </p:tgtEl>
                                        <p:attrNameLst>
                                          <p:attrName>ppt_w</p:attrName>
                                        </p:attrNameLst>
                                      </p:cBhvr>
                                      <p:tavLst>
                                        <p:tav tm="0">
                                          <p:val>
                                            <p:fltVal val="0"/>
                                          </p:val>
                                        </p:tav>
                                        <p:tav tm="100000">
                                          <p:val>
                                            <p:strVal val="#ppt_w"/>
                                          </p:val>
                                        </p:tav>
                                      </p:tavLst>
                                    </p:anim>
                                    <p:anim calcmode="lin" valueType="num">
                                      <p:cBhvr>
                                        <p:cTn id="54" dur="3000" fill="hold"/>
                                        <p:tgtEl>
                                          <p:spTgt spid="14"/>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3000" fill="hold"/>
                                        <p:tgtEl>
                                          <p:spTgt spid="15"/>
                                        </p:tgtEl>
                                        <p:attrNameLst>
                                          <p:attrName>ppt_w</p:attrName>
                                        </p:attrNameLst>
                                      </p:cBhvr>
                                      <p:tavLst>
                                        <p:tav tm="0">
                                          <p:val>
                                            <p:fltVal val="0"/>
                                          </p:val>
                                        </p:tav>
                                        <p:tav tm="100000">
                                          <p:val>
                                            <p:strVal val="#ppt_w"/>
                                          </p:val>
                                        </p:tav>
                                      </p:tavLst>
                                    </p:anim>
                                    <p:anim calcmode="lin" valueType="num">
                                      <p:cBhvr>
                                        <p:cTn id="58" dur="3000" fill="hold"/>
                                        <p:tgtEl>
                                          <p:spTgt spid="15"/>
                                        </p:tgtEl>
                                        <p:attrNameLst>
                                          <p:attrName>ppt_h</p:attrName>
                                        </p:attrNameLst>
                                      </p:cBhvr>
                                      <p:tavLst>
                                        <p:tav tm="0">
                                          <p:val>
                                            <p:fltVal val="0"/>
                                          </p:val>
                                        </p:tav>
                                        <p:tav tm="100000">
                                          <p:val>
                                            <p:strVal val="#ppt_h"/>
                                          </p:val>
                                        </p:tav>
                                      </p:tavLst>
                                    </p:anim>
                                  </p:childTnLst>
                                </p:cTn>
                              </p:par>
                              <p:par>
                                <p:cTn id="59" presetID="23" presetClass="entr" presetSubtype="1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0" fill="hold"/>
                                        <p:tgtEl>
                                          <p:spTgt spid="16"/>
                                        </p:tgtEl>
                                        <p:attrNameLst>
                                          <p:attrName>ppt_w</p:attrName>
                                        </p:attrNameLst>
                                      </p:cBhvr>
                                      <p:tavLst>
                                        <p:tav tm="0">
                                          <p:val>
                                            <p:fltVal val="0"/>
                                          </p:val>
                                        </p:tav>
                                        <p:tav tm="100000">
                                          <p:val>
                                            <p:strVal val="#ppt_w"/>
                                          </p:val>
                                        </p:tav>
                                      </p:tavLst>
                                    </p:anim>
                                    <p:anim calcmode="lin" valueType="num">
                                      <p:cBhvr>
                                        <p:cTn id="62" dur="3000" fill="hold"/>
                                        <p:tgtEl>
                                          <p:spTgt spid="16"/>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p:cTn id="65" dur="3000" fill="hold"/>
                                        <p:tgtEl>
                                          <p:spTgt spid="17"/>
                                        </p:tgtEl>
                                        <p:attrNameLst>
                                          <p:attrName>ppt_w</p:attrName>
                                        </p:attrNameLst>
                                      </p:cBhvr>
                                      <p:tavLst>
                                        <p:tav tm="0">
                                          <p:val>
                                            <p:fltVal val="0"/>
                                          </p:val>
                                        </p:tav>
                                        <p:tav tm="100000">
                                          <p:val>
                                            <p:strVal val="#ppt_w"/>
                                          </p:val>
                                        </p:tav>
                                      </p:tavLst>
                                    </p:anim>
                                    <p:anim calcmode="lin" valueType="num">
                                      <p:cBhvr>
                                        <p:cTn id="66" dur="3000" fill="hold"/>
                                        <p:tgtEl>
                                          <p:spTgt spid="17"/>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p:cTn id="69" dur="3000" fill="hold"/>
                                        <p:tgtEl>
                                          <p:spTgt spid="18"/>
                                        </p:tgtEl>
                                        <p:attrNameLst>
                                          <p:attrName>ppt_w</p:attrName>
                                        </p:attrNameLst>
                                      </p:cBhvr>
                                      <p:tavLst>
                                        <p:tav tm="0">
                                          <p:val>
                                            <p:fltVal val="0"/>
                                          </p:val>
                                        </p:tav>
                                        <p:tav tm="100000">
                                          <p:val>
                                            <p:strVal val="#ppt_w"/>
                                          </p:val>
                                        </p:tav>
                                      </p:tavLst>
                                    </p:anim>
                                    <p:anim calcmode="lin" valueType="num">
                                      <p:cBhvr>
                                        <p:cTn id="70" dur="3000" fill="hold"/>
                                        <p:tgtEl>
                                          <p:spTgt spid="18"/>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p:cTn id="73" dur="3000" fill="hold"/>
                                        <p:tgtEl>
                                          <p:spTgt spid="19"/>
                                        </p:tgtEl>
                                        <p:attrNameLst>
                                          <p:attrName>ppt_w</p:attrName>
                                        </p:attrNameLst>
                                      </p:cBhvr>
                                      <p:tavLst>
                                        <p:tav tm="0">
                                          <p:val>
                                            <p:fltVal val="0"/>
                                          </p:val>
                                        </p:tav>
                                        <p:tav tm="100000">
                                          <p:val>
                                            <p:strVal val="#ppt_w"/>
                                          </p:val>
                                        </p:tav>
                                      </p:tavLst>
                                    </p:anim>
                                    <p:anim calcmode="lin" valueType="num">
                                      <p:cBhvr>
                                        <p:cTn id="74" dur="3000" fill="hold"/>
                                        <p:tgtEl>
                                          <p:spTgt spid="19"/>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3000" fill="hold"/>
                                        <p:tgtEl>
                                          <p:spTgt spid="20"/>
                                        </p:tgtEl>
                                        <p:attrNameLst>
                                          <p:attrName>ppt_w</p:attrName>
                                        </p:attrNameLst>
                                      </p:cBhvr>
                                      <p:tavLst>
                                        <p:tav tm="0">
                                          <p:val>
                                            <p:fltVal val="0"/>
                                          </p:val>
                                        </p:tav>
                                        <p:tav tm="100000">
                                          <p:val>
                                            <p:strVal val="#ppt_w"/>
                                          </p:val>
                                        </p:tav>
                                      </p:tavLst>
                                    </p:anim>
                                    <p:anim calcmode="lin" valueType="num">
                                      <p:cBhvr>
                                        <p:cTn id="78" dur="3000" fill="hold"/>
                                        <p:tgtEl>
                                          <p:spTgt spid="20"/>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3000" fill="hold"/>
                                        <p:tgtEl>
                                          <p:spTgt spid="21"/>
                                        </p:tgtEl>
                                        <p:attrNameLst>
                                          <p:attrName>ppt_w</p:attrName>
                                        </p:attrNameLst>
                                      </p:cBhvr>
                                      <p:tavLst>
                                        <p:tav tm="0">
                                          <p:val>
                                            <p:fltVal val="0"/>
                                          </p:val>
                                        </p:tav>
                                        <p:tav tm="100000">
                                          <p:val>
                                            <p:strVal val="#ppt_w"/>
                                          </p:val>
                                        </p:tav>
                                      </p:tavLst>
                                    </p:anim>
                                    <p:anim calcmode="lin" valueType="num">
                                      <p:cBhvr>
                                        <p:cTn id="82" dur="3000" fill="hold"/>
                                        <p:tgtEl>
                                          <p:spTgt spid="21"/>
                                        </p:tgtEl>
                                        <p:attrNameLst>
                                          <p:attrName>ppt_h</p:attrName>
                                        </p:attrNameLst>
                                      </p:cBhvr>
                                      <p:tavLst>
                                        <p:tav tm="0">
                                          <p:val>
                                            <p:fltVal val="0"/>
                                          </p:val>
                                        </p:tav>
                                        <p:tav tm="100000">
                                          <p:val>
                                            <p:strVal val="#ppt_h"/>
                                          </p:val>
                                        </p:tav>
                                      </p:tavLst>
                                    </p:anim>
                                  </p:childTnLst>
                                </p:cTn>
                              </p:par>
                              <p:par>
                                <p:cTn id="83" presetID="23" presetClass="entr" presetSubtype="16"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3000" fill="hold"/>
                                        <p:tgtEl>
                                          <p:spTgt spid="22"/>
                                        </p:tgtEl>
                                        <p:attrNameLst>
                                          <p:attrName>ppt_w</p:attrName>
                                        </p:attrNameLst>
                                      </p:cBhvr>
                                      <p:tavLst>
                                        <p:tav tm="0">
                                          <p:val>
                                            <p:fltVal val="0"/>
                                          </p:val>
                                        </p:tav>
                                        <p:tav tm="100000">
                                          <p:val>
                                            <p:strVal val="#ppt_w"/>
                                          </p:val>
                                        </p:tav>
                                      </p:tavLst>
                                    </p:anim>
                                    <p:anim calcmode="lin" valueType="num">
                                      <p:cBhvr>
                                        <p:cTn id="86" dur="3000" fill="hold"/>
                                        <p:tgtEl>
                                          <p:spTgt spid="22"/>
                                        </p:tgtEl>
                                        <p:attrNameLst>
                                          <p:attrName>ppt_h</p:attrName>
                                        </p:attrNameLst>
                                      </p:cBhvr>
                                      <p:tavLst>
                                        <p:tav tm="0">
                                          <p:val>
                                            <p:fltVal val="0"/>
                                          </p:val>
                                        </p:tav>
                                        <p:tav tm="100000">
                                          <p:val>
                                            <p:strVal val="#ppt_h"/>
                                          </p:val>
                                        </p:tav>
                                      </p:tavLst>
                                    </p:anim>
                                  </p:childTnLst>
                                </p:cTn>
                              </p:par>
                              <p:par>
                                <p:cTn id="87" presetID="23" presetClass="entr" presetSubtype="16"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p:cTn id="89" dur="3000" fill="hold"/>
                                        <p:tgtEl>
                                          <p:spTgt spid="23"/>
                                        </p:tgtEl>
                                        <p:attrNameLst>
                                          <p:attrName>ppt_w</p:attrName>
                                        </p:attrNameLst>
                                      </p:cBhvr>
                                      <p:tavLst>
                                        <p:tav tm="0">
                                          <p:val>
                                            <p:fltVal val="0"/>
                                          </p:val>
                                        </p:tav>
                                        <p:tav tm="100000">
                                          <p:val>
                                            <p:strVal val="#ppt_w"/>
                                          </p:val>
                                        </p:tav>
                                      </p:tavLst>
                                    </p:anim>
                                    <p:anim calcmode="lin" valueType="num">
                                      <p:cBhvr>
                                        <p:cTn id="90" dur="3000" fill="hold"/>
                                        <p:tgtEl>
                                          <p:spTgt spid="23"/>
                                        </p:tgtEl>
                                        <p:attrNameLst>
                                          <p:attrName>ppt_h</p:attrName>
                                        </p:attrNameLst>
                                      </p:cBhvr>
                                      <p:tavLst>
                                        <p:tav tm="0">
                                          <p:val>
                                            <p:fltVal val="0"/>
                                          </p:val>
                                        </p:tav>
                                        <p:tav tm="100000">
                                          <p:val>
                                            <p:strVal val="#ppt_h"/>
                                          </p:val>
                                        </p:tav>
                                      </p:tavLst>
                                    </p:anim>
                                  </p:childTnLst>
                                </p:cTn>
                              </p:par>
                              <p:par>
                                <p:cTn id="91" presetID="23" presetClass="entr" presetSubtype="16"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p:cTn id="93" dur="3000" fill="hold"/>
                                        <p:tgtEl>
                                          <p:spTgt spid="24"/>
                                        </p:tgtEl>
                                        <p:attrNameLst>
                                          <p:attrName>ppt_w</p:attrName>
                                        </p:attrNameLst>
                                      </p:cBhvr>
                                      <p:tavLst>
                                        <p:tav tm="0">
                                          <p:val>
                                            <p:fltVal val="0"/>
                                          </p:val>
                                        </p:tav>
                                        <p:tav tm="100000">
                                          <p:val>
                                            <p:strVal val="#ppt_w"/>
                                          </p:val>
                                        </p:tav>
                                      </p:tavLst>
                                    </p:anim>
                                    <p:anim calcmode="lin" valueType="num">
                                      <p:cBhvr>
                                        <p:cTn id="94" dur="3000" fill="hold"/>
                                        <p:tgtEl>
                                          <p:spTgt spid="24"/>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3000" fill="hold"/>
                                        <p:tgtEl>
                                          <p:spTgt spid="25"/>
                                        </p:tgtEl>
                                        <p:attrNameLst>
                                          <p:attrName>ppt_w</p:attrName>
                                        </p:attrNameLst>
                                      </p:cBhvr>
                                      <p:tavLst>
                                        <p:tav tm="0">
                                          <p:val>
                                            <p:fltVal val="0"/>
                                          </p:val>
                                        </p:tav>
                                        <p:tav tm="100000">
                                          <p:val>
                                            <p:strVal val="#ppt_w"/>
                                          </p:val>
                                        </p:tav>
                                      </p:tavLst>
                                    </p:anim>
                                    <p:anim calcmode="lin" valueType="num">
                                      <p:cBhvr>
                                        <p:cTn id="98" dur="3000" fill="hold"/>
                                        <p:tgtEl>
                                          <p:spTgt spid="25"/>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p:cTn id="101" dur="3000" fill="hold"/>
                                        <p:tgtEl>
                                          <p:spTgt spid="26"/>
                                        </p:tgtEl>
                                        <p:attrNameLst>
                                          <p:attrName>ppt_w</p:attrName>
                                        </p:attrNameLst>
                                      </p:cBhvr>
                                      <p:tavLst>
                                        <p:tav tm="0">
                                          <p:val>
                                            <p:fltVal val="0"/>
                                          </p:val>
                                        </p:tav>
                                        <p:tav tm="100000">
                                          <p:val>
                                            <p:strVal val="#ppt_w"/>
                                          </p:val>
                                        </p:tav>
                                      </p:tavLst>
                                    </p:anim>
                                    <p:anim calcmode="lin" valueType="num">
                                      <p:cBhvr>
                                        <p:cTn id="102" dur="3000" fill="hold"/>
                                        <p:tgtEl>
                                          <p:spTgt spid="26"/>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p:cTn id="105" dur="3000" fill="hold"/>
                                        <p:tgtEl>
                                          <p:spTgt spid="27"/>
                                        </p:tgtEl>
                                        <p:attrNameLst>
                                          <p:attrName>ppt_w</p:attrName>
                                        </p:attrNameLst>
                                      </p:cBhvr>
                                      <p:tavLst>
                                        <p:tav tm="0">
                                          <p:val>
                                            <p:fltVal val="0"/>
                                          </p:val>
                                        </p:tav>
                                        <p:tav tm="100000">
                                          <p:val>
                                            <p:strVal val="#ppt_w"/>
                                          </p:val>
                                        </p:tav>
                                      </p:tavLst>
                                    </p:anim>
                                    <p:anim calcmode="lin" valueType="num">
                                      <p:cBhvr>
                                        <p:cTn id="106" dur="3000" fill="hold"/>
                                        <p:tgtEl>
                                          <p:spTgt spid="27"/>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3000" fill="hold"/>
                                        <p:tgtEl>
                                          <p:spTgt spid="28"/>
                                        </p:tgtEl>
                                        <p:attrNameLst>
                                          <p:attrName>ppt_w</p:attrName>
                                        </p:attrNameLst>
                                      </p:cBhvr>
                                      <p:tavLst>
                                        <p:tav tm="0">
                                          <p:val>
                                            <p:fltVal val="0"/>
                                          </p:val>
                                        </p:tav>
                                        <p:tav tm="100000">
                                          <p:val>
                                            <p:strVal val="#ppt_w"/>
                                          </p:val>
                                        </p:tav>
                                      </p:tavLst>
                                    </p:anim>
                                    <p:anim calcmode="lin" valueType="num">
                                      <p:cBhvr>
                                        <p:cTn id="110" dur="3000" fill="hold"/>
                                        <p:tgtEl>
                                          <p:spTgt spid="28"/>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p:cTn id="113" dur="3000" fill="hold"/>
                                        <p:tgtEl>
                                          <p:spTgt spid="29"/>
                                        </p:tgtEl>
                                        <p:attrNameLst>
                                          <p:attrName>ppt_w</p:attrName>
                                        </p:attrNameLst>
                                      </p:cBhvr>
                                      <p:tavLst>
                                        <p:tav tm="0">
                                          <p:val>
                                            <p:fltVal val="0"/>
                                          </p:val>
                                        </p:tav>
                                        <p:tav tm="100000">
                                          <p:val>
                                            <p:strVal val="#ppt_w"/>
                                          </p:val>
                                        </p:tav>
                                      </p:tavLst>
                                    </p:anim>
                                    <p:anim calcmode="lin" valueType="num">
                                      <p:cBhvr>
                                        <p:cTn id="114" dur="3000" fill="hold"/>
                                        <p:tgtEl>
                                          <p:spTgt spid="29"/>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3000" fill="hold"/>
                                        <p:tgtEl>
                                          <p:spTgt spid="30"/>
                                        </p:tgtEl>
                                        <p:attrNameLst>
                                          <p:attrName>ppt_w</p:attrName>
                                        </p:attrNameLst>
                                      </p:cBhvr>
                                      <p:tavLst>
                                        <p:tav tm="0">
                                          <p:val>
                                            <p:fltVal val="0"/>
                                          </p:val>
                                        </p:tav>
                                        <p:tav tm="100000">
                                          <p:val>
                                            <p:strVal val="#ppt_w"/>
                                          </p:val>
                                        </p:tav>
                                      </p:tavLst>
                                    </p:anim>
                                    <p:anim calcmode="lin" valueType="num">
                                      <p:cBhvr>
                                        <p:cTn id="118" dur="3000" fill="hold"/>
                                        <p:tgtEl>
                                          <p:spTgt spid="30"/>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p:cTn id="121" dur="3000" fill="hold"/>
                                        <p:tgtEl>
                                          <p:spTgt spid="31"/>
                                        </p:tgtEl>
                                        <p:attrNameLst>
                                          <p:attrName>ppt_w</p:attrName>
                                        </p:attrNameLst>
                                      </p:cBhvr>
                                      <p:tavLst>
                                        <p:tav tm="0">
                                          <p:val>
                                            <p:fltVal val="0"/>
                                          </p:val>
                                        </p:tav>
                                        <p:tav tm="100000">
                                          <p:val>
                                            <p:strVal val="#ppt_w"/>
                                          </p:val>
                                        </p:tav>
                                      </p:tavLst>
                                    </p:anim>
                                    <p:anim calcmode="lin" valueType="num">
                                      <p:cBhvr>
                                        <p:cTn id="122" dur="3000" fill="hold"/>
                                        <p:tgtEl>
                                          <p:spTgt spid="31"/>
                                        </p:tgtEl>
                                        <p:attrNameLst>
                                          <p:attrName>ppt_h</p:attrName>
                                        </p:attrNameLst>
                                      </p:cBhvr>
                                      <p:tavLst>
                                        <p:tav tm="0">
                                          <p:val>
                                            <p:fltVal val="0"/>
                                          </p:val>
                                        </p:tav>
                                        <p:tav tm="100000">
                                          <p:val>
                                            <p:strVal val="#ppt_h"/>
                                          </p:val>
                                        </p:tav>
                                      </p:tavLst>
                                    </p:anim>
                                  </p:childTnLst>
                                </p:cTn>
                              </p:par>
                              <p:par>
                                <p:cTn id="123" presetID="8" presetClass="emph" presetSubtype="0" fill="hold" nodeType="withEffect">
                                  <p:stCondLst>
                                    <p:cond delay="0"/>
                                  </p:stCondLst>
                                  <p:childTnLst>
                                    <p:animRot by="21600000">
                                      <p:cBhvr>
                                        <p:cTn id="124" dur="3000" fill="hold"/>
                                        <p:tgtEl>
                                          <p:spTgt spid="3"/>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4"/>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5"/>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6"/>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7"/>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8"/>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9"/>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10"/>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11"/>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2"/>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13"/>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14"/>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15"/>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16"/>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17"/>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18"/>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19"/>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20"/>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21"/>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22"/>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23"/>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24"/>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25"/>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26"/>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27"/>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28"/>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29"/>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30"/>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31"/>
                                        </p:tgtEl>
                                        <p:attrNameLst>
                                          <p:attrName>r</p:attrName>
                                        </p:attrNameLst>
                                      </p:cBhvr>
                                    </p:animRot>
                                  </p:childTnLst>
                                </p:cTn>
                              </p:par>
                              <p:par>
                                <p:cTn id="181" presetID="2" presetClass="entr" presetSubtype="6" fill="hold" nodeType="withEffect">
                                  <p:stCondLst>
                                    <p:cond delay="0"/>
                                  </p:stCondLst>
                                  <p:childTnLst>
                                    <p:set>
                                      <p:cBhvr>
                                        <p:cTn id="182" dur="1" fill="hold">
                                          <p:stCondLst>
                                            <p:cond delay="0"/>
                                          </p:stCondLst>
                                        </p:cTn>
                                        <p:tgtEl>
                                          <p:spTgt spid="24"/>
                                        </p:tgtEl>
                                        <p:attrNameLst>
                                          <p:attrName>style.visibility</p:attrName>
                                        </p:attrNameLst>
                                      </p:cBhvr>
                                      <p:to>
                                        <p:strVal val="visible"/>
                                      </p:to>
                                    </p:set>
                                    <p:anim calcmode="lin" valueType="num">
                                      <p:cBhvr additive="base">
                                        <p:cTn id="183" dur="3000" fill="hold"/>
                                        <p:tgtEl>
                                          <p:spTgt spid="24"/>
                                        </p:tgtEl>
                                        <p:attrNameLst>
                                          <p:attrName>ppt_x</p:attrName>
                                        </p:attrNameLst>
                                      </p:cBhvr>
                                      <p:tavLst>
                                        <p:tav tm="0">
                                          <p:val>
                                            <p:strVal val="1+#ppt_w/2"/>
                                          </p:val>
                                        </p:tav>
                                        <p:tav tm="100000">
                                          <p:val>
                                            <p:strVal val="#ppt_x"/>
                                          </p:val>
                                        </p:tav>
                                      </p:tavLst>
                                    </p:anim>
                                    <p:anim calcmode="lin" valueType="num">
                                      <p:cBhvr additive="base">
                                        <p:cTn id="184" dur="3000" fill="hold"/>
                                        <p:tgtEl>
                                          <p:spTgt spid="24"/>
                                        </p:tgtEl>
                                        <p:attrNameLst>
                                          <p:attrName>ppt_y</p:attrName>
                                        </p:attrNameLst>
                                      </p:cBhvr>
                                      <p:tavLst>
                                        <p:tav tm="0">
                                          <p:val>
                                            <p:strVal val="1+#ppt_h/2"/>
                                          </p:val>
                                        </p:tav>
                                        <p:tav tm="100000">
                                          <p:val>
                                            <p:strVal val="#ppt_y"/>
                                          </p:val>
                                        </p:tav>
                                      </p:tavLst>
                                    </p:anim>
                                  </p:childTnLst>
                                </p:cTn>
                              </p:par>
                              <p:par>
                                <p:cTn id="185" presetID="2" presetClass="entr" presetSubtype="6" fill="hold" nodeType="withEffect">
                                  <p:stCondLst>
                                    <p:cond delay="0"/>
                                  </p:stCondLst>
                                  <p:childTnLst>
                                    <p:set>
                                      <p:cBhvr>
                                        <p:cTn id="186" dur="1" fill="hold">
                                          <p:stCondLst>
                                            <p:cond delay="0"/>
                                          </p:stCondLst>
                                        </p:cTn>
                                        <p:tgtEl>
                                          <p:spTgt spid="25"/>
                                        </p:tgtEl>
                                        <p:attrNameLst>
                                          <p:attrName>style.visibility</p:attrName>
                                        </p:attrNameLst>
                                      </p:cBhvr>
                                      <p:to>
                                        <p:strVal val="visible"/>
                                      </p:to>
                                    </p:set>
                                    <p:anim calcmode="lin" valueType="num">
                                      <p:cBhvr additive="base">
                                        <p:cTn id="187" dur="3000" fill="hold"/>
                                        <p:tgtEl>
                                          <p:spTgt spid="25"/>
                                        </p:tgtEl>
                                        <p:attrNameLst>
                                          <p:attrName>ppt_x</p:attrName>
                                        </p:attrNameLst>
                                      </p:cBhvr>
                                      <p:tavLst>
                                        <p:tav tm="0">
                                          <p:val>
                                            <p:strVal val="1+#ppt_w/2"/>
                                          </p:val>
                                        </p:tav>
                                        <p:tav tm="100000">
                                          <p:val>
                                            <p:strVal val="#ppt_x"/>
                                          </p:val>
                                        </p:tav>
                                      </p:tavLst>
                                    </p:anim>
                                    <p:anim calcmode="lin" valueType="num">
                                      <p:cBhvr additive="base">
                                        <p:cTn id="188" dur="3000" fill="hold"/>
                                        <p:tgtEl>
                                          <p:spTgt spid="25"/>
                                        </p:tgtEl>
                                        <p:attrNameLst>
                                          <p:attrName>ppt_y</p:attrName>
                                        </p:attrNameLst>
                                      </p:cBhvr>
                                      <p:tavLst>
                                        <p:tav tm="0">
                                          <p:val>
                                            <p:strVal val="1+#ppt_h/2"/>
                                          </p:val>
                                        </p:tav>
                                        <p:tav tm="100000">
                                          <p:val>
                                            <p:strVal val="#ppt_y"/>
                                          </p:val>
                                        </p:tav>
                                      </p:tavLst>
                                    </p:anim>
                                  </p:childTnLst>
                                </p:cTn>
                              </p:par>
                              <p:par>
                                <p:cTn id="189" presetID="2" presetClass="entr" presetSubtype="6" fill="hold" nodeType="withEffect">
                                  <p:stCondLst>
                                    <p:cond delay="0"/>
                                  </p:stCondLst>
                                  <p:childTnLst>
                                    <p:set>
                                      <p:cBhvr>
                                        <p:cTn id="190" dur="1" fill="hold">
                                          <p:stCondLst>
                                            <p:cond delay="0"/>
                                          </p:stCondLst>
                                        </p:cTn>
                                        <p:tgtEl>
                                          <p:spTgt spid="26"/>
                                        </p:tgtEl>
                                        <p:attrNameLst>
                                          <p:attrName>style.visibility</p:attrName>
                                        </p:attrNameLst>
                                      </p:cBhvr>
                                      <p:to>
                                        <p:strVal val="visible"/>
                                      </p:to>
                                    </p:set>
                                    <p:anim calcmode="lin" valueType="num">
                                      <p:cBhvr additive="base">
                                        <p:cTn id="191" dur="3000" fill="hold"/>
                                        <p:tgtEl>
                                          <p:spTgt spid="26"/>
                                        </p:tgtEl>
                                        <p:attrNameLst>
                                          <p:attrName>ppt_x</p:attrName>
                                        </p:attrNameLst>
                                      </p:cBhvr>
                                      <p:tavLst>
                                        <p:tav tm="0">
                                          <p:val>
                                            <p:strVal val="1+#ppt_w/2"/>
                                          </p:val>
                                        </p:tav>
                                        <p:tav tm="100000">
                                          <p:val>
                                            <p:strVal val="#ppt_x"/>
                                          </p:val>
                                        </p:tav>
                                      </p:tavLst>
                                    </p:anim>
                                    <p:anim calcmode="lin" valueType="num">
                                      <p:cBhvr additive="base">
                                        <p:cTn id="192" dur="3000" fill="hold"/>
                                        <p:tgtEl>
                                          <p:spTgt spid="26"/>
                                        </p:tgtEl>
                                        <p:attrNameLst>
                                          <p:attrName>ppt_y</p:attrName>
                                        </p:attrNameLst>
                                      </p:cBhvr>
                                      <p:tavLst>
                                        <p:tav tm="0">
                                          <p:val>
                                            <p:strVal val="1+#ppt_h/2"/>
                                          </p:val>
                                        </p:tav>
                                        <p:tav tm="100000">
                                          <p:val>
                                            <p:strVal val="#ppt_y"/>
                                          </p:val>
                                        </p:tav>
                                      </p:tavLst>
                                    </p:anim>
                                  </p:childTnLst>
                                </p:cTn>
                              </p:par>
                              <p:par>
                                <p:cTn id="193" presetID="2" presetClass="entr" presetSubtype="6" fill="hold" nodeType="withEffect">
                                  <p:stCondLst>
                                    <p:cond delay="0"/>
                                  </p:stCondLst>
                                  <p:childTnLst>
                                    <p:set>
                                      <p:cBhvr>
                                        <p:cTn id="194" dur="1" fill="hold">
                                          <p:stCondLst>
                                            <p:cond delay="0"/>
                                          </p:stCondLst>
                                        </p:cTn>
                                        <p:tgtEl>
                                          <p:spTgt spid="27"/>
                                        </p:tgtEl>
                                        <p:attrNameLst>
                                          <p:attrName>style.visibility</p:attrName>
                                        </p:attrNameLst>
                                      </p:cBhvr>
                                      <p:to>
                                        <p:strVal val="visible"/>
                                      </p:to>
                                    </p:set>
                                    <p:anim calcmode="lin" valueType="num">
                                      <p:cBhvr additive="base">
                                        <p:cTn id="195" dur="3000" fill="hold"/>
                                        <p:tgtEl>
                                          <p:spTgt spid="27"/>
                                        </p:tgtEl>
                                        <p:attrNameLst>
                                          <p:attrName>ppt_x</p:attrName>
                                        </p:attrNameLst>
                                      </p:cBhvr>
                                      <p:tavLst>
                                        <p:tav tm="0">
                                          <p:val>
                                            <p:strVal val="1+#ppt_w/2"/>
                                          </p:val>
                                        </p:tav>
                                        <p:tav tm="100000">
                                          <p:val>
                                            <p:strVal val="#ppt_x"/>
                                          </p:val>
                                        </p:tav>
                                      </p:tavLst>
                                    </p:anim>
                                    <p:anim calcmode="lin" valueType="num">
                                      <p:cBhvr additive="base">
                                        <p:cTn id="196" dur="3000" fill="hold"/>
                                        <p:tgtEl>
                                          <p:spTgt spid="27"/>
                                        </p:tgtEl>
                                        <p:attrNameLst>
                                          <p:attrName>ppt_y</p:attrName>
                                        </p:attrNameLst>
                                      </p:cBhvr>
                                      <p:tavLst>
                                        <p:tav tm="0">
                                          <p:val>
                                            <p:strVal val="1+#ppt_h/2"/>
                                          </p:val>
                                        </p:tav>
                                        <p:tav tm="100000">
                                          <p:val>
                                            <p:strVal val="#ppt_y"/>
                                          </p:val>
                                        </p:tav>
                                      </p:tavLst>
                                    </p:anim>
                                  </p:childTnLst>
                                </p:cTn>
                              </p:par>
                              <p:par>
                                <p:cTn id="197" presetID="2" presetClass="entr" presetSubtype="4" fill="hold" nodeType="withEffect">
                                  <p:stCondLst>
                                    <p:cond delay="0"/>
                                  </p:stCondLst>
                                  <p:childTnLst>
                                    <p:set>
                                      <p:cBhvr>
                                        <p:cTn id="198" dur="1" fill="hold">
                                          <p:stCondLst>
                                            <p:cond delay="0"/>
                                          </p:stCondLst>
                                        </p:cTn>
                                        <p:tgtEl>
                                          <p:spTgt spid="3"/>
                                        </p:tgtEl>
                                        <p:attrNameLst>
                                          <p:attrName>style.visibility</p:attrName>
                                        </p:attrNameLst>
                                      </p:cBhvr>
                                      <p:to>
                                        <p:strVal val="visible"/>
                                      </p:to>
                                    </p:set>
                                    <p:anim calcmode="lin" valueType="num">
                                      <p:cBhvr additive="base">
                                        <p:cTn id="199" dur="3000" fill="hold"/>
                                        <p:tgtEl>
                                          <p:spTgt spid="3"/>
                                        </p:tgtEl>
                                        <p:attrNameLst>
                                          <p:attrName>ppt_x</p:attrName>
                                        </p:attrNameLst>
                                      </p:cBhvr>
                                      <p:tavLst>
                                        <p:tav tm="0">
                                          <p:val>
                                            <p:strVal val="#ppt_x"/>
                                          </p:val>
                                        </p:tav>
                                        <p:tav tm="100000">
                                          <p:val>
                                            <p:strVal val="#ppt_x"/>
                                          </p:val>
                                        </p:tav>
                                      </p:tavLst>
                                    </p:anim>
                                    <p:anim calcmode="lin" valueType="num">
                                      <p:cBhvr additive="base">
                                        <p:cTn id="200" dur="3000" fill="hold"/>
                                        <p:tgtEl>
                                          <p:spTgt spid="3"/>
                                        </p:tgtEl>
                                        <p:attrNameLst>
                                          <p:attrName>ppt_y</p:attrName>
                                        </p:attrNameLst>
                                      </p:cBhvr>
                                      <p:tavLst>
                                        <p:tav tm="0">
                                          <p:val>
                                            <p:strVal val="1+#ppt_h/2"/>
                                          </p:val>
                                        </p:tav>
                                        <p:tav tm="100000">
                                          <p:val>
                                            <p:strVal val="#ppt_y"/>
                                          </p:val>
                                        </p:tav>
                                      </p:tavLst>
                                    </p:anim>
                                  </p:childTnLst>
                                </p:cTn>
                              </p:par>
                              <p:par>
                                <p:cTn id="201" presetID="2" presetClass="entr" presetSubtype="4" fill="hold" nodeType="withEffect">
                                  <p:stCondLst>
                                    <p:cond delay="0"/>
                                  </p:stCondLst>
                                  <p:childTnLst>
                                    <p:set>
                                      <p:cBhvr>
                                        <p:cTn id="202" dur="1" fill="hold">
                                          <p:stCondLst>
                                            <p:cond delay="0"/>
                                          </p:stCondLst>
                                        </p:cTn>
                                        <p:tgtEl>
                                          <p:spTgt spid="7"/>
                                        </p:tgtEl>
                                        <p:attrNameLst>
                                          <p:attrName>style.visibility</p:attrName>
                                        </p:attrNameLst>
                                      </p:cBhvr>
                                      <p:to>
                                        <p:strVal val="visible"/>
                                      </p:to>
                                    </p:set>
                                    <p:anim calcmode="lin" valueType="num">
                                      <p:cBhvr additive="base">
                                        <p:cTn id="203" dur="3000" fill="hold"/>
                                        <p:tgtEl>
                                          <p:spTgt spid="7"/>
                                        </p:tgtEl>
                                        <p:attrNameLst>
                                          <p:attrName>ppt_x</p:attrName>
                                        </p:attrNameLst>
                                      </p:cBhvr>
                                      <p:tavLst>
                                        <p:tav tm="0">
                                          <p:val>
                                            <p:strVal val="#ppt_x"/>
                                          </p:val>
                                        </p:tav>
                                        <p:tav tm="100000">
                                          <p:val>
                                            <p:strVal val="#ppt_x"/>
                                          </p:val>
                                        </p:tav>
                                      </p:tavLst>
                                    </p:anim>
                                    <p:anim calcmode="lin" valueType="num">
                                      <p:cBhvr additive="base">
                                        <p:cTn id="204" dur="3000" fill="hold"/>
                                        <p:tgtEl>
                                          <p:spTgt spid="7"/>
                                        </p:tgtEl>
                                        <p:attrNameLst>
                                          <p:attrName>ppt_y</p:attrName>
                                        </p:attrNameLst>
                                      </p:cBhvr>
                                      <p:tavLst>
                                        <p:tav tm="0">
                                          <p:val>
                                            <p:strVal val="1+#ppt_h/2"/>
                                          </p:val>
                                        </p:tav>
                                        <p:tav tm="100000">
                                          <p:val>
                                            <p:strVal val="#ppt_y"/>
                                          </p:val>
                                        </p:tav>
                                      </p:tavLst>
                                    </p:anim>
                                  </p:childTnLst>
                                </p:cTn>
                              </p:par>
                              <p:par>
                                <p:cTn id="205" presetID="2" presetClass="entr" presetSubtype="4" fill="hold" nodeType="withEffect">
                                  <p:stCondLst>
                                    <p:cond delay="0"/>
                                  </p:stCondLst>
                                  <p:childTnLst>
                                    <p:set>
                                      <p:cBhvr>
                                        <p:cTn id="206" dur="1" fill="hold">
                                          <p:stCondLst>
                                            <p:cond delay="0"/>
                                          </p:stCondLst>
                                        </p:cTn>
                                        <p:tgtEl>
                                          <p:spTgt spid="11"/>
                                        </p:tgtEl>
                                        <p:attrNameLst>
                                          <p:attrName>style.visibility</p:attrName>
                                        </p:attrNameLst>
                                      </p:cBhvr>
                                      <p:to>
                                        <p:strVal val="visible"/>
                                      </p:to>
                                    </p:set>
                                    <p:anim calcmode="lin" valueType="num">
                                      <p:cBhvr additive="base">
                                        <p:cTn id="207" dur="3000" fill="hold"/>
                                        <p:tgtEl>
                                          <p:spTgt spid="11"/>
                                        </p:tgtEl>
                                        <p:attrNameLst>
                                          <p:attrName>ppt_x</p:attrName>
                                        </p:attrNameLst>
                                      </p:cBhvr>
                                      <p:tavLst>
                                        <p:tav tm="0">
                                          <p:val>
                                            <p:strVal val="#ppt_x"/>
                                          </p:val>
                                        </p:tav>
                                        <p:tav tm="100000">
                                          <p:val>
                                            <p:strVal val="#ppt_x"/>
                                          </p:val>
                                        </p:tav>
                                      </p:tavLst>
                                    </p:anim>
                                    <p:anim calcmode="lin" valueType="num">
                                      <p:cBhvr additive="base">
                                        <p:cTn id="208" dur="3000" fill="hold"/>
                                        <p:tgtEl>
                                          <p:spTgt spid="11"/>
                                        </p:tgtEl>
                                        <p:attrNameLst>
                                          <p:attrName>ppt_y</p:attrName>
                                        </p:attrNameLst>
                                      </p:cBhvr>
                                      <p:tavLst>
                                        <p:tav tm="0">
                                          <p:val>
                                            <p:strVal val="1+#ppt_h/2"/>
                                          </p:val>
                                        </p:tav>
                                        <p:tav tm="100000">
                                          <p:val>
                                            <p:strVal val="#ppt_y"/>
                                          </p:val>
                                        </p:tav>
                                      </p:tavLst>
                                    </p:anim>
                                  </p:childTnLst>
                                </p:cTn>
                              </p:par>
                              <p:par>
                                <p:cTn id="209" presetID="2" presetClass="entr" presetSubtype="12" fill="hold" nodeType="withEffect">
                                  <p:stCondLst>
                                    <p:cond delay="0"/>
                                  </p:stCondLst>
                                  <p:childTnLst>
                                    <p:set>
                                      <p:cBhvr>
                                        <p:cTn id="210" dur="1" fill="hold">
                                          <p:stCondLst>
                                            <p:cond delay="0"/>
                                          </p:stCondLst>
                                        </p:cTn>
                                        <p:tgtEl>
                                          <p:spTgt spid="16"/>
                                        </p:tgtEl>
                                        <p:attrNameLst>
                                          <p:attrName>style.visibility</p:attrName>
                                        </p:attrNameLst>
                                      </p:cBhvr>
                                      <p:to>
                                        <p:strVal val="visible"/>
                                      </p:to>
                                    </p:set>
                                    <p:anim calcmode="lin" valueType="num">
                                      <p:cBhvr additive="base">
                                        <p:cTn id="211" dur="3000" fill="hold"/>
                                        <p:tgtEl>
                                          <p:spTgt spid="16"/>
                                        </p:tgtEl>
                                        <p:attrNameLst>
                                          <p:attrName>ppt_x</p:attrName>
                                        </p:attrNameLst>
                                      </p:cBhvr>
                                      <p:tavLst>
                                        <p:tav tm="0">
                                          <p:val>
                                            <p:strVal val="0-#ppt_w/2"/>
                                          </p:val>
                                        </p:tav>
                                        <p:tav tm="100000">
                                          <p:val>
                                            <p:strVal val="#ppt_x"/>
                                          </p:val>
                                        </p:tav>
                                      </p:tavLst>
                                    </p:anim>
                                    <p:anim calcmode="lin" valueType="num">
                                      <p:cBhvr additive="base">
                                        <p:cTn id="212" dur="3000" fill="hold"/>
                                        <p:tgtEl>
                                          <p:spTgt spid="16"/>
                                        </p:tgtEl>
                                        <p:attrNameLst>
                                          <p:attrName>ppt_y</p:attrName>
                                        </p:attrNameLst>
                                      </p:cBhvr>
                                      <p:tavLst>
                                        <p:tav tm="0">
                                          <p:val>
                                            <p:strVal val="1+#ppt_h/2"/>
                                          </p:val>
                                        </p:tav>
                                        <p:tav tm="100000">
                                          <p:val>
                                            <p:strVal val="#ppt_y"/>
                                          </p:val>
                                        </p:tav>
                                      </p:tavLst>
                                    </p:anim>
                                  </p:childTnLst>
                                </p:cTn>
                              </p:par>
                              <p:par>
                                <p:cTn id="213" presetID="2" presetClass="entr" presetSubtype="12" fill="hold" nodeType="withEffect">
                                  <p:stCondLst>
                                    <p:cond delay="0"/>
                                  </p:stCondLst>
                                  <p:childTnLst>
                                    <p:set>
                                      <p:cBhvr>
                                        <p:cTn id="214" dur="1" fill="hold">
                                          <p:stCondLst>
                                            <p:cond delay="0"/>
                                          </p:stCondLst>
                                        </p:cTn>
                                        <p:tgtEl>
                                          <p:spTgt spid="17"/>
                                        </p:tgtEl>
                                        <p:attrNameLst>
                                          <p:attrName>style.visibility</p:attrName>
                                        </p:attrNameLst>
                                      </p:cBhvr>
                                      <p:to>
                                        <p:strVal val="visible"/>
                                      </p:to>
                                    </p:set>
                                    <p:anim calcmode="lin" valueType="num">
                                      <p:cBhvr additive="base">
                                        <p:cTn id="215" dur="3000" fill="hold"/>
                                        <p:tgtEl>
                                          <p:spTgt spid="17"/>
                                        </p:tgtEl>
                                        <p:attrNameLst>
                                          <p:attrName>ppt_x</p:attrName>
                                        </p:attrNameLst>
                                      </p:cBhvr>
                                      <p:tavLst>
                                        <p:tav tm="0">
                                          <p:val>
                                            <p:strVal val="0-#ppt_w/2"/>
                                          </p:val>
                                        </p:tav>
                                        <p:tav tm="100000">
                                          <p:val>
                                            <p:strVal val="#ppt_x"/>
                                          </p:val>
                                        </p:tav>
                                      </p:tavLst>
                                    </p:anim>
                                    <p:anim calcmode="lin" valueType="num">
                                      <p:cBhvr additive="base">
                                        <p:cTn id="216" dur="3000" fill="hold"/>
                                        <p:tgtEl>
                                          <p:spTgt spid="17"/>
                                        </p:tgtEl>
                                        <p:attrNameLst>
                                          <p:attrName>ppt_y</p:attrName>
                                        </p:attrNameLst>
                                      </p:cBhvr>
                                      <p:tavLst>
                                        <p:tav tm="0">
                                          <p:val>
                                            <p:strVal val="1+#ppt_h/2"/>
                                          </p:val>
                                        </p:tav>
                                        <p:tav tm="100000">
                                          <p:val>
                                            <p:strVal val="#ppt_y"/>
                                          </p:val>
                                        </p:tav>
                                      </p:tavLst>
                                    </p:anim>
                                  </p:childTnLst>
                                </p:cTn>
                              </p:par>
                              <p:par>
                                <p:cTn id="217" presetID="2" presetClass="entr" presetSubtype="12" fill="hold" nodeType="withEffect">
                                  <p:stCondLst>
                                    <p:cond delay="0"/>
                                  </p:stCondLst>
                                  <p:childTnLst>
                                    <p:set>
                                      <p:cBhvr>
                                        <p:cTn id="218" dur="1" fill="hold">
                                          <p:stCondLst>
                                            <p:cond delay="0"/>
                                          </p:stCondLst>
                                        </p:cTn>
                                        <p:tgtEl>
                                          <p:spTgt spid="18"/>
                                        </p:tgtEl>
                                        <p:attrNameLst>
                                          <p:attrName>style.visibility</p:attrName>
                                        </p:attrNameLst>
                                      </p:cBhvr>
                                      <p:to>
                                        <p:strVal val="visible"/>
                                      </p:to>
                                    </p:set>
                                    <p:anim calcmode="lin" valueType="num">
                                      <p:cBhvr additive="base">
                                        <p:cTn id="219" dur="3000" fill="hold"/>
                                        <p:tgtEl>
                                          <p:spTgt spid="18"/>
                                        </p:tgtEl>
                                        <p:attrNameLst>
                                          <p:attrName>ppt_x</p:attrName>
                                        </p:attrNameLst>
                                      </p:cBhvr>
                                      <p:tavLst>
                                        <p:tav tm="0">
                                          <p:val>
                                            <p:strVal val="0-#ppt_w/2"/>
                                          </p:val>
                                        </p:tav>
                                        <p:tav tm="100000">
                                          <p:val>
                                            <p:strVal val="#ppt_x"/>
                                          </p:val>
                                        </p:tav>
                                      </p:tavLst>
                                    </p:anim>
                                    <p:anim calcmode="lin" valueType="num">
                                      <p:cBhvr additive="base">
                                        <p:cTn id="220" dur="3000" fill="hold"/>
                                        <p:tgtEl>
                                          <p:spTgt spid="18"/>
                                        </p:tgtEl>
                                        <p:attrNameLst>
                                          <p:attrName>ppt_y</p:attrName>
                                        </p:attrNameLst>
                                      </p:cBhvr>
                                      <p:tavLst>
                                        <p:tav tm="0">
                                          <p:val>
                                            <p:strVal val="1+#ppt_h/2"/>
                                          </p:val>
                                        </p:tav>
                                        <p:tav tm="100000">
                                          <p:val>
                                            <p:strVal val="#ppt_y"/>
                                          </p:val>
                                        </p:tav>
                                      </p:tavLst>
                                    </p:anim>
                                  </p:childTnLst>
                                </p:cTn>
                              </p:par>
                              <p:par>
                                <p:cTn id="221" presetID="2" presetClass="entr" presetSubtype="12" fill="hold" nodeType="withEffect">
                                  <p:stCondLst>
                                    <p:cond delay="0"/>
                                  </p:stCondLst>
                                  <p:childTnLst>
                                    <p:set>
                                      <p:cBhvr>
                                        <p:cTn id="222" dur="1" fill="hold">
                                          <p:stCondLst>
                                            <p:cond delay="0"/>
                                          </p:stCondLst>
                                        </p:cTn>
                                        <p:tgtEl>
                                          <p:spTgt spid="19"/>
                                        </p:tgtEl>
                                        <p:attrNameLst>
                                          <p:attrName>style.visibility</p:attrName>
                                        </p:attrNameLst>
                                      </p:cBhvr>
                                      <p:to>
                                        <p:strVal val="visible"/>
                                      </p:to>
                                    </p:set>
                                    <p:anim calcmode="lin" valueType="num">
                                      <p:cBhvr additive="base">
                                        <p:cTn id="223" dur="3000" fill="hold"/>
                                        <p:tgtEl>
                                          <p:spTgt spid="19"/>
                                        </p:tgtEl>
                                        <p:attrNameLst>
                                          <p:attrName>ppt_x</p:attrName>
                                        </p:attrNameLst>
                                      </p:cBhvr>
                                      <p:tavLst>
                                        <p:tav tm="0">
                                          <p:val>
                                            <p:strVal val="0-#ppt_w/2"/>
                                          </p:val>
                                        </p:tav>
                                        <p:tav tm="100000">
                                          <p:val>
                                            <p:strVal val="#ppt_x"/>
                                          </p:val>
                                        </p:tav>
                                      </p:tavLst>
                                    </p:anim>
                                    <p:anim calcmode="lin" valueType="num">
                                      <p:cBhvr additive="base">
                                        <p:cTn id="224" dur="3000" fill="hold"/>
                                        <p:tgtEl>
                                          <p:spTgt spid="19"/>
                                        </p:tgtEl>
                                        <p:attrNameLst>
                                          <p:attrName>ppt_y</p:attrName>
                                        </p:attrNameLst>
                                      </p:cBhvr>
                                      <p:tavLst>
                                        <p:tav tm="0">
                                          <p:val>
                                            <p:strVal val="1+#ppt_h/2"/>
                                          </p:val>
                                        </p:tav>
                                        <p:tav tm="100000">
                                          <p:val>
                                            <p:strVal val="#ppt_y"/>
                                          </p:val>
                                        </p:tav>
                                      </p:tavLst>
                                    </p:anim>
                                  </p:childTnLst>
                                </p:cTn>
                              </p:par>
                              <p:par>
                                <p:cTn id="225" presetID="2" presetClass="entr" presetSubtype="8" fill="hold" nodeType="withEffect">
                                  <p:stCondLst>
                                    <p:cond delay="0"/>
                                  </p:stCondLst>
                                  <p:childTnLst>
                                    <p:set>
                                      <p:cBhvr>
                                        <p:cTn id="226" dur="1" fill="hold">
                                          <p:stCondLst>
                                            <p:cond delay="0"/>
                                          </p:stCondLst>
                                        </p:cTn>
                                        <p:tgtEl>
                                          <p:spTgt spid="5"/>
                                        </p:tgtEl>
                                        <p:attrNameLst>
                                          <p:attrName>style.visibility</p:attrName>
                                        </p:attrNameLst>
                                      </p:cBhvr>
                                      <p:to>
                                        <p:strVal val="visible"/>
                                      </p:to>
                                    </p:set>
                                    <p:anim calcmode="lin" valueType="num">
                                      <p:cBhvr additive="base">
                                        <p:cTn id="227" dur="3000" fill="hold"/>
                                        <p:tgtEl>
                                          <p:spTgt spid="5"/>
                                        </p:tgtEl>
                                        <p:attrNameLst>
                                          <p:attrName>ppt_x</p:attrName>
                                        </p:attrNameLst>
                                      </p:cBhvr>
                                      <p:tavLst>
                                        <p:tav tm="0">
                                          <p:val>
                                            <p:strVal val="0-#ppt_w/2"/>
                                          </p:val>
                                        </p:tav>
                                        <p:tav tm="100000">
                                          <p:val>
                                            <p:strVal val="#ppt_x"/>
                                          </p:val>
                                        </p:tav>
                                      </p:tavLst>
                                    </p:anim>
                                    <p:anim calcmode="lin" valueType="num">
                                      <p:cBhvr additive="base">
                                        <p:cTn id="228" dur="3000" fill="hold"/>
                                        <p:tgtEl>
                                          <p:spTgt spid="5"/>
                                        </p:tgtEl>
                                        <p:attrNameLst>
                                          <p:attrName>ppt_y</p:attrName>
                                        </p:attrNameLst>
                                      </p:cBhvr>
                                      <p:tavLst>
                                        <p:tav tm="0">
                                          <p:val>
                                            <p:strVal val="#ppt_y"/>
                                          </p:val>
                                        </p:tav>
                                        <p:tav tm="100000">
                                          <p:val>
                                            <p:strVal val="#ppt_y"/>
                                          </p:val>
                                        </p:tav>
                                      </p:tavLst>
                                    </p:anim>
                                  </p:childTnLst>
                                </p:cTn>
                              </p:par>
                              <p:par>
                                <p:cTn id="229" presetID="2" presetClass="entr" presetSubtype="8" fill="hold" nodeType="withEffect">
                                  <p:stCondLst>
                                    <p:cond delay="0"/>
                                  </p:stCondLst>
                                  <p:childTnLst>
                                    <p:set>
                                      <p:cBhvr>
                                        <p:cTn id="230" dur="1" fill="hold">
                                          <p:stCondLst>
                                            <p:cond delay="0"/>
                                          </p:stCondLst>
                                        </p:cTn>
                                        <p:tgtEl>
                                          <p:spTgt spid="8"/>
                                        </p:tgtEl>
                                        <p:attrNameLst>
                                          <p:attrName>style.visibility</p:attrName>
                                        </p:attrNameLst>
                                      </p:cBhvr>
                                      <p:to>
                                        <p:strVal val="visible"/>
                                      </p:to>
                                    </p:set>
                                    <p:anim calcmode="lin" valueType="num">
                                      <p:cBhvr additive="base">
                                        <p:cTn id="231" dur="3000" fill="hold"/>
                                        <p:tgtEl>
                                          <p:spTgt spid="8"/>
                                        </p:tgtEl>
                                        <p:attrNameLst>
                                          <p:attrName>ppt_x</p:attrName>
                                        </p:attrNameLst>
                                      </p:cBhvr>
                                      <p:tavLst>
                                        <p:tav tm="0">
                                          <p:val>
                                            <p:strVal val="0-#ppt_w/2"/>
                                          </p:val>
                                        </p:tav>
                                        <p:tav tm="100000">
                                          <p:val>
                                            <p:strVal val="#ppt_x"/>
                                          </p:val>
                                        </p:tav>
                                      </p:tavLst>
                                    </p:anim>
                                    <p:anim calcmode="lin" valueType="num">
                                      <p:cBhvr additive="base">
                                        <p:cTn id="232" dur="3000" fill="hold"/>
                                        <p:tgtEl>
                                          <p:spTgt spid="8"/>
                                        </p:tgtEl>
                                        <p:attrNameLst>
                                          <p:attrName>ppt_y</p:attrName>
                                        </p:attrNameLst>
                                      </p:cBhvr>
                                      <p:tavLst>
                                        <p:tav tm="0">
                                          <p:val>
                                            <p:strVal val="#ppt_y"/>
                                          </p:val>
                                        </p:tav>
                                        <p:tav tm="100000">
                                          <p:val>
                                            <p:strVal val="#ppt_y"/>
                                          </p:val>
                                        </p:tav>
                                      </p:tavLst>
                                    </p:anim>
                                  </p:childTnLst>
                                </p:cTn>
                              </p:par>
                              <p:par>
                                <p:cTn id="233" presetID="2" presetClass="entr" presetSubtype="8" fill="hold" nodeType="withEffect">
                                  <p:stCondLst>
                                    <p:cond delay="0"/>
                                  </p:stCondLst>
                                  <p:childTnLst>
                                    <p:set>
                                      <p:cBhvr>
                                        <p:cTn id="234" dur="1" fill="hold">
                                          <p:stCondLst>
                                            <p:cond delay="0"/>
                                          </p:stCondLst>
                                        </p:cTn>
                                        <p:tgtEl>
                                          <p:spTgt spid="13"/>
                                        </p:tgtEl>
                                        <p:attrNameLst>
                                          <p:attrName>style.visibility</p:attrName>
                                        </p:attrNameLst>
                                      </p:cBhvr>
                                      <p:to>
                                        <p:strVal val="visible"/>
                                      </p:to>
                                    </p:set>
                                    <p:anim calcmode="lin" valueType="num">
                                      <p:cBhvr additive="base">
                                        <p:cTn id="235" dur="3000" fill="hold"/>
                                        <p:tgtEl>
                                          <p:spTgt spid="13"/>
                                        </p:tgtEl>
                                        <p:attrNameLst>
                                          <p:attrName>ppt_x</p:attrName>
                                        </p:attrNameLst>
                                      </p:cBhvr>
                                      <p:tavLst>
                                        <p:tav tm="0">
                                          <p:val>
                                            <p:strVal val="0-#ppt_w/2"/>
                                          </p:val>
                                        </p:tav>
                                        <p:tav tm="100000">
                                          <p:val>
                                            <p:strVal val="#ppt_x"/>
                                          </p:val>
                                        </p:tav>
                                      </p:tavLst>
                                    </p:anim>
                                    <p:anim calcmode="lin" valueType="num">
                                      <p:cBhvr additive="base">
                                        <p:cTn id="236" dur="3000" fill="hold"/>
                                        <p:tgtEl>
                                          <p:spTgt spid="13"/>
                                        </p:tgtEl>
                                        <p:attrNameLst>
                                          <p:attrName>ppt_y</p:attrName>
                                        </p:attrNameLst>
                                      </p:cBhvr>
                                      <p:tavLst>
                                        <p:tav tm="0">
                                          <p:val>
                                            <p:strVal val="#ppt_y"/>
                                          </p:val>
                                        </p:tav>
                                        <p:tav tm="100000">
                                          <p:val>
                                            <p:strVal val="#ppt_y"/>
                                          </p:val>
                                        </p:tav>
                                      </p:tavLst>
                                    </p:anim>
                                  </p:childTnLst>
                                </p:cTn>
                              </p:par>
                              <p:par>
                                <p:cTn id="237" presetID="2" presetClass="entr" presetSubtype="9" fill="hold" nodeType="withEffect">
                                  <p:stCondLst>
                                    <p:cond delay="0"/>
                                  </p:stCondLst>
                                  <p:childTnLst>
                                    <p:set>
                                      <p:cBhvr>
                                        <p:cTn id="238" dur="1" fill="hold">
                                          <p:stCondLst>
                                            <p:cond delay="0"/>
                                          </p:stCondLst>
                                        </p:cTn>
                                        <p:tgtEl>
                                          <p:spTgt spid="28"/>
                                        </p:tgtEl>
                                        <p:attrNameLst>
                                          <p:attrName>style.visibility</p:attrName>
                                        </p:attrNameLst>
                                      </p:cBhvr>
                                      <p:to>
                                        <p:strVal val="visible"/>
                                      </p:to>
                                    </p:set>
                                    <p:anim calcmode="lin" valueType="num">
                                      <p:cBhvr additive="base">
                                        <p:cTn id="239" dur="3000" fill="hold"/>
                                        <p:tgtEl>
                                          <p:spTgt spid="28"/>
                                        </p:tgtEl>
                                        <p:attrNameLst>
                                          <p:attrName>ppt_x</p:attrName>
                                        </p:attrNameLst>
                                      </p:cBhvr>
                                      <p:tavLst>
                                        <p:tav tm="0">
                                          <p:val>
                                            <p:strVal val="0-#ppt_w/2"/>
                                          </p:val>
                                        </p:tav>
                                        <p:tav tm="100000">
                                          <p:val>
                                            <p:strVal val="#ppt_x"/>
                                          </p:val>
                                        </p:tav>
                                      </p:tavLst>
                                    </p:anim>
                                    <p:anim calcmode="lin" valueType="num">
                                      <p:cBhvr additive="base">
                                        <p:cTn id="240" dur="3000" fill="hold"/>
                                        <p:tgtEl>
                                          <p:spTgt spid="28"/>
                                        </p:tgtEl>
                                        <p:attrNameLst>
                                          <p:attrName>ppt_y</p:attrName>
                                        </p:attrNameLst>
                                      </p:cBhvr>
                                      <p:tavLst>
                                        <p:tav tm="0">
                                          <p:val>
                                            <p:strVal val="0-#ppt_h/2"/>
                                          </p:val>
                                        </p:tav>
                                        <p:tav tm="100000">
                                          <p:val>
                                            <p:strVal val="#ppt_y"/>
                                          </p:val>
                                        </p:tav>
                                      </p:tavLst>
                                    </p:anim>
                                  </p:childTnLst>
                                </p:cTn>
                              </p:par>
                              <p:par>
                                <p:cTn id="241" presetID="2" presetClass="entr" presetSubtype="9" fill="hold" nodeType="withEffect">
                                  <p:stCondLst>
                                    <p:cond delay="0"/>
                                  </p:stCondLst>
                                  <p:childTnLst>
                                    <p:set>
                                      <p:cBhvr>
                                        <p:cTn id="242" dur="1" fill="hold">
                                          <p:stCondLst>
                                            <p:cond delay="0"/>
                                          </p:stCondLst>
                                        </p:cTn>
                                        <p:tgtEl>
                                          <p:spTgt spid="29"/>
                                        </p:tgtEl>
                                        <p:attrNameLst>
                                          <p:attrName>style.visibility</p:attrName>
                                        </p:attrNameLst>
                                      </p:cBhvr>
                                      <p:to>
                                        <p:strVal val="visible"/>
                                      </p:to>
                                    </p:set>
                                    <p:anim calcmode="lin" valueType="num">
                                      <p:cBhvr additive="base">
                                        <p:cTn id="243" dur="3000" fill="hold"/>
                                        <p:tgtEl>
                                          <p:spTgt spid="29"/>
                                        </p:tgtEl>
                                        <p:attrNameLst>
                                          <p:attrName>ppt_x</p:attrName>
                                        </p:attrNameLst>
                                      </p:cBhvr>
                                      <p:tavLst>
                                        <p:tav tm="0">
                                          <p:val>
                                            <p:strVal val="0-#ppt_w/2"/>
                                          </p:val>
                                        </p:tav>
                                        <p:tav tm="100000">
                                          <p:val>
                                            <p:strVal val="#ppt_x"/>
                                          </p:val>
                                        </p:tav>
                                      </p:tavLst>
                                    </p:anim>
                                    <p:anim calcmode="lin" valueType="num">
                                      <p:cBhvr additive="base">
                                        <p:cTn id="244" dur="3000" fill="hold"/>
                                        <p:tgtEl>
                                          <p:spTgt spid="29"/>
                                        </p:tgtEl>
                                        <p:attrNameLst>
                                          <p:attrName>ppt_y</p:attrName>
                                        </p:attrNameLst>
                                      </p:cBhvr>
                                      <p:tavLst>
                                        <p:tav tm="0">
                                          <p:val>
                                            <p:strVal val="0-#ppt_h/2"/>
                                          </p:val>
                                        </p:tav>
                                        <p:tav tm="100000">
                                          <p:val>
                                            <p:strVal val="#ppt_y"/>
                                          </p:val>
                                        </p:tav>
                                      </p:tavLst>
                                    </p:anim>
                                  </p:childTnLst>
                                </p:cTn>
                              </p:par>
                              <p:par>
                                <p:cTn id="245" presetID="2" presetClass="entr" presetSubtype="9" fill="hold" nodeType="withEffect">
                                  <p:stCondLst>
                                    <p:cond delay="0"/>
                                  </p:stCondLst>
                                  <p:childTnLst>
                                    <p:set>
                                      <p:cBhvr>
                                        <p:cTn id="246" dur="1" fill="hold">
                                          <p:stCondLst>
                                            <p:cond delay="0"/>
                                          </p:stCondLst>
                                        </p:cTn>
                                        <p:tgtEl>
                                          <p:spTgt spid="30"/>
                                        </p:tgtEl>
                                        <p:attrNameLst>
                                          <p:attrName>style.visibility</p:attrName>
                                        </p:attrNameLst>
                                      </p:cBhvr>
                                      <p:to>
                                        <p:strVal val="visible"/>
                                      </p:to>
                                    </p:set>
                                    <p:anim calcmode="lin" valueType="num">
                                      <p:cBhvr additive="base">
                                        <p:cTn id="247" dur="3000" fill="hold"/>
                                        <p:tgtEl>
                                          <p:spTgt spid="30"/>
                                        </p:tgtEl>
                                        <p:attrNameLst>
                                          <p:attrName>ppt_x</p:attrName>
                                        </p:attrNameLst>
                                      </p:cBhvr>
                                      <p:tavLst>
                                        <p:tav tm="0">
                                          <p:val>
                                            <p:strVal val="0-#ppt_w/2"/>
                                          </p:val>
                                        </p:tav>
                                        <p:tav tm="100000">
                                          <p:val>
                                            <p:strVal val="#ppt_x"/>
                                          </p:val>
                                        </p:tav>
                                      </p:tavLst>
                                    </p:anim>
                                    <p:anim calcmode="lin" valueType="num">
                                      <p:cBhvr additive="base">
                                        <p:cTn id="248" dur="3000" fill="hold"/>
                                        <p:tgtEl>
                                          <p:spTgt spid="30"/>
                                        </p:tgtEl>
                                        <p:attrNameLst>
                                          <p:attrName>ppt_y</p:attrName>
                                        </p:attrNameLst>
                                      </p:cBhvr>
                                      <p:tavLst>
                                        <p:tav tm="0">
                                          <p:val>
                                            <p:strVal val="0-#ppt_h/2"/>
                                          </p:val>
                                        </p:tav>
                                        <p:tav tm="100000">
                                          <p:val>
                                            <p:strVal val="#ppt_y"/>
                                          </p:val>
                                        </p:tav>
                                      </p:tavLst>
                                    </p:anim>
                                  </p:childTnLst>
                                </p:cTn>
                              </p:par>
                              <p:par>
                                <p:cTn id="249" presetID="2" presetClass="entr" presetSubtype="9" fill="hold" nodeType="withEffect">
                                  <p:stCondLst>
                                    <p:cond delay="0"/>
                                  </p:stCondLst>
                                  <p:childTnLst>
                                    <p:set>
                                      <p:cBhvr>
                                        <p:cTn id="250" dur="1" fill="hold">
                                          <p:stCondLst>
                                            <p:cond delay="0"/>
                                          </p:stCondLst>
                                        </p:cTn>
                                        <p:tgtEl>
                                          <p:spTgt spid="31"/>
                                        </p:tgtEl>
                                        <p:attrNameLst>
                                          <p:attrName>style.visibility</p:attrName>
                                        </p:attrNameLst>
                                      </p:cBhvr>
                                      <p:to>
                                        <p:strVal val="visible"/>
                                      </p:to>
                                    </p:set>
                                    <p:anim calcmode="lin" valueType="num">
                                      <p:cBhvr additive="base">
                                        <p:cTn id="251" dur="3000" fill="hold"/>
                                        <p:tgtEl>
                                          <p:spTgt spid="31"/>
                                        </p:tgtEl>
                                        <p:attrNameLst>
                                          <p:attrName>ppt_x</p:attrName>
                                        </p:attrNameLst>
                                      </p:cBhvr>
                                      <p:tavLst>
                                        <p:tav tm="0">
                                          <p:val>
                                            <p:strVal val="0-#ppt_w/2"/>
                                          </p:val>
                                        </p:tav>
                                        <p:tav tm="100000">
                                          <p:val>
                                            <p:strVal val="#ppt_x"/>
                                          </p:val>
                                        </p:tav>
                                      </p:tavLst>
                                    </p:anim>
                                    <p:anim calcmode="lin" valueType="num">
                                      <p:cBhvr additive="base">
                                        <p:cTn id="252" dur="3000" fill="hold"/>
                                        <p:tgtEl>
                                          <p:spTgt spid="31"/>
                                        </p:tgtEl>
                                        <p:attrNameLst>
                                          <p:attrName>ppt_y</p:attrName>
                                        </p:attrNameLst>
                                      </p:cBhvr>
                                      <p:tavLst>
                                        <p:tav tm="0">
                                          <p:val>
                                            <p:strVal val="0-#ppt_h/2"/>
                                          </p:val>
                                        </p:tav>
                                        <p:tav tm="100000">
                                          <p:val>
                                            <p:strVal val="#ppt_y"/>
                                          </p:val>
                                        </p:tav>
                                      </p:tavLst>
                                    </p:anim>
                                  </p:childTnLst>
                                </p:cTn>
                              </p:par>
                              <p:par>
                                <p:cTn id="253" presetID="2" presetClass="entr" presetSubtype="1"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 calcmode="lin" valueType="num">
                                      <p:cBhvr additive="base">
                                        <p:cTn id="255" dur="3000" fill="hold"/>
                                        <p:tgtEl>
                                          <p:spTgt spid="4"/>
                                        </p:tgtEl>
                                        <p:attrNameLst>
                                          <p:attrName>ppt_x</p:attrName>
                                        </p:attrNameLst>
                                      </p:cBhvr>
                                      <p:tavLst>
                                        <p:tav tm="0">
                                          <p:val>
                                            <p:strVal val="#ppt_x"/>
                                          </p:val>
                                        </p:tav>
                                        <p:tav tm="100000">
                                          <p:val>
                                            <p:strVal val="#ppt_x"/>
                                          </p:val>
                                        </p:tav>
                                      </p:tavLst>
                                    </p:anim>
                                    <p:anim calcmode="lin" valueType="num">
                                      <p:cBhvr additive="base">
                                        <p:cTn id="256" dur="3000" fill="hold"/>
                                        <p:tgtEl>
                                          <p:spTgt spid="4"/>
                                        </p:tgtEl>
                                        <p:attrNameLst>
                                          <p:attrName>ppt_y</p:attrName>
                                        </p:attrNameLst>
                                      </p:cBhvr>
                                      <p:tavLst>
                                        <p:tav tm="0">
                                          <p:val>
                                            <p:strVal val="0-#ppt_h/2"/>
                                          </p:val>
                                        </p:tav>
                                        <p:tav tm="100000">
                                          <p:val>
                                            <p:strVal val="#ppt_y"/>
                                          </p:val>
                                        </p:tav>
                                      </p:tavLst>
                                    </p:anim>
                                  </p:childTnLst>
                                </p:cTn>
                              </p:par>
                              <p:par>
                                <p:cTn id="257" presetID="2" presetClass="entr" presetSubtype="1" fill="hold" nodeType="withEffect">
                                  <p:stCondLst>
                                    <p:cond delay="0"/>
                                  </p:stCondLst>
                                  <p:childTnLst>
                                    <p:set>
                                      <p:cBhvr>
                                        <p:cTn id="258" dur="1" fill="hold">
                                          <p:stCondLst>
                                            <p:cond delay="0"/>
                                          </p:stCondLst>
                                        </p:cTn>
                                        <p:tgtEl>
                                          <p:spTgt spid="9"/>
                                        </p:tgtEl>
                                        <p:attrNameLst>
                                          <p:attrName>style.visibility</p:attrName>
                                        </p:attrNameLst>
                                      </p:cBhvr>
                                      <p:to>
                                        <p:strVal val="visible"/>
                                      </p:to>
                                    </p:set>
                                    <p:anim calcmode="lin" valueType="num">
                                      <p:cBhvr additive="base">
                                        <p:cTn id="259" dur="3000" fill="hold"/>
                                        <p:tgtEl>
                                          <p:spTgt spid="9"/>
                                        </p:tgtEl>
                                        <p:attrNameLst>
                                          <p:attrName>ppt_x</p:attrName>
                                        </p:attrNameLst>
                                      </p:cBhvr>
                                      <p:tavLst>
                                        <p:tav tm="0">
                                          <p:val>
                                            <p:strVal val="#ppt_x"/>
                                          </p:val>
                                        </p:tav>
                                        <p:tav tm="100000">
                                          <p:val>
                                            <p:strVal val="#ppt_x"/>
                                          </p:val>
                                        </p:tav>
                                      </p:tavLst>
                                    </p:anim>
                                    <p:anim calcmode="lin" valueType="num">
                                      <p:cBhvr additive="base">
                                        <p:cTn id="260" dur="3000" fill="hold"/>
                                        <p:tgtEl>
                                          <p:spTgt spid="9"/>
                                        </p:tgtEl>
                                        <p:attrNameLst>
                                          <p:attrName>ppt_y</p:attrName>
                                        </p:attrNameLst>
                                      </p:cBhvr>
                                      <p:tavLst>
                                        <p:tav tm="0">
                                          <p:val>
                                            <p:strVal val="0-#ppt_h/2"/>
                                          </p:val>
                                        </p:tav>
                                        <p:tav tm="100000">
                                          <p:val>
                                            <p:strVal val="#ppt_y"/>
                                          </p:val>
                                        </p:tav>
                                      </p:tavLst>
                                    </p:anim>
                                  </p:childTnLst>
                                </p:cTn>
                              </p:par>
                              <p:par>
                                <p:cTn id="261" presetID="2" presetClass="entr" presetSubtype="1" fill="hold" nodeType="withEffect">
                                  <p:stCondLst>
                                    <p:cond delay="0"/>
                                  </p:stCondLst>
                                  <p:childTnLst>
                                    <p:set>
                                      <p:cBhvr>
                                        <p:cTn id="262" dur="1" fill="hold">
                                          <p:stCondLst>
                                            <p:cond delay="0"/>
                                          </p:stCondLst>
                                        </p:cTn>
                                        <p:tgtEl>
                                          <p:spTgt spid="12"/>
                                        </p:tgtEl>
                                        <p:attrNameLst>
                                          <p:attrName>style.visibility</p:attrName>
                                        </p:attrNameLst>
                                      </p:cBhvr>
                                      <p:to>
                                        <p:strVal val="visible"/>
                                      </p:to>
                                    </p:set>
                                    <p:anim calcmode="lin" valueType="num">
                                      <p:cBhvr additive="base">
                                        <p:cTn id="263" dur="3000" fill="hold"/>
                                        <p:tgtEl>
                                          <p:spTgt spid="12"/>
                                        </p:tgtEl>
                                        <p:attrNameLst>
                                          <p:attrName>ppt_x</p:attrName>
                                        </p:attrNameLst>
                                      </p:cBhvr>
                                      <p:tavLst>
                                        <p:tav tm="0">
                                          <p:val>
                                            <p:strVal val="#ppt_x"/>
                                          </p:val>
                                        </p:tav>
                                        <p:tav tm="100000">
                                          <p:val>
                                            <p:strVal val="#ppt_x"/>
                                          </p:val>
                                        </p:tav>
                                      </p:tavLst>
                                    </p:anim>
                                    <p:anim calcmode="lin" valueType="num">
                                      <p:cBhvr additive="base">
                                        <p:cTn id="264" dur="3000" fill="hold"/>
                                        <p:tgtEl>
                                          <p:spTgt spid="12"/>
                                        </p:tgtEl>
                                        <p:attrNameLst>
                                          <p:attrName>ppt_y</p:attrName>
                                        </p:attrNameLst>
                                      </p:cBhvr>
                                      <p:tavLst>
                                        <p:tav tm="0">
                                          <p:val>
                                            <p:strVal val="0-#ppt_h/2"/>
                                          </p:val>
                                        </p:tav>
                                        <p:tav tm="100000">
                                          <p:val>
                                            <p:strVal val="#ppt_y"/>
                                          </p:val>
                                        </p:tav>
                                      </p:tavLst>
                                    </p:anim>
                                  </p:childTnLst>
                                </p:cTn>
                              </p:par>
                              <p:par>
                                <p:cTn id="265" presetID="2" presetClass="entr" presetSubtype="3" fill="hold" nodeType="withEffect">
                                  <p:stCondLst>
                                    <p:cond delay="0"/>
                                  </p:stCondLst>
                                  <p:childTnLst>
                                    <p:set>
                                      <p:cBhvr>
                                        <p:cTn id="266" dur="1" fill="hold">
                                          <p:stCondLst>
                                            <p:cond delay="0"/>
                                          </p:stCondLst>
                                        </p:cTn>
                                        <p:tgtEl>
                                          <p:spTgt spid="20"/>
                                        </p:tgtEl>
                                        <p:attrNameLst>
                                          <p:attrName>style.visibility</p:attrName>
                                        </p:attrNameLst>
                                      </p:cBhvr>
                                      <p:to>
                                        <p:strVal val="visible"/>
                                      </p:to>
                                    </p:set>
                                    <p:anim calcmode="lin" valueType="num">
                                      <p:cBhvr additive="base">
                                        <p:cTn id="267" dur="3000" fill="hold"/>
                                        <p:tgtEl>
                                          <p:spTgt spid="20"/>
                                        </p:tgtEl>
                                        <p:attrNameLst>
                                          <p:attrName>ppt_x</p:attrName>
                                        </p:attrNameLst>
                                      </p:cBhvr>
                                      <p:tavLst>
                                        <p:tav tm="0">
                                          <p:val>
                                            <p:strVal val="1+#ppt_w/2"/>
                                          </p:val>
                                        </p:tav>
                                        <p:tav tm="100000">
                                          <p:val>
                                            <p:strVal val="#ppt_x"/>
                                          </p:val>
                                        </p:tav>
                                      </p:tavLst>
                                    </p:anim>
                                    <p:anim calcmode="lin" valueType="num">
                                      <p:cBhvr additive="base">
                                        <p:cTn id="268" dur="3000" fill="hold"/>
                                        <p:tgtEl>
                                          <p:spTgt spid="20"/>
                                        </p:tgtEl>
                                        <p:attrNameLst>
                                          <p:attrName>ppt_y</p:attrName>
                                        </p:attrNameLst>
                                      </p:cBhvr>
                                      <p:tavLst>
                                        <p:tav tm="0">
                                          <p:val>
                                            <p:strVal val="0-#ppt_h/2"/>
                                          </p:val>
                                        </p:tav>
                                        <p:tav tm="100000">
                                          <p:val>
                                            <p:strVal val="#ppt_y"/>
                                          </p:val>
                                        </p:tav>
                                      </p:tavLst>
                                    </p:anim>
                                  </p:childTnLst>
                                </p:cTn>
                              </p:par>
                              <p:par>
                                <p:cTn id="269" presetID="2" presetClass="entr" presetSubtype="3" fill="hold" nodeType="withEffect">
                                  <p:stCondLst>
                                    <p:cond delay="0"/>
                                  </p:stCondLst>
                                  <p:childTnLst>
                                    <p:set>
                                      <p:cBhvr>
                                        <p:cTn id="270" dur="1" fill="hold">
                                          <p:stCondLst>
                                            <p:cond delay="0"/>
                                          </p:stCondLst>
                                        </p:cTn>
                                        <p:tgtEl>
                                          <p:spTgt spid="21"/>
                                        </p:tgtEl>
                                        <p:attrNameLst>
                                          <p:attrName>style.visibility</p:attrName>
                                        </p:attrNameLst>
                                      </p:cBhvr>
                                      <p:to>
                                        <p:strVal val="visible"/>
                                      </p:to>
                                    </p:set>
                                    <p:anim calcmode="lin" valueType="num">
                                      <p:cBhvr additive="base">
                                        <p:cTn id="271" dur="3000" fill="hold"/>
                                        <p:tgtEl>
                                          <p:spTgt spid="21"/>
                                        </p:tgtEl>
                                        <p:attrNameLst>
                                          <p:attrName>ppt_x</p:attrName>
                                        </p:attrNameLst>
                                      </p:cBhvr>
                                      <p:tavLst>
                                        <p:tav tm="0">
                                          <p:val>
                                            <p:strVal val="1+#ppt_w/2"/>
                                          </p:val>
                                        </p:tav>
                                        <p:tav tm="100000">
                                          <p:val>
                                            <p:strVal val="#ppt_x"/>
                                          </p:val>
                                        </p:tav>
                                      </p:tavLst>
                                    </p:anim>
                                    <p:anim calcmode="lin" valueType="num">
                                      <p:cBhvr additive="base">
                                        <p:cTn id="272" dur="3000" fill="hold"/>
                                        <p:tgtEl>
                                          <p:spTgt spid="21"/>
                                        </p:tgtEl>
                                        <p:attrNameLst>
                                          <p:attrName>ppt_y</p:attrName>
                                        </p:attrNameLst>
                                      </p:cBhvr>
                                      <p:tavLst>
                                        <p:tav tm="0">
                                          <p:val>
                                            <p:strVal val="0-#ppt_h/2"/>
                                          </p:val>
                                        </p:tav>
                                        <p:tav tm="100000">
                                          <p:val>
                                            <p:strVal val="#ppt_y"/>
                                          </p:val>
                                        </p:tav>
                                      </p:tavLst>
                                    </p:anim>
                                  </p:childTnLst>
                                </p:cTn>
                              </p:par>
                              <p:par>
                                <p:cTn id="273" presetID="2" presetClass="entr" presetSubtype="3" fill="hold" nodeType="withEffect">
                                  <p:stCondLst>
                                    <p:cond delay="0"/>
                                  </p:stCondLst>
                                  <p:childTnLst>
                                    <p:set>
                                      <p:cBhvr>
                                        <p:cTn id="274" dur="1" fill="hold">
                                          <p:stCondLst>
                                            <p:cond delay="0"/>
                                          </p:stCondLst>
                                        </p:cTn>
                                        <p:tgtEl>
                                          <p:spTgt spid="22"/>
                                        </p:tgtEl>
                                        <p:attrNameLst>
                                          <p:attrName>style.visibility</p:attrName>
                                        </p:attrNameLst>
                                      </p:cBhvr>
                                      <p:to>
                                        <p:strVal val="visible"/>
                                      </p:to>
                                    </p:set>
                                    <p:anim calcmode="lin" valueType="num">
                                      <p:cBhvr additive="base">
                                        <p:cTn id="275" dur="3000" fill="hold"/>
                                        <p:tgtEl>
                                          <p:spTgt spid="22"/>
                                        </p:tgtEl>
                                        <p:attrNameLst>
                                          <p:attrName>ppt_x</p:attrName>
                                        </p:attrNameLst>
                                      </p:cBhvr>
                                      <p:tavLst>
                                        <p:tav tm="0">
                                          <p:val>
                                            <p:strVal val="1+#ppt_w/2"/>
                                          </p:val>
                                        </p:tav>
                                        <p:tav tm="100000">
                                          <p:val>
                                            <p:strVal val="#ppt_x"/>
                                          </p:val>
                                        </p:tav>
                                      </p:tavLst>
                                    </p:anim>
                                    <p:anim calcmode="lin" valueType="num">
                                      <p:cBhvr additive="base">
                                        <p:cTn id="276" dur="3000" fill="hold"/>
                                        <p:tgtEl>
                                          <p:spTgt spid="22"/>
                                        </p:tgtEl>
                                        <p:attrNameLst>
                                          <p:attrName>ppt_y</p:attrName>
                                        </p:attrNameLst>
                                      </p:cBhvr>
                                      <p:tavLst>
                                        <p:tav tm="0">
                                          <p:val>
                                            <p:strVal val="0-#ppt_h/2"/>
                                          </p:val>
                                        </p:tav>
                                        <p:tav tm="100000">
                                          <p:val>
                                            <p:strVal val="#ppt_y"/>
                                          </p:val>
                                        </p:tav>
                                      </p:tavLst>
                                    </p:anim>
                                  </p:childTnLst>
                                </p:cTn>
                              </p:par>
                              <p:par>
                                <p:cTn id="277" presetID="2" presetClass="entr" presetSubtype="3" fill="hold" nodeType="withEffect">
                                  <p:stCondLst>
                                    <p:cond delay="0"/>
                                  </p:stCondLst>
                                  <p:childTnLst>
                                    <p:set>
                                      <p:cBhvr>
                                        <p:cTn id="278" dur="1" fill="hold">
                                          <p:stCondLst>
                                            <p:cond delay="0"/>
                                          </p:stCondLst>
                                        </p:cTn>
                                        <p:tgtEl>
                                          <p:spTgt spid="23"/>
                                        </p:tgtEl>
                                        <p:attrNameLst>
                                          <p:attrName>style.visibility</p:attrName>
                                        </p:attrNameLst>
                                      </p:cBhvr>
                                      <p:to>
                                        <p:strVal val="visible"/>
                                      </p:to>
                                    </p:set>
                                    <p:anim calcmode="lin" valueType="num">
                                      <p:cBhvr additive="base">
                                        <p:cTn id="279" dur="3000" fill="hold"/>
                                        <p:tgtEl>
                                          <p:spTgt spid="23"/>
                                        </p:tgtEl>
                                        <p:attrNameLst>
                                          <p:attrName>ppt_x</p:attrName>
                                        </p:attrNameLst>
                                      </p:cBhvr>
                                      <p:tavLst>
                                        <p:tav tm="0">
                                          <p:val>
                                            <p:strVal val="1+#ppt_w/2"/>
                                          </p:val>
                                        </p:tav>
                                        <p:tav tm="100000">
                                          <p:val>
                                            <p:strVal val="#ppt_x"/>
                                          </p:val>
                                        </p:tav>
                                      </p:tavLst>
                                    </p:anim>
                                    <p:anim calcmode="lin" valueType="num">
                                      <p:cBhvr additive="base">
                                        <p:cTn id="280" dur="3000" fill="hold"/>
                                        <p:tgtEl>
                                          <p:spTgt spid="23"/>
                                        </p:tgtEl>
                                        <p:attrNameLst>
                                          <p:attrName>ppt_y</p:attrName>
                                        </p:attrNameLst>
                                      </p:cBhvr>
                                      <p:tavLst>
                                        <p:tav tm="0">
                                          <p:val>
                                            <p:strVal val="0-#ppt_h/2"/>
                                          </p:val>
                                        </p:tav>
                                        <p:tav tm="100000">
                                          <p:val>
                                            <p:strVal val="#ppt_y"/>
                                          </p:val>
                                        </p:tav>
                                      </p:tavLst>
                                    </p:anim>
                                  </p:childTnLst>
                                </p:cTn>
                              </p:par>
                              <p:par>
                                <p:cTn id="281" presetID="2" presetClass="entr" presetSubtype="2" fill="hold" nodeType="withEffect">
                                  <p:stCondLst>
                                    <p:cond delay="0"/>
                                  </p:stCondLst>
                                  <p:childTnLst>
                                    <p:set>
                                      <p:cBhvr>
                                        <p:cTn id="282" dur="1" fill="hold">
                                          <p:stCondLst>
                                            <p:cond delay="0"/>
                                          </p:stCondLst>
                                        </p:cTn>
                                        <p:tgtEl>
                                          <p:spTgt spid="6"/>
                                        </p:tgtEl>
                                        <p:attrNameLst>
                                          <p:attrName>style.visibility</p:attrName>
                                        </p:attrNameLst>
                                      </p:cBhvr>
                                      <p:to>
                                        <p:strVal val="visible"/>
                                      </p:to>
                                    </p:set>
                                    <p:anim calcmode="lin" valueType="num">
                                      <p:cBhvr additive="base">
                                        <p:cTn id="283" dur="3000" fill="hold"/>
                                        <p:tgtEl>
                                          <p:spTgt spid="6"/>
                                        </p:tgtEl>
                                        <p:attrNameLst>
                                          <p:attrName>ppt_x</p:attrName>
                                        </p:attrNameLst>
                                      </p:cBhvr>
                                      <p:tavLst>
                                        <p:tav tm="0">
                                          <p:val>
                                            <p:strVal val="1+#ppt_w/2"/>
                                          </p:val>
                                        </p:tav>
                                        <p:tav tm="100000">
                                          <p:val>
                                            <p:strVal val="#ppt_x"/>
                                          </p:val>
                                        </p:tav>
                                      </p:tavLst>
                                    </p:anim>
                                    <p:anim calcmode="lin" valueType="num">
                                      <p:cBhvr additive="base">
                                        <p:cTn id="284" dur="3000" fill="hold"/>
                                        <p:tgtEl>
                                          <p:spTgt spid="6"/>
                                        </p:tgtEl>
                                        <p:attrNameLst>
                                          <p:attrName>ppt_y</p:attrName>
                                        </p:attrNameLst>
                                      </p:cBhvr>
                                      <p:tavLst>
                                        <p:tav tm="0">
                                          <p:val>
                                            <p:strVal val="#ppt_y"/>
                                          </p:val>
                                        </p:tav>
                                        <p:tav tm="100000">
                                          <p:val>
                                            <p:strVal val="#ppt_y"/>
                                          </p:val>
                                        </p:tav>
                                      </p:tavLst>
                                    </p:anim>
                                  </p:childTnLst>
                                </p:cTn>
                              </p:par>
                              <p:par>
                                <p:cTn id="285" presetID="2" presetClass="entr" presetSubtype="2" fill="hold" nodeType="withEffect">
                                  <p:stCondLst>
                                    <p:cond delay="0"/>
                                  </p:stCondLst>
                                  <p:childTnLst>
                                    <p:set>
                                      <p:cBhvr>
                                        <p:cTn id="286" dur="1" fill="hold">
                                          <p:stCondLst>
                                            <p:cond delay="0"/>
                                          </p:stCondLst>
                                        </p:cTn>
                                        <p:tgtEl>
                                          <p:spTgt spid="10"/>
                                        </p:tgtEl>
                                        <p:attrNameLst>
                                          <p:attrName>style.visibility</p:attrName>
                                        </p:attrNameLst>
                                      </p:cBhvr>
                                      <p:to>
                                        <p:strVal val="visible"/>
                                      </p:to>
                                    </p:set>
                                    <p:anim calcmode="lin" valueType="num">
                                      <p:cBhvr additive="base">
                                        <p:cTn id="287" dur="3000" fill="hold"/>
                                        <p:tgtEl>
                                          <p:spTgt spid="10"/>
                                        </p:tgtEl>
                                        <p:attrNameLst>
                                          <p:attrName>ppt_x</p:attrName>
                                        </p:attrNameLst>
                                      </p:cBhvr>
                                      <p:tavLst>
                                        <p:tav tm="0">
                                          <p:val>
                                            <p:strVal val="1+#ppt_w/2"/>
                                          </p:val>
                                        </p:tav>
                                        <p:tav tm="100000">
                                          <p:val>
                                            <p:strVal val="#ppt_x"/>
                                          </p:val>
                                        </p:tav>
                                      </p:tavLst>
                                    </p:anim>
                                    <p:anim calcmode="lin" valueType="num">
                                      <p:cBhvr additive="base">
                                        <p:cTn id="288" dur="3000" fill="hold"/>
                                        <p:tgtEl>
                                          <p:spTgt spid="10"/>
                                        </p:tgtEl>
                                        <p:attrNameLst>
                                          <p:attrName>ppt_y</p:attrName>
                                        </p:attrNameLst>
                                      </p:cBhvr>
                                      <p:tavLst>
                                        <p:tav tm="0">
                                          <p:val>
                                            <p:strVal val="#ppt_y"/>
                                          </p:val>
                                        </p:tav>
                                        <p:tav tm="100000">
                                          <p:val>
                                            <p:strVal val="#ppt_y"/>
                                          </p:val>
                                        </p:tav>
                                      </p:tavLst>
                                    </p:anim>
                                  </p:childTnLst>
                                </p:cTn>
                              </p:par>
                              <p:par>
                                <p:cTn id="289" presetID="2" presetClass="entr" presetSubtype="2" fill="hold" nodeType="withEffect">
                                  <p:stCondLst>
                                    <p:cond delay="0"/>
                                  </p:stCondLst>
                                  <p:childTnLst>
                                    <p:set>
                                      <p:cBhvr>
                                        <p:cTn id="290" dur="1" fill="hold">
                                          <p:stCondLst>
                                            <p:cond delay="0"/>
                                          </p:stCondLst>
                                        </p:cTn>
                                        <p:tgtEl>
                                          <p:spTgt spid="14"/>
                                        </p:tgtEl>
                                        <p:attrNameLst>
                                          <p:attrName>style.visibility</p:attrName>
                                        </p:attrNameLst>
                                      </p:cBhvr>
                                      <p:to>
                                        <p:strVal val="visible"/>
                                      </p:to>
                                    </p:set>
                                    <p:anim calcmode="lin" valueType="num">
                                      <p:cBhvr additive="base">
                                        <p:cTn id="291" dur="3000" fill="hold"/>
                                        <p:tgtEl>
                                          <p:spTgt spid="14"/>
                                        </p:tgtEl>
                                        <p:attrNameLst>
                                          <p:attrName>ppt_x</p:attrName>
                                        </p:attrNameLst>
                                      </p:cBhvr>
                                      <p:tavLst>
                                        <p:tav tm="0">
                                          <p:val>
                                            <p:strVal val="1+#ppt_w/2"/>
                                          </p:val>
                                        </p:tav>
                                        <p:tav tm="100000">
                                          <p:val>
                                            <p:strVal val="#ppt_x"/>
                                          </p:val>
                                        </p:tav>
                                      </p:tavLst>
                                    </p:anim>
                                    <p:anim calcmode="lin" valueType="num">
                                      <p:cBhvr additive="base">
                                        <p:cTn id="292" dur="3000" fill="hold"/>
                                        <p:tgtEl>
                                          <p:spTgt spid="14"/>
                                        </p:tgtEl>
                                        <p:attrNameLst>
                                          <p:attrName>ppt_y</p:attrName>
                                        </p:attrNameLst>
                                      </p:cBhvr>
                                      <p:tavLst>
                                        <p:tav tm="0">
                                          <p:val>
                                            <p:strVal val="#ppt_y"/>
                                          </p:val>
                                        </p:tav>
                                        <p:tav tm="100000">
                                          <p:val>
                                            <p:strVal val="#ppt_y"/>
                                          </p:val>
                                        </p:tav>
                                      </p:tavLst>
                                    </p:anim>
                                  </p:childTnLst>
                                </p:cTn>
                              </p:par>
                              <p:par>
                                <p:cTn id="293" presetID="2" presetClass="entr" presetSubtype="2" fill="hold" nodeType="withEffect">
                                  <p:stCondLst>
                                    <p:cond delay="0"/>
                                  </p:stCondLst>
                                  <p:childTnLst>
                                    <p:set>
                                      <p:cBhvr>
                                        <p:cTn id="294" dur="1" fill="hold">
                                          <p:stCondLst>
                                            <p:cond delay="0"/>
                                          </p:stCondLst>
                                        </p:cTn>
                                        <p:tgtEl>
                                          <p:spTgt spid="15"/>
                                        </p:tgtEl>
                                        <p:attrNameLst>
                                          <p:attrName>style.visibility</p:attrName>
                                        </p:attrNameLst>
                                      </p:cBhvr>
                                      <p:to>
                                        <p:strVal val="visible"/>
                                      </p:to>
                                    </p:set>
                                    <p:anim calcmode="lin" valueType="num">
                                      <p:cBhvr additive="base">
                                        <p:cTn id="295" dur="3000" fill="hold"/>
                                        <p:tgtEl>
                                          <p:spTgt spid="15"/>
                                        </p:tgtEl>
                                        <p:attrNameLst>
                                          <p:attrName>ppt_x</p:attrName>
                                        </p:attrNameLst>
                                      </p:cBhvr>
                                      <p:tavLst>
                                        <p:tav tm="0">
                                          <p:val>
                                            <p:strVal val="1+#ppt_w/2"/>
                                          </p:val>
                                        </p:tav>
                                        <p:tav tm="100000">
                                          <p:val>
                                            <p:strVal val="#ppt_x"/>
                                          </p:val>
                                        </p:tav>
                                      </p:tavLst>
                                    </p:anim>
                                    <p:anim calcmode="lin" valueType="num">
                                      <p:cBhvr additive="base">
                                        <p:cTn id="296" dur="3000" fill="hold"/>
                                        <p:tgtEl>
                                          <p:spTgt spid="15"/>
                                        </p:tgtEl>
                                        <p:attrNameLst>
                                          <p:attrName>ppt_y</p:attrName>
                                        </p:attrNameLst>
                                      </p:cBhvr>
                                      <p:tavLst>
                                        <p:tav tm="0">
                                          <p:val>
                                            <p:strVal val="#ppt_y"/>
                                          </p:val>
                                        </p:tav>
                                        <p:tav tm="100000">
                                          <p:val>
                                            <p:strVal val="#ppt_y"/>
                                          </p:val>
                                        </p:tav>
                                      </p:tavLst>
                                    </p:anim>
                                  </p:childTnLst>
                                </p:cTn>
                              </p:par>
                              <p:par>
                                <p:cTn id="297" presetID="23" presetClass="exit" presetSubtype="544" fill="hold" nodeType="withEffect">
                                  <p:stCondLst>
                                    <p:cond delay="0"/>
                                  </p:stCondLst>
                                  <p:childTnLst>
                                    <p:anim calcmode="lin" valueType="num">
                                      <p:cBhvr>
                                        <p:cTn id="298" dur="3000"/>
                                        <p:tgtEl>
                                          <p:spTgt spid="3"/>
                                        </p:tgtEl>
                                        <p:attrNameLst>
                                          <p:attrName>ppt_w</p:attrName>
                                        </p:attrNameLst>
                                      </p:cBhvr>
                                      <p:tavLst>
                                        <p:tav tm="0">
                                          <p:val>
                                            <p:strVal val="ppt_w"/>
                                          </p:val>
                                        </p:tav>
                                        <p:tav tm="100000">
                                          <p:val>
                                            <p:fltVal val="0"/>
                                          </p:val>
                                        </p:tav>
                                      </p:tavLst>
                                    </p:anim>
                                    <p:anim calcmode="lin" valueType="num">
                                      <p:cBhvr>
                                        <p:cTn id="299" dur="3000"/>
                                        <p:tgtEl>
                                          <p:spTgt spid="3"/>
                                        </p:tgtEl>
                                        <p:attrNameLst>
                                          <p:attrName>ppt_h</p:attrName>
                                        </p:attrNameLst>
                                      </p:cBhvr>
                                      <p:tavLst>
                                        <p:tav tm="0">
                                          <p:val>
                                            <p:strVal val="ppt_h"/>
                                          </p:val>
                                        </p:tav>
                                        <p:tav tm="100000">
                                          <p:val>
                                            <p:fltVal val="0"/>
                                          </p:val>
                                        </p:tav>
                                      </p:tavLst>
                                    </p:anim>
                                    <p:anim calcmode="lin" valueType="num">
                                      <p:cBhvr>
                                        <p:cTn id="300" dur="3000"/>
                                        <p:tgtEl>
                                          <p:spTgt spid="3"/>
                                        </p:tgtEl>
                                        <p:attrNameLst>
                                          <p:attrName>ppt_x</p:attrName>
                                        </p:attrNameLst>
                                      </p:cBhvr>
                                      <p:tavLst>
                                        <p:tav tm="0">
                                          <p:val>
                                            <p:strVal val="ppt_x"/>
                                          </p:val>
                                        </p:tav>
                                        <p:tav tm="100000">
                                          <p:val>
                                            <p:fltVal val="0.5"/>
                                          </p:val>
                                        </p:tav>
                                      </p:tavLst>
                                    </p:anim>
                                    <p:anim calcmode="lin" valueType="num">
                                      <p:cBhvr>
                                        <p:cTn id="301" dur="3000"/>
                                        <p:tgtEl>
                                          <p:spTgt spid="3"/>
                                        </p:tgtEl>
                                        <p:attrNameLst>
                                          <p:attrName>ppt_y</p:attrName>
                                        </p:attrNameLst>
                                      </p:cBhvr>
                                      <p:tavLst>
                                        <p:tav tm="0">
                                          <p:val>
                                            <p:strVal val="ppt_y"/>
                                          </p:val>
                                        </p:tav>
                                        <p:tav tm="100000">
                                          <p:val>
                                            <p:fltVal val="0.5"/>
                                          </p:val>
                                        </p:tav>
                                      </p:tavLst>
                                    </p:anim>
                                    <p:set>
                                      <p:cBhvr>
                                        <p:cTn id="302" dur="1" fill="hold">
                                          <p:stCondLst>
                                            <p:cond delay="2999"/>
                                          </p:stCondLst>
                                        </p:cTn>
                                        <p:tgtEl>
                                          <p:spTgt spid="3"/>
                                        </p:tgtEl>
                                        <p:attrNameLst>
                                          <p:attrName>style.visibility</p:attrName>
                                        </p:attrNameLst>
                                      </p:cBhvr>
                                      <p:to>
                                        <p:strVal val="hidden"/>
                                      </p:to>
                                    </p:set>
                                  </p:childTnLst>
                                </p:cTn>
                              </p:par>
                              <p:par>
                                <p:cTn id="303" presetID="23" presetClass="exit" presetSubtype="544" fill="hold" nodeType="withEffect">
                                  <p:stCondLst>
                                    <p:cond delay="0"/>
                                  </p:stCondLst>
                                  <p:childTnLst>
                                    <p:anim calcmode="lin" valueType="num">
                                      <p:cBhvr>
                                        <p:cTn id="304" dur="3000"/>
                                        <p:tgtEl>
                                          <p:spTgt spid="4"/>
                                        </p:tgtEl>
                                        <p:attrNameLst>
                                          <p:attrName>ppt_w</p:attrName>
                                        </p:attrNameLst>
                                      </p:cBhvr>
                                      <p:tavLst>
                                        <p:tav tm="0">
                                          <p:val>
                                            <p:strVal val="ppt_w"/>
                                          </p:val>
                                        </p:tav>
                                        <p:tav tm="100000">
                                          <p:val>
                                            <p:fltVal val="0"/>
                                          </p:val>
                                        </p:tav>
                                      </p:tavLst>
                                    </p:anim>
                                    <p:anim calcmode="lin" valueType="num">
                                      <p:cBhvr>
                                        <p:cTn id="305" dur="3000"/>
                                        <p:tgtEl>
                                          <p:spTgt spid="4"/>
                                        </p:tgtEl>
                                        <p:attrNameLst>
                                          <p:attrName>ppt_h</p:attrName>
                                        </p:attrNameLst>
                                      </p:cBhvr>
                                      <p:tavLst>
                                        <p:tav tm="0">
                                          <p:val>
                                            <p:strVal val="ppt_h"/>
                                          </p:val>
                                        </p:tav>
                                        <p:tav tm="100000">
                                          <p:val>
                                            <p:fltVal val="0"/>
                                          </p:val>
                                        </p:tav>
                                      </p:tavLst>
                                    </p:anim>
                                    <p:anim calcmode="lin" valueType="num">
                                      <p:cBhvr>
                                        <p:cTn id="306" dur="3000"/>
                                        <p:tgtEl>
                                          <p:spTgt spid="4"/>
                                        </p:tgtEl>
                                        <p:attrNameLst>
                                          <p:attrName>ppt_x</p:attrName>
                                        </p:attrNameLst>
                                      </p:cBhvr>
                                      <p:tavLst>
                                        <p:tav tm="0">
                                          <p:val>
                                            <p:strVal val="ppt_x"/>
                                          </p:val>
                                        </p:tav>
                                        <p:tav tm="100000">
                                          <p:val>
                                            <p:fltVal val="0.5"/>
                                          </p:val>
                                        </p:tav>
                                      </p:tavLst>
                                    </p:anim>
                                    <p:anim calcmode="lin" valueType="num">
                                      <p:cBhvr>
                                        <p:cTn id="307" dur="3000"/>
                                        <p:tgtEl>
                                          <p:spTgt spid="4"/>
                                        </p:tgtEl>
                                        <p:attrNameLst>
                                          <p:attrName>ppt_y</p:attrName>
                                        </p:attrNameLst>
                                      </p:cBhvr>
                                      <p:tavLst>
                                        <p:tav tm="0">
                                          <p:val>
                                            <p:strVal val="ppt_y"/>
                                          </p:val>
                                        </p:tav>
                                        <p:tav tm="100000">
                                          <p:val>
                                            <p:fltVal val="0.5"/>
                                          </p:val>
                                        </p:tav>
                                      </p:tavLst>
                                    </p:anim>
                                    <p:set>
                                      <p:cBhvr>
                                        <p:cTn id="308" dur="1" fill="hold">
                                          <p:stCondLst>
                                            <p:cond delay="2999"/>
                                          </p:stCondLst>
                                        </p:cTn>
                                        <p:tgtEl>
                                          <p:spTgt spid="4"/>
                                        </p:tgtEl>
                                        <p:attrNameLst>
                                          <p:attrName>style.visibility</p:attrName>
                                        </p:attrNameLst>
                                      </p:cBhvr>
                                      <p:to>
                                        <p:strVal val="hidden"/>
                                      </p:to>
                                    </p:set>
                                  </p:childTnLst>
                                </p:cTn>
                              </p:par>
                              <p:par>
                                <p:cTn id="309" presetID="23" presetClass="exit" presetSubtype="544" fill="hold" nodeType="withEffect">
                                  <p:stCondLst>
                                    <p:cond delay="0"/>
                                  </p:stCondLst>
                                  <p:childTnLst>
                                    <p:anim calcmode="lin" valueType="num">
                                      <p:cBhvr>
                                        <p:cTn id="310" dur="3000"/>
                                        <p:tgtEl>
                                          <p:spTgt spid="5"/>
                                        </p:tgtEl>
                                        <p:attrNameLst>
                                          <p:attrName>ppt_w</p:attrName>
                                        </p:attrNameLst>
                                      </p:cBhvr>
                                      <p:tavLst>
                                        <p:tav tm="0">
                                          <p:val>
                                            <p:strVal val="ppt_w"/>
                                          </p:val>
                                        </p:tav>
                                        <p:tav tm="100000">
                                          <p:val>
                                            <p:fltVal val="0"/>
                                          </p:val>
                                        </p:tav>
                                      </p:tavLst>
                                    </p:anim>
                                    <p:anim calcmode="lin" valueType="num">
                                      <p:cBhvr>
                                        <p:cTn id="311" dur="3000"/>
                                        <p:tgtEl>
                                          <p:spTgt spid="5"/>
                                        </p:tgtEl>
                                        <p:attrNameLst>
                                          <p:attrName>ppt_h</p:attrName>
                                        </p:attrNameLst>
                                      </p:cBhvr>
                                      <p:tavLst>
                                        <p:tav tm="0">
                                          <p:val>
                                            <p:strVal val="ppt_h"/>
                                          </p:val>
                                        </p:tav>
                                        <p:tav tm="100000">
                                          <p:val>
                                            <p:fltVal val="0"/>
                                          </p:val>
                                        </p:tav>
                                      </p:tavLst>
                                    </p:anim>
                                    <p:anim calcmode="lin" valueType="num">
                                      <p:cBhvr>
                                        <p:cTn id="312" dur="3000"/>
                                        <p:tgtEl>
                                          <p:spTgt spid="5"/>
                                        </p:tgtEl>
                                        <p:attrNameLst>
                                          <p:attrName>ppt_x</p:attrName>
                                        </p:attrNameLst>
                                      </p:cBhvr>
                                      <p:tavLst>
                                        <p:tav tm="0">
                                          <p:val>
                                            <p:strVal val="ppt_x"/>
                                          </p:val>
                                        </p:tav>
                                        <p:tav tm="100000">
                                          <p:val>
                                            <p:fltVal val="0.5"/>
                                          </p:val>
                                        </p:tav>
                                      </p:tavLst>
                                    </p:anim>
                                    <p:anim calcmode="lin" valueType="num">
                                      <p:cBhvr>
                                        <p:cTn id="313" dur="3000"/>
                                        <p:tgtEl>
                                          <p:spTgt spid="5"/>
                                        </p:tgtEl>
                                        <p:attrNameLst>
                                          <p:attrName>ppt_y</p:attrName>
                                        </p:attrNameLst>
                                      </p:cBhvr>
                                      <p:tavLst>
                                        <p:tav tm="0">
                                          <p:val>
                                            <p:strVal val="ppt_y"/>
                                          </p:val>
                                        </p:tav>
                                        <p:tav tm="100000">
                                          <p:val>
                                            <p:fltVal val="0.5"/>
                                          </p:val>
                                        </p:tav>
                                      </p:tavLst>
                                    </p:anim>
                                    <p:set>
                                      <p:cBhvr>
                                        <p:cTn id="314" dur="1" fill="hold">
                                          <p:stCondLst>
                                            <p:cond delay="2999"/>
                                          </p:stCondLst>
                                        </p:cTn>
                                        <p:tgtEl>
                                          <p:spTgt spid="5"/>
                                        </p:tgtEl>
                                        <p:attrNameLst>
                                          <p:attrName>style.visibility</p:attrName>
                                        </p:attrNameLst>
                                      </p:cBhvr>
                                      <p:to>
                                        <p:strVal val="hidden"/>
                                      </p:to>
                                    </p:set>
                                  </p:childTnLst>
                                </p:cTn>
                              </p:par>
                              <p:par>
                                <p:cTn id="315" presetID="23" presetClass="exit" presetSubtype="544" fill="hold" nodeType="withEffect">
                                  <p:stCondLst>
                                    <p:cond delay="0"/>
                                  </p:stCondLst>
                                  <p:childTnLst>
                                    <p:anim calcmode="lin" valueType="num">
                                      <p:cBhvr>
                                        <p:cTn id="316" dur="3000"/>
                                        <p:tgtEl>
                                          <p:spTgt spid="6"/>
                                        </p:tgtEl>
                                        <p:attrNameLst>
                                          <p:attrName>ppt_w</p:attrName>
                                        </p:attrNameLst>
                                      </p:cBhvr>
                                      <p:tavLst>
                                        <p:tav tm="0">
                                          <p:val>
                                            <p:strVal val="ppt_w"/>
                                          </p:val>
                                        </p:tav>
                                        <p:tav tm="100000">
                                          <p:val>
                                            <p:fltVal val="0"/>
                                          </p:val>
                                        </p:tav>
                                      </p:tavLst>
                                    </p:anim>
                                    <p:anim calcmode="lin" valueType="num">
                                      <p:cBhvr>
                                        <p:cTn id="317" dur="3000"/>
                                        <p:tgtEl>
                                          <p:spTgt spid="6"/>
                                        </p:tgtEl>
                                        <p:attrNameLst>
                                          <p:attrName>ppt_h</p:attrName>
                                        </p:attrNameLst>
                                      </p:cBhvr>
                                      <p:tavLst>
                                        <p:tav tm="0">
                                          <p:val>
                                            <p:strVal val="ppt_h"/>
                                          </p:val>
                                        </p:tav>
                                        <p:tav tm="100000">
                                          <p:val>
                                            <p:fltVal val="0"/>
                                          </p:val>
                                        </p:tav>
                                      </p:tavLst>
                                    </p:anim>
                                    <p:anim calcmode="lin" valueType="num">
                                      <p:cBhvr>
                                        <p:cTn id="318" dur="3000"/>
                                        <p:tgtEl>
                                          <p:spTgt spid="6"/>
                                        </p:tgtEl>
                                        <p:attrNameLst>
                                          <p:attrName>ppt_x</p:attrName>
                                        </p:attrNameLst>
                                      </p:cBhvr>
                                      <p:tavLst>
                                        <p:tav tm="0">
                                          <p:val>
                                            <p:strVal val="ppt_x"/>
                                          </p:val>
                                        </p:tav>
                                        <p:tav tm="100000">
                                          <p:val>
                                            <p:fltVal val="0.5"/>
                                          </p:val>
                                        </p:tav>
                                      </p:tavLst>
                                    </p:anim>
                                    <p:anim calcmode="lin" valueType="num">
                                      <p:cBhvr>
                                        <p:cTn id="319" dur="3000"/>
                                        <p:tgtEl>
                                          <p:spTgt spid="6"/>
                                        </p:tgtEl>
                                        <p:attrNameLst>
                                          <p:attrName>ppt_y</p:attrName>
                                        </p:attrNameLst>
                                      </p:cBhvr>
                                      <p:tavLst>
                                        <p:tav tm="0">
                                          <p:val>
                                            <p:strVal val="ppt_y"/>
                                          </p:val>
                                        </p:tav>
                                        <p:tav tm="100000">
                                          <p:val>
                                            <p:fltVal val="0.5"/>
                                          </p:val>
                                        </p:tav>
                                      </p:tavLst>
                                    </p:anim>
                                    <p:set>
                                      <p:cBhvr>
                                        <p:cTn id="320" dur="1" fill="hold">
                                          <p:stCondLst>
                                            <p:cond delay="2999"/>
                                          </p:stCondLst>
                                        </p:cTn>
                                        <p:tgtEl>
                                          <p:spTgt spid="6"/>
                                        </p:tgtEl>
                                        <p:attrNameLst>
                                          <p:attrName>style.visibility</p:attrName>
                                        </p:attrNameLst>
                                      </p:cBhvr>
                                      <p:to>
                                        <p:strVal val="hidden"/>
                                      </p:to>
                                    </p:set>
                                  </p:childTnLst>
                                </p:cTn>
                              </p:par>
                              <p:par>
                                <p:cTn id="321" presetID="23" presetClass="exit" presetSubtype="544" fill="hold" nodeType="withEffect">
                                  <p:stCondLst>
                                    <p:cond delay="0"/>
                                  </p:stCondLst>
                                  <p:childTnLst>
                                    <p:anim calcmode="lin" valueType="num">
                                      <p:cBhvr>
                                        <p:cTn id="322" dur="3000"/>
                                        <p:tgtEl>
                                          <p:spTgt spid="7"/>
                                        </p:tgtEl>
                                        <p:attrNameLst>
                                          <p:attrName>ppt_w</p:attrName>
                                        </p:attrNameLst>
                                      </p:cBhvr>
                                      <p:tavLst>
                                        <p:tav tm="0">
                                          <p:val>
                                            <p:strVal val="ppt_w"/>
                                          </p:val>
                                        </p:tav>
                                        <p:tav tm="100000">
                                          <p:val>
                                            <p:fltVal val="0"/>
                                          </p:val>
                                        </p:tav>
                                      </p:tavLst>
                                    </p:anim>
                                    <p:anim calcmode="lin" valueType="num">
                                      <p:cBhvr>
                                        <p:cTn id="323" dur="3000"/>
                                        <p:tgtEl>
                                          <p:spTgt spid="7"/>
                                        </p:tgtEl>
                                        <p:attrNameLst>
                                          <p:attrName>ppt_h</p:attrName>
                                        </p:attrNameLst>
                                      </p:cBhvr>
                                      <p:tavLst>
                                        <p:tav tm="0">
                                          <p:val>
                                            <p:strVal val="ppt_h"/>
                                          </p:val>
                                        </p:tav>
                                        <p:tav tm="100000">
                                          <p:val>
                                            <p:fltVal val="0"/>
                                          </p:val>
                                        </p:tav>
                                      </p:tavLst>
                                    </p:anim>
                                    <p:anim calcmode="lin" valueType="num">
                                      <p:cBhvr>
                                        <p:cTn id="324" dur="3000"/>
                                        <p:tgtEl>
                                          <p:spTgt spid="7"/>
                                        </p:tgtEl>
                                        <p:attrNameLst>
                                          <p:attrName>ppt_x</p:attrName>
                                        </p:attrNameLst>
                                      </p:cBhvr>
                                      <p:tavLst>
                                        <p:tav tm="0">
                                          <p:val>
                                            <p:strVal val="ppt_x"/>
                                          </p:val>
                                        </p:tav>
                                        <p:tav tm="100000">
                                          <p:val>
                                            <p:fltVal val="0.5"/>
                                          </p:val>
                                        </p:tav>
                                      </p:tavLst>
                                    </p:anim>
                                    <p:anim calcmode="lin" valueType="num">
                                      <p:cBhvr>
                                        <p:cTn id="325" dur="3000"/>
                                        <p:tgtEl>
                                          <p:spTgt spid="7"/>
                                        </p:tgtEl>
                                        <p:attrNameLst>
                                          <p:attrName>ppt_y</p:attrName>
                                        </p:attrNameLst>
                                      </p:cBhvr>
                                      <p:tavLst>
                                        <p:tav tm="0">
                                          <p:val>
                                            <p:strVal val="ppt_y"/>
                                          </p:val>
                                        </p:tav>
                                        <p:tav tm="100000">
                                          <p:val>
                                            <p:fltVal val="0.5"/>
                                          </p:val>
                                        </p:tav>
                                      </p:tavLst>
                                    </p:anim>
                                    <p:set>
                                      <p:cBhvr>
                                        <p:cTn id="326" dur="1" fill="hold">
                                          <p:stCondLst>
                                            <p:cond delay="2999"/>
                                          </p:stCondLst>
                                        </p:cTn>
                                        <p:tgtEl>
                                          <p:spTgt spid="7"/>
                                        </p:tgtEl>
                                        <p:attrNameLst>
                                          <p:attrName>style.visibility</p:attrName>
                                        </p:attrNameLst>
                                      </p:cBhvr>
                                      <p:to>
                                        <p:strVal val="hidden"/>
                                      </p:to>
                                    </p:set>
                                  </p:childTnLst>
                                </p:cTn>
                              </p:par>
                              <p:par>
                                <p:cTn id="327" presetID="23" presetClass="exit" presetSubtype="544" fill="hold" nodeType="withEffect">
                                  <p:stCondLst>
                                    <p:cond delay="0"/>
                                  </p:stCondLst>
                                  <p:childTnLst>
                                    <p:anim calcmode="lin" valueType="num">
                                      <p:cBhvr>
                                        <p:cTn id="328" dur="3000"/>
                                        <p:tgtEl>
                                          <p:spTgt spid="8"/>
                                        </p:tgtEl>
                                        <p:attrNameLst>
                                          <p:attrName>ppt_w</p:attrName>
                                        </p:attrNameLst>
                                      </p:cBhvr>
                                      <p:tavLst>
                                        <p:tav tm="0">
                                          <p:val>
                                            <p:strVal val="ppt_w"/>
                                          </p:val>
                                        </p:tav>
                                        <p:tav tm="100000">
                                          <p:val>
                                            <p:fltVal val="0"/>
                                          </p:val>
                                        </p:tav>
                                      </p:tavLst>
                                    </p:anim>
                                    <p:anim calcmode="lin" valueType="num">
                                      <p:cBhvr>
                                        <p:cTn id="329" dur="3000"/>
                                        <p:tgtEl>
                                          <p:spTgt spid="8"/>
                                        </p:tgtEl>
                                        <p:attrNameLst>
                                          <p:attrName>ppt_h</p:attrName>
                                        </p:attrNameLst>
                                      </p:cBhvr>
                                      <p:tavLst>
                                        <p:tav tm="0">
                                          <p:val>
                                            <p:strVal val="ppt_h"/>
                                          </p:val>
                                        </p:tav>
                                        <p:tav tm="100000">
                                          <p:val>
                                            <p:fltVal val="0"/>
                                          </p:val>
                                        </p:tav>
                                      </p:tavLst>
                                    </p:anim>
                                    <p:anim calcmode="lin" valueType="num">
                                      <p:cBhvr>
                                        <p:cTn id="330" dur="3000"/>
                                        <p:tgtEl>
                                          <p:spTgt spid="8"/>
                                        </p:tgtEl>
                                        <p:attrNameLst>
                                          <p:attrName>ppt_x</p:attrName>
                                        </p:attrNameLst>
                                      </p:cBhvr>
                                      <p:tavLst>
                                        <p:tav tm="0">
                                          <p:val>
                                            <p:strVal val="ppt_x"/>
                                          </p:val>
                                        </p:tav>
                                        <p:tav tm="100000">
                                          <p:val>
                                            <p:fltVal val="0.5"/>
                                          </p:val>
                                        </p:tav>
                                      </p:tavLst>
                                    </p:anim>
                                    <p:anim calcmode="lin" valueType="num">
                                      <p:cBhvr>
                                        <p:cTn id="331" dur="3000"/>
                                        <p:tgtEl>
                                          <p:spTgt spid="8"/>
                                        </p:tgtEl>
                                        <p:attrNameLst>
                                          <p:attrName>ppt_y</p:attrName>
                                        </p:attrNameLst>
                                      </p:cBhvr>
                                      <p:tavLst>
                                        <p:tav tm="0">
                                          <p:val>
                                            <p:strVal val="ppt_y"/>
                                          </p:val>
                                        </p:tav>
                                        <p:tav tm="100000">
                                          <p:val>
                                            <p:fltVal val="0.5"/>
                                          </p:val>
                                        </p:tav>
                                      </p:tavLst>
                                    </p:anim>
                                    <p:set>
                                      <p:cBhvr>
                                        <p:cTn id="332" dur="1" fill="hold">
                                          <p:stCondLst>
                                            <p:cond delay="2999"/>
                                          </p:stCondLst>
                                        </p:cTn>
                                        <p:tgtEl>
                                          <p:spTgt spid="8"/>
                                        </p:tgtEl>
                                        <p:attrNameLst>
                                          <p:attrName>style.visibility</p:attrName>
                                        </p:attrNameLst>
                                      </p:cBhvr>
                                      <p:to>
                                        <p:strVal val="hidden"/>
                                      </p:to>
                                    </p:set>
                                  </p:childTnLst>
                                </p:cTn>
                              </p:par>
                              <p:par>
                                <p:cTn id="333" presetID="23" presetClass="exit" presetSubtype="544" fill="hold" nodeType="withEffect">
                                  <p:stCondLst>
                                    <p:cond delay="0"/>
                                  </p:stCondLst>
                                  <p:childTnLst>
                                    <p:anim calcmode="lin" valueType="num">
                                      <p:cBhvr>
                                        <p:cTn id="334" dur="3000"/>
                                        <p:tgtEl>
                                          <p:spTgt spid="9"/>
                                        </p:tgtEl>
                                        <p:attrNameLst>
                                          <p:attrName>ppt_w</p:attrName>
                                        </p:attrNameLst>
                                      </p:cBhvr>
                                      <p:tavLst>
                                        <p:tav tm="0">
                                          <p:val>
                                            <p:strVal val="ppt_w"/>
                                          </p:val>
                                        </p:tav>
                                        <p:tav tm="100000">
                                          <p:val>
                                            <p:fltVal val="0"/>
                                          </p:val>
                                        </p:tav>
                                      </p:tavLst>
                                    </p:anim>
                                    <p:anim calcmode="lin" valueType="num">
                                      <p:cBhvr>
                                        <p:cTn id="335" dur="3000"/>
                                        <p:tgtEl>
                                          <p:spTgt spid="9"/>
                                        </p:tgtEl>
                                        <p:attrNameLst>
                                          <p:attrName>ppt_h</p:attrName>
                                        </p:attrNameLst>
                                      </p:cBhvr>
                                      <p:tavLst>
                                        <p:tav tm="0">
                                          <p:val>
                                            <p:strVal val="ppt_h"/>
                                          </p:val>
                                        </p:tav>
                                        <p:tav tm="100000">
                                          <p:val>
                                            <p:fltVal val="0"/>
                                          </p:val>
                                        </p:tav>
                                      </p:tavLst>
                                    </p:anim>
                                    <p:anim calcmode="lin" valueType="num">
                                      <p:cBhvr>
                                        <p:cTn id="336" dur="3000"/>
                                        <p:tgtEl>
                                          <p:spTgt spid="9"/>
                                        </p:tgtEl>
                                        <p:attrNameLst>
                                          <p:attrName>ppt_x</p:attrName>
                                        </p:attrNameLst>
                                      </p:cBhvr>
                                      <p:tavLst>
                                        <p:tav tm="0">
                                          <p:val>
                                            <p:strVal val="ppt_x"/>
                                          </p:val>
                                        </p:tav>
                                        <p:tav tm="100000">
                                          <p:val>
                                            <p:fltVal val="0.5"/>
                                          </p:val>
                                        </p:tav>
                                      </p:tavLst>
                                    </p:anim>
                                    <p:anim calcmode="lin" valueType="num">
                                      <p:cBhvr>
                                        <p:cTn id="337" dur="3000"/>
                                        <p:tgtEl>
                                          <p:spTgt spid="9"/>
                                        </p:tgtEl>
                                        <p:attrNameLst>
                                          <p:attrName>ppt_y</p:attrName>
                                        </p:attrNameLst>
                                      </p:cBhvr>
                                      <p:tavLst>
                                        <p:tav tm="0">
                                          <p:val>
                                            <p:strVal val="ppt_y"/>
                                          </p:val>
                                        </p:tav>
                                        <p:tav tm="100000">
                                          <p:val>
                                            <p:fltVal val="0.5"/>
                                          </p:val>
                                        </p:tav>
                                      </p:tavLst>
                                    </p:anim>
                                    <p:set>
                                      <p:cBhvr>
                                        <p:cTn id="338" dur="1" fill="hold">
                                          <p:stCondLst>
                                            <p:cond delay="2999"/>
                                          </p:stCondLst>
                                        </p:cTn>
                                        <p:tgtEl>
                                          <p:spTgt spid="9"/>
                                        </p:tgtEl>
                                        <p:attrNameLst>
                                          <p:attrName>style.visibility</p:attrName>
                                        </p:attrNameLst>
                                      </p:cBhvr>
                                      <p:to>
                                        <p:strVal val="hidden"/>
                                      </p:to>
                                    </p:set>
                                  </p:childTnLst>
                                </p:cTn>
                              </p:par>
                              <p:par>
                                <p:cTn id="339" presetID="23" presetClass="exit" presetSubtype="544" fill="hold" nodeType="withEffect">
                                  <p:stCondLst>
                                    <p:cond delay="0"/>
                                  </p:stCondLst>
                                  <p:childTnLst>
                                    <p:anim calcmode="lin" valueType="num">
                                      <p:cBhvr>
                                        <p:cTn id="340" dur="3000"/>
                                        <p:tgtEl>
                                          <p:spTgt spid="10"/>
                                        </p:tgtEl>
                                        <p:attrNameLst>
                                          <p:attrName>ppt_w</p:attrName>
                                        </p:attrNameLst>
                                      </p:cBhvr>
                                      <p:tavLst>
                                        <p:tav tm="0">
                                          <p:val>
                                            <p:strVal val="ppt_w"/>
                                          </p:val>
                                        </p:tav>
                                        <p:tav tm="100000">
                                          <p:val>
                                            <p:fltVal val="0"/>
                                          </p:val>
                                        </p:tav>
                                      </p:tavLst>
                                    </p:anim>
                                    <p:anim calcmode="lin" valueType="num">
                                      <p:cBhvr>
                                        <p:cTn id="341" dur="3000"/>
                                        <p:tgtEl>
                                          <p:spTgt spid="10"/>
                                        </p:tgtEl>
                                        <p:attrNameLst>
                                          <p:attrName>ppt_h</p:attrName>
                                        </p:attrNameLst>
                                      </p:cBhvr>
                                      <p:tavLst>
                                        <p:tav tm="0">
                                          <p:val>
                                            <p:strVal val="ppt_h"/>
                                          </p:val>
                                        </p:tav>
                                        <p:tav tm="100000">
                                          <p:val>
                                            <p:fltVal val="0"/>
                                          </p:val>
                                        </p:tav>
                                      </p:tavLst>
                                    </p:anim>
                                    <p:anim calcmode="lin" valueType="num">
                                      <p:cBhvr>
                                        <p:cTn id="342" dur="3000"/>
                                        <p:tgtEl>
                                          <p:spTgt spid="10"/>
                                        </p:tgtEl>
                                        <p:attrNameLst>
                                          <p:attrName>ppt_x</p:attrName>
                                        </p:attrNameLst>
                                      </p:cBhvr>
                                      <p:tavLst>
                                        <p:tav tm="0">
                                          <p:val>
                                            <p:strVal val="ppt_x"/>
                                          </p:val>
                                        </p:tav>
                                        <p:tav tm="100000">
                                          <p:val>
                                            <p:fltVal val="0.5"/>
                                          </p:val>
                                        </p:tav>
                                      </p:tavLst>
                                    </p:anim>
                                    <p:anim calcmode="lin" valueType="num">
                                      <p:cBhvr>
                                        <p:cTn id="343" dur="3000"/>
                                        <p:tgtEl>
                                          <p:spTgt spid="10"/>
                                        </p:tgtEl>
                                        <p:attrNameLst>
                                          <p:attrName>ppt_y</p:attrName>
                                        </p:attrNameLst>
                                      </p:cBhvr>
                                      <p:tavLst>
                                        <p:tav tm="0">
                                          <p:val>
                                            <p:strVal val="ppt_y"/>
                                          </p:val>
                                        </p:tav>
                                        <p:tav tm="100000">
                                          <p:val>
                                            <p:fltVal val="0.5"/>
                                          </p:val>
                                        </p:tav>
                                      </p:tavLst>
                                    </p:anim>
                                    <p:set>
                                      <p:cBhvr>
                                        <p:cTn id="344" dur="1" fill="hold">
                                          <p:stCondLst>
                                            <p:cond delay="2999"/>
                                          </p:stCondLst>
                                        </p:cTn>
                                        <p:tgtEl>
                                          <p:spTgt spid="10"/>
                                        </p:tgtEl>
                                        <p:attrNameLst>
                                          <p:attrName>style.visibility</p:attrName>
                                        </p:attrNameLst>
                                      </p:cBhvr>
                                      <p:to>
                                        <p:strVal val="hidden"/>
                                      </p:to>
                                    </p:set>
                                  </p:childTnLst>
                                </p:cTn>
                              </p:par>
                              <p:par>
                                <p:cTn id="345" presetID="23" presetClass="exit" presetSubtype="544" fill="hold" nodeType="withEffect">
                                  <p:stCondLst>
                                    <p:cond delay="0"/>
                                  </p:stCondLst>
                                  <p:childTnLst>
                                    <p:anim calcmode="lin" valueType="num">
                                      <p:cBhvr>
                                        <p:cTn id="346" dur="3000"/>
                                        <p:tgtEl>
                                          <p:spTgt spid="11"/>
                                        </p:tgtEl>
                                        <p:attrNameLst>
                                          <p:attrName>ppt_w</p:attrName>
                                        </p:attrNameLst>
                                      </p:cBhvr>
                                      <p:tavLst>
                                        <p:tav tm="0">
                                          <p:val>
                                            <p:strVal val="ppt_w"/>
                                          </p:val>
                                        </p:tav>
                                        <p:tav tm="100000">
                                          <p:val>
                                            <p:fltVal val="0"/>
                                          </p:val>
                                        </p:tav>
                                      </p:tavLst>
                                    </p:anim>
                                    <p:anim calcmode="lin" valueType="num">
                                      <p:cBhvr>
                                        <p:cTn id="347" dur="3000"/>
                                        <p:tgtEl>
                                          <p:spTgt spid="11"/>
                                        </p:tgtEl>
                                        <p:attrNameLst>
                                          <p:attrName>ppt_h</p:attrName>
                                        </p:attrNameLst>
                                      </p:cBhvr>
                                      <p:tavLst>
                                        <p:tav tm="0">
                                          <p:val>
                                            <p:strVal val="ppt_h"/>
                                          </p:val>
                                        </p:tav>
                                        <p:tav tm="100000">
                                          <p:val>
                                            <p:fltVal val="0"/>
                                          </p:val>
                                        </p:tav>
                                      </p:tavLst>
                                    </p:anim>
                                    <p:anim calcmode="lin" valueType="num">
                                      <p:cBhvr>
                                        <p:cTn id="348" dur="3000"/>
                                        <p:tgtEl>
                                          <p:spTgt spid="11"/>
                                        </p:tgtEl>
                                        <p:attrNameLst>
                                          <p:attrName>ppt_x</p:attrName>
                                        </p:attrNameLst>
                                      </p:cBhvr>
                                      <p:tavLst>
                                        <p:tav tm="0">
                                          <p:val>
                                            <p:strVal val="ppt_x"/>
                                          </p:val>
                                        </p:tav>
                                        <p:tav tm="100000">
                                          <p:val>
                                            <p:fltVal val="0.5"/>
                                          </p:val>
                                        </p:tav>
                                      </p:tavLst>
                                    </p:anim>
                                    <p:anim calcmode="lin" valueType="num">
                                      <p:cBhvr>
                                        <p:cTn id="349" dur="3000"/>
                                        <p:tgtEl>
                                          <p:spTgt spid="11"/>
                                        </p:tgtEl>
                                        <p:attrNameLst>
                                          <p:attrName>ppt_y</p:attrName>
                                        </p:attrNameLst>
                                      </p:cBhvr>
                                      <p:tavLst>
                                        <p:tav tm="0">
                                          <p:val>
                                            <p:strVal val="ppt_y"/>
                                          </p:val>
                                        </p:tav>
                                        <p:tav tm="100000">
                                          <p:val>
                                            <p:fltVal val="0.5"/>
                                          </p:val>
                                        </p:tav>
                                      </p:tavLst>
                                    </p:anim>
                                    <p:set>
                                      <p:cBhvr>
                                        <p:cTn id="350" dur="1" fill="hold">
                                          <p:stCondLst>
                                            <p:cond delay="2999"/>
                                          </p:stCondLst>
                                        </p:cTn>
                                        <p:tgtEl>
                                          <p:spTgt spid="11"/>
                                        </p:tgtEl>
                                        <p:attrNameLst>
                                          <p:attrName>style.visibility</p:attrName>
                                        </p:attrNameLst>
                                      </p:cBhvr>
                                      <p:to>
                                        <p:strVal val="hidden"/>
                                      </p:to>
                                    </p:set>
                                  </p:childTnLst>
                                </p:cTn>
                              </p:par>
                              <p:par>
                                <p:cTn id="351" presetID="23" presetClass="exit" presetSubtype="544" fill="hold" nodeType="withEffect">
                                  <p:stCondLst>
                                    <p:cond delay="0"/>
                                  </p:stCondLst>
                                  <p:childTnLst>
                                    <p:anim calcmode="lin" valueType="num">
                                      <p:cBhvr>
                                        <p:cTn id="352" dur="3000"/>
                                        <p:tgtEl>
                                          <p:spTgt spid="12"/>
                                        </p:tgtEl>
                                        <p:attrNameLst>
                                          <p:attrName>ppt_w</p:attrName>
                                        </p:attrNameLst>
                                      </p:cBhvr>
                                      <p:tavLst>
                                        <p:tav tm="0">
                                          <p:val>
                                            <p:strVal val="ppt_w"/>
                                          </p:val>
                                        </p:tav>
                                        <p:tav tm="100000">
                                          <p:val>
                                            <p:fltVal val="0"/>
                                          </p:val>
                                        </p:tav>
                                      </p:tavLst>
                                    </p:anim>
                                    <p:anim calcmode="lin" valueType="num">
                                      <p:cBhvr>
                                        <p:cTn id="353" dur="3000"/>
                                        <p:tgtEl>
                                          <p:spTgt spid="12"/>
                                        </p:tgtEl>
                                        <p:attrNameLst>
                                          <p:attrName>ppt_h</p:attrName>
                                        </p:attrNameLst>
                                      </p:cBhvr>
                                      <p:tavLst>
                                        <p:tav tm="0">
                                          <p:val>
                                            <p:strVal val="ppt_h"/>
                                          </p:val>
                                        </p:tav>
                                        <p:tav tm="100000">
                                          <p:val>
                                            <p:fltVal val="0"/>
                                          </p:val>
                                        </p:tav>
                                      </p:tavLst>
                                    </p:anim>
                                    <p:anim calcmode="lin" valueType="num">
                                      <p:cBhvr>
                                        <p:cTn id="354" dur="3000"/>
                                        <p:tgtEl>
                                          <p:spTgt spid="12"/>
                                        </p:tgtEl>
                                        <p:attrNameLst>
                                          <p:attrName>ppt_x</p:attrName>
                                        </p:attrNameLst>
                                      </p:cBhvr>
                                      <p:tavLst>
                                        <p:tav tm="0">
                                          <p:val>
                                            <p:strVal val="ppt_x"/>
                                          </p:val>
                                        </p:tav>
                                        <p:tav tm="100000">
                                          <p:val>
                                            <p:fltVal val="0.5"/>
                                          </p:val>
                                        </p:tav>
                                      </p:tavLst>
                                    </p:anim>
                                    <p:anim calcmode="lin" valueType="num">
                                      <p:cBhvr>
                                        <p:cTn id="355" dur="3000"/>
                                        <p:tgtEl>
                                          <p:spTgt spid="12"/>
                                        </p:tgtEl>
                                        <p:attrNameLst>
                                          <p:attrName>ppt_y</p:attrName>
                                        </p:attrNameLst>
                                      </p:cBhvr>
                                      <p:tavLst>
                                        <p:tav tm="0">
                                          <p:val>
                                            <p:strVal val="ppt_y"/>
                                          </p:val>
                                        </p:tav>
                                        <p:tav tm="100000">
                                          <p:val>
                                            <p:fltVal val="0.5"/>
                                          </p:val>
                                        </p:tav>
                                      </p:tavLst>
                                    </p:anim>
                                    <p:set>
                                      <p:cBhvr>
                                        <p:cTn id="356" dur="1" fill="hold">
                                          <p:stCondLst>
                                            <p:cond delay="2999"/>
                                          </p:stCondLst>
                                        </p:cTn>
                                        <p:tgtEl>
                                          <p:spTgt spid="12"/>
                                        </p:tgtEl>
                                        <p:attrNameLst>
                                          <p:attrName>style.visibility</p:attrName>
                                        </p:attrNameLst>
                                      </p:cBhvr>
                                      <p:to>
                                        <p:strVal val="hidden"/>
                                      </p:to>
                                    </p:set>
                                  </p:childTnLst>
                                </p:cTn>
                              </p:par>
                              <p:par>
                                <p:cTn id="357" presetID="23" presetClass="exit" presetSubtype="544" fill="hold" nodeType="withEffect">
                                  <p:stCondLst>
                                    <p:cond delay="0"/>
                                  </p:stCondLst>
                                  <p:childTnLst>
                                    <p:anim calcmode="lin" valueType="num">
                                      <p:cBhvr>
                                        <p:cTn id="358" dur="3000"/>
                                        <p:tgtEl>
                                          <p:spTgt spid="13"/>
                                        </p:tgtEl>
                                        <p:attrNameLst>
                                          <p:attrName>ppt_w</p:attrName>
                                        </p:attrNameLst>
                                      </p:cBhvr>
                                      <p:tavLst>
                                        <p:tav tm="0">
                                          <p:val>
                                            <p:strVal val="ppt_w"/>
                                          </p:val>
                                        </p:tav>
                                        <p:tav tm="100000">
                                          <p:val>
                                            <p:fltVal val="0"/>
                                          </p:val>
                                        </p:tav>
                                      </p:tavLst>
                                    </p:anim>
                                    <p:anim calcmode="lin" valueType="num">
                                      <p:cBhvr>
                                        <p:cTn id="359" dur="3000"/>
                                        <p:tgtEl>
                                          <p:spTgt spid="13"/>
                                        </p:tgtEl>
                                        <p:attrNameLst>
                                          <p:attrName>ppt_h</p:attrName>
                                        </p:attrNameLst>
                                      </p:cBhvr>
                                      <p:tavLst>
                                        <p:tav tm="0">
                                          <p:val>
                                            <p:strVal val="ppt_h"/>
                                          </p:val>
                                        </p:tav>
                                        <p:tav tm="100000">
                                          <p:val>
                                            <p:fltVal val="0"/>
                                          </p:val>
                                        </p:tav>
                                      </p:tavLst>
                                    </p:anim>
                                    <p:anim calcmode="lin" valueType="num">
                                      <p:cBhvr>
                                        <p:cTn id="360" dur="3000"/>
                                        <p:tgtEl>
                                          <p:spTgt spid="13"/>
                                        </p:tgtEl>
                                        <p:attrNameLst>
                                          <p:attrName>ppt_x</p:attrName>
                                        </p:attrNameLst>
                                      </p:cBhvr>
                                      <p:tavLst>
                                        <p:tav tm="0">
                                          <p:val>
                                            <p:strVal val="ppt_x"/>
                                          </p:val>
                                        </p:tav>
                                        <p:tav tm="100000">
                                          <p:val>
                                            <p:fltVal val="0.5"/>
                                          </p:val>
                                        </p:tav>
                                      </p:tavLst>
                                    </p:anim>
                                    <p:anim calcmode="lin" valueType="num">
                                      <p:cBhvr>
                                        <p:cTn id="361" dur="3000"/>
                                        <p:tgtEl>
                                          <p:spTgt spid="13"/>
                                        </p:tgtEl>
                                        <p:attrNameLst>
                                          <p:attrName>ppt_y</p:attrName>
                                        </p:attrNameLst>
                                      </p:cBhvr>
                                      <p:tavLst>
                                        <p:tav tm="0">
                                          <p:val>
                                            <p:strVal val="ppt_y"/>
                                          </p:val>
                                        </p:tav>
                                        <p:tav tm="100000">
                                          <p:val>
                                            <p:fltVal val="0.5"/>
                                          </p:val>
                                        </p:tav>
                                      </p:tavLst>
                                    </p:anim>
                                    <p:set>
                                      <p:cBhvr>
                                        <p:cTn id="362" dur="1" fill="hold">
                                          <p:stCondLst>
                                            <p:cond delay="2999"/>
                                          </p:stCondLst>
                                        </p:cTn>
                                        <p:tgtEl>
                                          <p:spTgt spid="13"/>
                                        </p:tgtEl>
                                        <p:attrNameLst>
                                          <p:attrName>style.visibility</p:attrName>
                                        </p:attrNameLst>
                                      </p:cBhvr>
                                      <p:to>
                                        <p:strVal val="hidden"/>
                                      </p:to>
                                    </p:set>
                                  </p:childTnLst>
                                </p:cTn>
                              </p:par>
                              <p:par>
                                <p:cTn id="363" presetID="23" presetClass="exit" presetSubtype="544" fill="hold" nodeType="withEffect">
                                  <p:stCondLst>
                                    <p:cond delay="0"/>
                                  </p:stCondLst>
                                  <p:childTnLst>
                                    <p:anim calcmode="lin" valueType="num">
                                      <p:cBhvr>
                                        <p:cTn id="364" dur="3000"/>
                                        <p:tgtEl>
                                          <p:spTgt spid="14"/>
                                        </p:tgtEl>
                                        <p:attrNameLst>
                                          <p:attrName>ppt_w</p:attrName>
                                        </p:attrNameLst>
                                      </p:cBhvr>
                                      <p:tavLst>
                                        <p:tav tm="0">
                                          <p:val>
                                            <p:strVal val="ppt_w"/>
                                          </p:val>
                                        </p:tav>
                                        <p:tav tm="100000">
                                          <p:val>
                                            <p:fltVal val="0"/>
                                          </p:val>
                                        </p:tav>
                                      </p:tavLst>
                                    </p:anim>
                                    <p:anim calcmode="lin" valueType="num">
                                      <p:cBhvr>
                                        <p:cTn id="365" dur="3000"/>
                                        <p:tgtEl>
                                          <p:spTgt spid="14"/>
                                        </p:tgtEl>
                                        <p:attrNameLst>
                                          <p:attrName>ppt_h</p:attrName>
                                        </p:attrNameLst>
                                      </p:cBhvr>
                                      <p:tavLst>
                                        <p:tav tm="0">
                                          <p:val>
                                            <p:strVal val="ppt_h"/>
                                          </p:val>
                                        </p:tav>
                                        <p:tav tm="100000">
                                          <p:val>
                                            <p:fltVal val="0"/>
                                          </p:val>
                                        </p:tav>
                                      </p:tavLst>
                                    </p:anim>
                                    <p:anim calcmode="lin" valueType="num">
                                      <p:cBhvr>
                                        <p:cTn id="366" dur="3000"/>
                                        <p:tgtEl>
                                          <p:spTgt spid="14"/>
                                        </p:tgtEl>
                                        <p:attrNameLst>
                                          <p:attrName>ppt_x</p:attrName>
                                        </p:attrNameLst>
                                      </p:cBhvr>
                                      <p:tavLst>
                                        <p:tav tm="0">
                                          <p:val>
                                            <p:strVal val="ppt_x"/>
                                          </p:val>
                                        </p:tav>
                                        <p:tav tm="100000">
                                          <p:val>
                                            <p:fltVal val="0.5"/>
                                          </p:val>
                                        </p:tav>
                                      </p:tavLst>
                                    </p:anim>
                                    <p:anim calcmode="lin" valueType="num">
                                      <p:cBhvr>
                                        <p:cTn id="367" dur="3000"/>
                                        <p:tgtEl>
                                          <p:spTgt spid="14"/>
                                        </p:tgtEl>
                                        <p:attrNameLst>
                                          <p:attrName>ppt_y</p:attrName>
                                        </p:attrNameLst>
                                      </p:cBhvr>
                                      <p:tavLst>
                                        <p:tav tm="0">
                                          <p:val>
                                            <p:strVal val="ppt_y"/>
                                          </p:val>
                                        </p:tav>
                                        <p:tav tm="100000">
                                          <p:val>
                                            <p:fltVal val="0.5"/>
                                          </p:val>
                                        </p:tav>
                                      </p:tavLst>
                                    </p:anim>
                                    <p:set>
                                      <p:cBhvr>
                                        <p:cTn id="368" dur="1" fill="hold">
                                          <p:stCondLst>
                                            <p:cond delay="2999"/>
                                          </p:stCondLst>
                                        </p:cTn>
                                        <p:tgtEl>
                                          <p:spTgt spid="14"/>
                                        </p:tgtEl>
                                        <p:attrNameLst>
                                          <p:attrName>style.visibility</p:attrName>
                                        </p:attrNameLst>
                                      </p:cBhvr>
                                      <p:to>
                                        <p:strVal val="hidden"/>
                                      </p:to>
                                    </p:set>
                                  </p:childTnLst>
                                </p:cTn>
                              </p:par>
                              <p:par>
                                <p:cTn id="369" presetID="23" presetClass="exit" presetSubtype="544" fill="hold" nodeType="withEffect">
                                  <p:stCondLst>
                                    <p:cond delay="0"/>
                                  </p:stCondLst>
                                  <p:childTnLst>
                                    <p:anim calcmode="lin" valueType="num">
                                      <p:cBhvr>
                                        <p:cTn id="370" dur="3000"/>
                                        <p:tgtEl>
                                          <p:spTgt spid="15"/>
                                        </p:tgtEl>
                                        <p:attrNameLst>
                                          <p:attrName>ppt_w</p:attrName>
                                        </p:attrNameLst>
                                      </p:cBhvr>
                                      <p:tavLst>
                                        <p:tav tm="0">
                                          <p:val>
                                            <p:strVal val="ppt_w"/>
                                          </p:val>
                                        </p:tav>
                                        <p:tav tm="100000">
                                          <p:val>
                                            <p:fltVal val="0"/>
                                          </p:val>
                                        </p:tav>
                                      </p:tavLst>
                                    </p:anim>
                                    <p:anim calcmode="lin" valueType="num">
                                      <p:cBhvr>
                                        <p:cTn id="371" dur="3000"/>
                                        <p:tgtEl>
                                          <p:spTgt spid="15"/>
                                        </p:tgtEl>
                                        <p:attrNameLst>
                                          <p:attrName>ppt_h</p:attrName>
                                        </p:attrNameLst>
                                      </p:cBhvr>
                                      <p:tavLst>
                                        <p:tav tm="0">
                                          <p:val>
                                            <p:strVal val="ppt_h"/>
                                          </p:val>
                                        </p:tav>
                                        <p:tav tm="100000">
                                          <p:val>
                                            <p:fltVal val="0"/>
                                          </p:val>
                                        </p:tav>
                                      </p:tavLst>
                                    </p:anim>
                                    <p:anim calcmode="lin" valueType="num">
                                      <p:cBhvr>
                                        <p:cTn id="372" dur="3000"/>
                                        <p:tgtEl>
                                          <p:spTgt spid="15"/>
                                        </p:tgtEl>
                                        <p:attrNameLst>
                                          <p:attrName>ppt_x</p:attrName>
                                        </p:attrNameLst>
                                      </p:cBhvr>
                                      <p:tavLst>
                                        <p:tav tm="0">
                                          <p:val>
                                            <p:strVal val="ppt_x"/>
                                          </p:val>
                                        </p:tav>
                                        <p:tav tm="100000">
                                          <p:val>
                                            <p:fltVal val="0.5"/>
                                          </p:val>
                                        </p:tav>
                                      </p:tavLst>
                                    </p:anim>
                                    <p:anim calcmode="lin" valueType="num">
                                      <p:cBhvr>
                                        <p:cTn id="373" dur="3000"/>
                                        <p:tgtEl>
                                          <p:spTgt spid="15"/>
                                        </p:tgtEl>
                                        <p:attrNameLst>
                                          <p:attrName>ppt_y</p:attrName>
                                        </p:attrNameLst>
                                      </p:cBhvr>
                                      <p:tavLst>
                                        <p:tav tm="0">
                                          <p:val>
                                            <p:strVal val="ppt_y"/>
                                          </p:val>
                                        </p:tav>
                                        <p:tav tm="100000">
                                          <p:val>
                                            <p:fltVal val="0.5"/>
                                          </p:val>
                                        </p:tav>
                                      </p:tavLst>
                                    </p:anim>
                                    <p:set>
                                      <p:cBhvr>
                                        <p:cTn id="374" dur="1" fill="hold">
                                          <p:stCondLst>
                                            <p:cond delay="2999"/>
                                          </p:stCondLst>
                                        </p:cTn>
                                        <p:tgtEl>
                                          <p:spTgt spid="15"/>
                                        </p:tgtEl>
                                        <p:attrNameLst>
                                          <p:attrName>style.visibility</p:attrName>
                                        </p:attrNameLst>
                                      </p:cBhvr>
                                      <p:to>
                                        <p:strVal val="hidden"/>
                                      </p:to>
                                    </p:set>
                                  </p:childTnLst>
                                </p:cTn>
                              </p:par>
                              <p:par>
                                <p:cTn id="375" presetID="23" presetClass="exit" presetSubtype="544" fill="hold" nodeType="withEffect">
                                  <p:stCondLst>
                                    <p:cond delay="0"/>
                                  </p:stCondLst>
                                  <p:childTnLst>
                                    <p:anim calcmode="lin" valueType="num">
                                      <p:cBhvr>
                                        <p:cTn id="376" dur="3000"/>
                                        <p:tgtEl>
                                          <p:spTgt spid="16"/>
                                        </p:tgtEl>
                                        <p:attrNameLst>
                                          <p:attrName>ppt_w</p:attrName>
                                        </p:attrNameLst>
                                      </p:cBhvr>
                                      <p:tavLst>
                                        <p:tav tm="0">
                                          <p:val>
                                            <p:strVal val="ppt_w"/>
                                          </p:val>
                                        </p:tav>
                                        <p:tav tm="100000">
                                          <p:val>
                                            <p:fltVal val="0"/>
                                          </p:val>
                                        </p:tav>
                                      </p:tavLst>
                                    </p:anim>
                                    <p:anim calcmode="lin" valueType="num">
                                      <p:cBhvr>
                                        <p:cTn id="377" dur="3000"/>
                                        <p:tgtEl>
                                          <p:spTgt spid="16"/>
                                        </p:tgtEl>
                                        <p:attrNameLst>
                                          <p:attrName>ppt_h</p:attrName>
                                        </p:attrNameLst>
                                      </p:cBhvr>
                                      <p:tavLst>
                                        <p:tav tm="0">
                                          <p:val>
                                            <p:strVal val="ppt_h"/>
                                          </p:val>
                                        </p:tav>
                                        <p:tav tm="100000">
                                          <p:val>
                                            <p:fltVal val="0"/>
                                          </p:val>
                                        </p:tav>
                                      </p:tavLst>
                                    </p:anim>
                                    <p:anim calcmode="lin" valueType="num">
                                      <p:cBhvr>
                                        <p:cTn id="378" dur="3000"/>
                                        <p:tgtEl>
                                          <p:spTgt spid="16"/>
                                        </p:tgtEl>
                                        <p:attrNameLst>
                                          <p:attrName>ppt_x</p:attrName>
                                        </p:attrNameLst>
                                      </p:cBhvr>
                                      <p:tavLst>
                                        <p:tav tm="0">
                                          <p:val>
                                            <p:strVal val="ppt_x"/>
                                          </p:val>
                                        </p:tav>
                                        <p:tav tm="100000">
                                          <p:val>
                                            <p:fltVal val="0.5"/>
                                          </p:val>
                                        </p:tav>
                                      </p:tavLst>
                                    </p:anim>
                                    <p:anim calcmode="lin" valueType="num">
                                      <p:cBhvr>
                                        <p:cTn id="379" dur="3000"/>
                                        <p:tgtEl>
                                          <p:spTgt spid="16"/>
                                        </p:tgtEl>
                                        <p:attrNameLst>
                                          <p:attrName>ppt_y</p:attrName>
                                        </p:attrNameLst>
                                      </p:cBhvr>
                                      <p:tavLst>
                                        <p:tav tm="0">
                                          <p:val>
                                            <p:strVal val="ppt_y"/>
                                          </p:val>
                                        </p:tav>
                                        <p:tav tm="100000">
                                          <p:val>
                                            <p:fltVal val="0.5"/>
                                          </p:val>
                                        </p:tav>
                                      </p:tavLst>
                                    </p:anim>
                                    <p:set>
                                      <p:cBhvr>
                                        <p:cTn id="380" dur="1" fill="hold">
                                          <p:stCondLst>
                                            <p:cond delay="2999"/>
                                          </p:stCondLst>
                                        </p:cTn>
                                        <p:tgtEl>
                                          <p:spTgt spid="16"/>
                                        </p:tgtEl>
                                        <p:attrNameLst>
                                          <p:attrName>style.visibility</p:attrName>
                                        </p:attrNameLst>
                                      </p:cBhvr>
                                      <p:to>
                                        <p:strVal val="hidden"/>
                                      </p:to>
                                    </p:set>
                                  </p:childTnLst>
                                </p:cTn>
                              </p:par>
                              <p:par>
                                <p:cTn id="381" presetID="23" presetClass="exit" presetSubtype="544" fill="hold" nodeType="withEffect">
                                  <p:stCondLst>
                                    <p:cond delay="0"/>
                                  </p:stCondLst>
                                  <p:childTnLst>
                                    <p:anim calcmode="lin" valueType="num">
                                      <p:cBhvr>
                                        <p:cTn id="382" dur="3000"/>
                                        <p:tgtEl>
                                          <p:spTgt spid="17"/>
                                        </p:tgtEl>
                                        <p:attrNameLst>
                                          <p:attrName>ppt_w</p:attrName>
                                        </p:attrNameLst>
                                      </p:cBhvr>
                                      <p:tavLst>
                                        <p:tav tm="0">
                                          <p:val>
                                            <p:strVal val="ppt_w"/>
                                          </p:val>
                                        </p:tav>
                                        <p:tav tm="100000">
                                          <p:val>
                                            <p:fltVal val="0"/>
                                          </p:val>
                                        </p:tav>
                                      </p:tavLst>
                                    </p:anim>
                                    <p:anim calcmode="lin" valueType="num">
                                      <p:cBhvr>
                                        <p:cTn id="383" dur="3000"/>
                                        <p:tgtEl>
                                          <p:spTgt spid="17"/>
                                        </p:tgtEl>
                                        <p:attrNameLst>
                                          <p:attrName>ppt_h</p:attrName>
                                        </p:attrNameLst>
                                      </p:cBhvr>
                                      <p:tavLst>
                                        <p:tav tm="0">
                                          <p:val>
                                            <p:strVal val="ppt_h"/>
                                          </p:val>
                                        </p:tav>
                                        <p:tav tm="100000">
                                          <p:val>
                                            <p:fltVal val="0"/>
                                          </p:val>
                                        </p:tav>
                                      </p:tavLst>
                                    </p:anim>
                                    <p:anim calcmode="lin" valueType="num">
                                      <p:cBhvr>
                                        <p:cTn id="384" dur="3000"/>
                                        <p:tgtEl>
                                          <p:spTgt spid="17"/>
                                        </p:tgtEl>
                                        <p:attrNameLst>
                                          <p:attrName>ppt_x</p:attrName>
                                        </p:attrNameLst>
                                      </p:cBhvr>
                                      <p:tavLst>
                                        <p:tav tm="0">
                                          <p:val>
                                            <p:strVal val="ppt_x"/>
                                          </p:val>
                                        </p:tav>
                                        <p:tav tm="100000">
                                          <p:val>
                                            <p:fltVal val="0.5"/>
                                          </p:val>
                                        </p:tav>
                                      </p:tavLst>
                                    </p:anim>
                                    <p:anim calcmode="lin" valueType="num">
                                      <p:cBhvr>
                                        <p:cTn id="385" dur="3000"/>
                                        <p:tgtEl>
                                          <p:spTgt spid="17"/>
                                        </p:tgtEl>
                                        <p:attrNameLst>
                                          <p:attrName>ppt_y</p:attrName>
                                        </p:attrNameLst>
                                      </p:cBhvr>
                                      <p:tavLst>
                                        <p:tav tm="0">
                                          <p:val>
                                            <p:strVal val="ppt_y"/>
                                          </p:val>
                                        </p:tav>
                                        <p:tav tm="100000">
                                          <p:val>
                                            <p:fltVal val="0.5"/>
                                          </p:val>
                                        </p:tav>
                                      </p:tavLst>
                                    </p:anim>
                                    <p:set>
                                      <p:cBhvr>
                                        <p:cTn id="386" dur="1" fill="hold">
                                          <p:stCondLst>
                                            <p:cond delay="2999"/>
                                          </p:stCondLst>
                                        </p:cTn>
                                        <p:tgtEl>
                                          <p:spTgt spid="17"/>
                                        </p:tgtEl>
                                        <p:attrNameLst>
                                          <p:attrName>style.visibility</p:attrName>
                                        </p:attrNameLst>
                                      </p:cBhvr>
                                      <p:to>
                                        <p:strVal val="hidden"/>
                                      </p:to>
                                    </p:set>
                                  </p:childTnLst>
                                </p:cTn>
                              </p:par>
                              <p:par>
                                <p:cTn id="387" presetID="23" presetClass="exit" presetSubtype="544" fill="hold" nodeType="withEffect">
                                  <p:stCondLst>
                                    <p:cond delay="0"/>
                                  </p:stCondLst>
                                  <p:childTnLst>
                                    <p:anim calcmode="lin" valueType="num">
                                      <p:cBhvr>
                                        <p:cTn id="388" dur="3000"/>
                                        <p:tgtEl>
                                          <p:spTgt spid="18"/>
                                        </p:tgtEl>
                                        <p:attrNameLst>
                                          <p:attrName>ppt_w</p:attrName>
                                        </p:attrNameLst>
                                      </p:cBhvr>
                                      <p:tavLst>
                                        <p:tav tm="0">
                                          <p:val>
                                            <p:strVal val="ppt_w"/>
                                          </p:val>
                                        </p:tav>
                                        <p:tav tm="100000">
                                          <p:val>
                                            <p:fltVal val="0"/>
                                          </p:val>
                                        </p:tav>
                                      </p:tavLst>
                                    </p:anim>
                                    <p:anim calcmode="lin" valueType="num">
                                      <p:cBhvr>
                                        <p:cTn id="389" dur="3000"/>
                                        <p:tgtEl>
                                          <p:spTgt spid="18"/>
                                        </p:tgtEl>
                                        <p:attrNameLst>
                                          <p:attrName>ppt_h</p:attrName>
                                        </p:attrNameLst>
                                      </p:cBhvr>
                                      <p:tavLst>
                                        <p:tav tm="0">
                                          <p:val>
                                            <p:strVal val="ppt_h"/>
                                          </p:val>
                                        </p:tav>
                                        <p:tav tm="100000">
                                          <p:val>
                                            <p:fltVal val="0"/>
                                          </p:val>
                                        </p:tav>
                                      </p:tavLst>
                                    </p:anim>
                                    <p:anim calcmode="lin" valueType="num">
                                      <p:cBhvr>
                                        <p:cTn id="390" dur="3000"/>
                                        <p:tgtEl>
                                          <p:spTgt spid="18"/>
                                        </p:tgtEl>
                                        <p:attrNameLst>
                                          <p:attrName>ppt_x</p:attrName>
                                        </p:attrNameLst>
                                      </p:cBhvr>
                                      <p:tavLst>
                                        <p:tav tm="0">
                                          <p:val>
                                            <p:strVal val="ppt_x"/>
                                          </p:val>
                                        </p:tav>
                                        <p:tav tm="100000">
                                          <p:val>
                                            <p:fltVal val="0.5"/>
                                          </p:val>
                                        </p:tav>
                                      </p:tavLst>
                                    </p:anim>
                                    <p:anim calcmode="lin" valueType="num">
                                      <p:cBhvr>
                                        <p:cTn id="391" dur="3000"/>
                                        <p:tgtEl>
                                          <p:spTgt spid="18"/>
                                        </p:tgtEl>
                                        <p:attrNameLst>
                                          <p:attrName>ppt_y</p:attrName>
                                        </p:attrNameLst>
                                      </p:cBhvr>
                                      <p:tavLst>
                                        <p:tav tm="0">
                                          <p:val>
                                            <p:strVal val="ppt_y"/>
                                          </p:val>
                                        </p:tav>
                                        <p:tav tm="100000">
                                          <p:val>
                                            <p:fltVal val="0.5"/>
                                          </p:val>
                                        </p:tav>
                                      </p:tavLst>
                                    </p:anim>
                                    <p:set>
                                      <p:cBhvr>
                                        <p:cTn id="392" dur="1" fill="hold">
                                          <p:stCondLst>
                                            <p:cond delay="2999"/>
                                          </p:stCondLst>
                                        </p:cTn>
                                        <p:tgtEl>
                                          <p:spTgt spid="18"/>
                                        </p:tgtEl>
                                        <p:attrNameLst>
                                          <p:attrName>style.visibility</p:attrName>
                                        </p:attrNameLst>
                                      </p:cBhvr>
                                      <p:to>
                                        <p:strVal val="hidden"/>
                                      </p:to>
                                    </p:set>
                                  </p:childTnLst>
                                </p:cTn>
                              </p:par>
                              <p:par>
                                <p:cTn id="393" presetID="23" presetClass="exit" presetSubtype="544" fill="hold" nodeType="withEffect">
                                  <p:stCondLst>
                                    <p:cond delay="0"/>
                                  </p:stCondLst>
                                  <p:childTnLst>
                                    <p:anim calcmode="lin" valueType="num">
                                      <p:cBhvr>
                                        <p:cTn id="394" dur="3000"/>
                                        <p:tgtEl>
                                          <p:spTgt spid="19"/>
                                        </p:tgtEl>
                                        <p:attrNameLst>
                                          <p:attrName>ppt_w</p:attrName>
                                        </p:attrNameLst>
                                      </p:cBhvr>
                                      <p:tavLst>
                                        <p:tav tm="0">
                                          <p:val>
                                            <p:strVal val="ppt_w"/>
                                          </p:val>
                                        </p:tav>
                                        <p:tav tm="100000">
                                          <p:val>
                                            <p:fltVal val="0"/>
                                          </p:val>
                                        </p:tav>
                                      </p:tavLst>
                                    </p:anim>
                                    <p:anim calcmode="lin" valueType="num">
                                      <p:cBhvr>
                                        <p:cTn id="395" dur="3000"/>
                                        <p:tgtEl>
                                          <p:spTgt spid="19"/>
                                        </p:tgtEl>
                                        <p:attrNameLst>
                                          <p:attrName>ppt_h</p:attrName>
                                        </p:attrNameLst>
                                      </p:cBhvr>
                                      <p:tavLst>
                                        <p:tav tm="0">
                                          <p:val>
                                            <p:strVal val="ppt_h"/>
                                          </p:val>
                                        </p:tav>
                                        <p:tav tm="100000">
                                          <p:val>
                                            <p:fltVal val="0"/>
                                          </p:val>
                                        </p:tav>
                                      </p:tavLst>
                                    </p:anim>
                                    <p:anim calcmode="lin" valueType="num">
                                      <p:cBhvr>
                                        <p:cTn id="396" dur="3000"/>
                                        <p:tgtEl>
                                          <p:spTgt spid="19"/>
                                        </p:tgtEl>
                                        <p:attrNameLst>
                                          <p:attrName>ppt_x</p:attrName>
                                        </p:attrNameLst>
                                      </p:cBhvr>
                                      <p:tavLst>
                                        <p:tav tm="0">
                                          <p:val>
                                            <p:strVal val="ppt_x"/>
                                          </p:val>
                                        </p:tav>
                                        <p:tav tm="100000">
                                          <p:val>
                                            <p:fltVal val="0.5"/>
                                          </p:val>
                                        </p:tav>
                                      </p:tavLst>
                                    </p:anim>
                                    <p:anim calcmode="lin" valueType="num">
                                      <p:cBhvr>
                                        <p:cTn id="397" dur="3000"/>
                                        <p:tgtEl>
                                          <p:spTgt spid="19"/>
                                        </p:tgtEl>
                                        <p:attrNameLst>
                                          <p:attrName>ppt_y</p:attrName>
                                        </p:attrNameLst>
                                      </p:cBhvr>
                                      <p:tavLst>
                                        <p:tav tm="0">
                                          <p:val>
                                            <p:strVal val="ppt_y"/>
                                          </p:val>
                                        </p:tav>
                                        <p:tav tm="100000">
                                          <p:val>
                                            <p:fltVal val="0.5"/>
                                          </p:val>
                                        </p:tav>
                                      </p:tavLst>
                                    </p:anim>
                                    <p:set>
                                      <p:cBhvr>
                                        <p:cTn id="398" dur="1" fill="hold">
                                          <p:stCondLst>
                                            <p:cond delay="2999"/>
                                          </p:stCondLst>
                                        </p:cTn>
                                        <p:tgtEl>
                                          <p:spTgt spid="19"/>
                                        </p:tgtEl>
                                        <p:attrNameLst>
                                          <p:attrName>style.visibility</p:attrName>
                                        </p:attrNameLst>
                                      </p:cBhvr>
                                      <p:to>
                                        <p:strVal val="hidden"/>
                                      </p:to>
                                    </p:set>
                                  </p:childTnLst>
                                </p:cTn>
                              </p:par>
                              <p:par>
                                <p:cTn id="399" presetID="23" presetClass="exit" presetSubtype="544" fill="hold" nodeType="withEffect">
                                  <p:stCondLst>
                                    <p:cond delay="0"/>
                                  </p:stCondLst>
                                  <p:childTnLst>
                                    <p:anim calcmode="lin" valueType="num">
                                      <p:cBhvr>
                                        <p:cTn id="400" dur="3000"/>
                                        <p:tgtEl>
                                          <p:spTgt spid="20"/>
                                        </p:tgtEl>
                                        <p:attrNameLst>
                                          <p:attrName>ppt_w</p:attrName>
                                        </p:attrNameLst>
                                      </p:cBhvr>
                                      <p:tavLst>
                                        <p:tav tm="0">
                                          <p:val>
                                            <p:strVal val="ppt_w"/>
                                          </p:val>
                                        </p:tav>
                                        <p:tav tm="100000">
                                          <p:val>
                                            <p:fltVal val="0"/>
                                          </p:val>
                                        </p:tav>
                                      </p:tavLst>
                                    </p:anim>
                                    <p:anim calcmode="lin" valueType="num">
                                      <p:cBhvr>
                                        <p:cTn id="401" dur="3000"/>
                                        <p:tgtEl>
                                          <p:spTgt spid="20"/>
                                        </p:tgtEl>
                                        <p:attrNameLst>
                                          <p:attrName>ppt_h</p:attrName>
                                        </p:attrNameLst>
                                      </p:cBhvr>
                                      <p:tavLst>
                                        <p:tav tm="0">
                                          <p:val>
                                            <p:strVal val="ppt_h"/>
                                          </p:val>
                                        </p:tav>
                                        <p:tav tm="100000">
                                          <p:val>
                                            <p:fltVal val="0"/>
                                          </p:val>
                                        </p:tav>
                                      </p:tavLst>
                                    </p:anim>
                                    <p:anim calcmode="lin" valueType="num">
                                      <p:cBhvr>
                                        <p:cTn id="402" dur="3000"/>
                                        <p:tgtEl>
                                          <p:spTgt spid="20"/>
                                        </p:tgtEl>
                                        <p:attrNameLst>
                                          <p:attrName>ppt_x</p:attrName>
                                        </p:attrNameLst>
                                      </p:cBhvr>
                                      <p:tavLst>
                                        <p:tav tm="0">
                                          <p:val>
                                            <p:strVal val="ppt_x"/>
                                          </p:val>
                                        </p:tav>
                                        <p:tav tm="100000">
                                          <p:val>
                                            <p:fltVal val="0.5"/>
                                          </p:val>
                                        </p:tav>
                                      </p:tavLst>
                                    </p:anim>
                                    <p:anim calcmode="lin" valueType="num">
                                      <p:cBhvr>
                                        <p:cTn id="403" dur="3000"/>
                                        <p:tgtEl>
                                          <p:spTgt spid="20"/>
                                        </p:tgtEl>
                                        <p:attrNameLst>
                                          <p:attrName>ppt_y</p:attrName>
                                        </p:attrNameLst>
                                      </p:cBhvr>
                                      <p:tavLst>
                                        <p:tav tm="0">
                                          <p:val>
                                            <p:strVal val="ppt_y"/>
                                          </p:val>
                                        </p:tav>
                                        <p:tav tm="100000">
                                          <p:val>
                                            <p:fltVal val="0.5"/>
                                          </p:val>
                                        </p:tav>
                                      </p:tavLst>
                                    </p:anim>
                                    <p:set>
                                      <p:cBhvr>
                                        <p:cTn id="404" dur="1" fill="hold">
                                          <p:stCondLst>
                                            <p:cond delay="2999"/>
                                          </p:stCondLst>
                                        </p:cTn>
                                        <p:tgtEl>
                                          <p:spTgt spid="20"/>
                                        </p:tgtEl>
                                        <p:attrNameLst>
                                          <p:attrName>style.visibility</p:attrName>
                                        </p:attrNameLst>
                                      </p:cBhvr>
                                      <p:to>
                                        <p:strVal val="hidden"/>
                                      </p:to>
                                    </p:set>
                                  </p:childTnLst>
                                </p:cTn>
                              </p:par>
                              <p:par>
                                <p:cTn id="405" presetID="23" presetClass="exit" presetSubtype="544" fill="hold" nodeType="withEffect">
                                  <p:stCondLst>
                                    <p:cond delay="0"/>
                                  </p:stCondLst>
                                  <p:childTnLst>
                                    <p:anim calcmode="lin" valueType="num">
                                      <p:cBhvr>
                                        <p:cTn id="406" dur="3000"/>
                                        <p:tgtEl>
                                          <p:spTgt spid="21"/>
                                        </p:tgtEl>
                                        <p:attrNameLst>
                                          <p:attrName>ppt_w</p:attrName>
                                        </p:attrNameLst>
                                      </p:cBhvr>
                                      <p:tavLst>
                                        <p:tav tm="0">
                                          <p:val>
                                            <p:strVal val="ppt_w"/>
                                          </p:val>
                                        </p:tav>
                                        <p:tav tm="100000">
                                          <p:val>
                                            <p:fltVal val="0"/>
                                          </p:val>
                                        </p:tav>
                                      </p:tavLst>
                                    </p:anim>
                                    <p:anim calcmode="lin" valueType="num">
                                      <p:cBhvr>
                                        <p:cTn id="407" dur="3000"/>
                                        <p:tgtEl>
                                          <p:spTgt spid="21"/>
                                        </p:tgtEl>
                                        <p:attrNameLst>
                                          <p:attrName>ppt_h</p:attrName>
                                        </p:attrNameLst>
                                      </p:cBhvr>
                                      <p:tavLst>
                                        <p:tav tm="0">
                                          <p:val>
                                            <p:strVal val="ppt_h"/>
                                          </p:val>
                                        </p:tav>
                                        <p:tav tm="100000">
                                          <p:val>
                                            <p:fltVal val="0"/>
                                          </p:val>
                                        </p:tav>
                                      </p:tavLst>
                                    </p:anim>
                                    <p:anim calcmode="lin" valueType="num">
                                      <p:cBhvr>
                                        <p:cTn id="408" dur="3000"/>
                                        <p:tgtEl>
                                          <p:spTgt spid="21"/>
                                        </p:tgtEl>
                                        <p:attrNameLst>
                                          <p:attrName>ppt_x</p:attrName>
                                        </p:attrNameLst>
                                      </p:cBhvr>
                                      <p:tavLst>
                                        <p:tav tm="0">
                                          <p:val>
                                            <p:strVal val="ppt_x"/>
                                          </p:val>
                                        </p:tav>
                                        <p:tav tm="100000">
                                          <p:val>
                                            <p:fltVal val="0.5"/>
                                          </p:val>
                                        </p:tav>
                                      </p:tavLst>
                                    </p:anim>
                                    <p:anim calcmode="lin" valueType="num">
                                      <p:cBhvr>
                                        <p:cTn id="409" dur="3000"/>
                                        <p:tgtEl>
                                          <p:spTgt spid="21"/>
                                        </p:tgtEl>
                                        <p:attrNameLst>
                                          <p:attrName>ppt_y</p:attrName>
                                        </p:attrNameLst>
                                      </p:cBhvr>
                                      <p:tavLst>
                                        <p:tav tm="0">
                                          <p:val>
                                            <p:strVal val="ppt_y"/>
                                          </p:val>
                                        </p:tav>
                                        <p:tav tm="100000">
                                          <p:val>
                                            <p:fltVal val="0.5"/>
                                          </p:val>
                                        </p:tav>
                                      </p:tavLst>
                                    </p:anim>
                                    <p:set>
                                      <p:cBhvr>
                                        <p:cTn id="410" dur="1" fill="hold">
                                          <p:stCondLst>
                                            <p:cond delay="2999"/>
                                          </p:stCondLst>
                                        </p:cTn>
                                        <p:tgtEl>
                                          <p:spTgt spid="21"/>
                                        </p:tgtEl>
                                        <p:attrNameLst>
                                          <p:attrName>style.visibility</p:attrName>
                                        </p:attrNameLst>
                                      </p:cBhvr>
                                      <p:to>
                                        <p:strVal val="hidden"/>
                                      </p:to>
                                    </p:set>
                                  </p:childTnLst>
                                </p:cTn>
                              </p:par>
                              <p:par>
                                <p:cTn id="411" presetID="23" presetClass="exit" presetSubtype="544" fill="hold" nodeType="withEffect">
                                  <p:stCondLst>
                                    <p:cond delay="0"/>
                                  </p:stCondLst>
                                  <p:childTnLst>
                                    <p:anim calcmode="lin" valueType="num">
                                      <p:cBhvr>
                                        <p:cTn id="412" dur="3000"/>
                                        <p:tgtEl>
                                          <p:spTgt spid="22"/>
                                        </p:tgtEl>
                                        <p:attrNameLst>
                                          <p:attrName>ppt_w</p:attrName>
                                        </p:attrNameLst>
                                      </p:cBhvr>
                                      <p:tavLst>
                                        <p:tav tm="0">
                                          <p:val>
                                            <p:strVal val="ppt_w"/>
                                          </p:val>
                                        </p:tav>
                                        <p:tav tm="100000">
                                          <p:val>
                                            <p:fltVal val="0"/>
                                          </p:val>
                                        </p:tav>
                                      </p:tavLst>
                                    </p:anim>
                                    <p:anim calcmode="lin" valueType="num">
                                      <p:cBhvr>
                                        <p:cTn id="413" dur="3000"/>
                                        <p:tgtEl>
                                          <p:spTgt spid="22"/>
                                        </p:tgtEl>
                                        <p:attrNameLst>
                                          <p:attrName>ppt_h</p:attrName>
                                        </p:attrNameLst>
                                      </p:cBhvr>
                                      <p:tavLst>
                                        <p:tav tm="0">
                                          <p:val>
                                            <p:strVal val="ppt_h"/>
                                          </p:val>
                                        </p:tav>
                                        <p:tav tm="100000">
                                          <p:val>
                                            <p:fltVal val="0"/>
                                          </p:val>
                                        </p:tav>
                                      </p:tavLst>
                                    </p:anim>
                                    <p:anim calcmode="lin" valueType="num">
                                      <p:cBhvr>
                                        <p:cTn id="414" dur="3000"/>
                                        <p:tgtEl>
                                          <p:spTgt spid="22"/>
                                        </p:tgtEl>
                                        <p:attrNameLst>
                                          <p:attrName>ppt_x</p:attrName>
                                        </p:attrNameLst>
                                      </p:cBhvr>
                                      <p:tavLst>
                                        <p:tav tm="0">
                                          <p:val>
                                            <p:strVal val="ppt_x"/>
                                          </p:val>
                                        </p:tav>
                                        <p:tav tm="100000">
                                          <p:val>
                                            <p:fltVal val="0.5"/>
                                          </p:val>
                                        </p:tav>
                                      </p:tavLst>
                                    </p:anim>
                                    <p:anim calcmode="lin" valueType="num">
                                      <p:cBhvr>
                                        <p:cTn id="415" dur="3000"/>
                                        <p:tgtEl>
                                          <p:spTgt spid="22"/>
                                        </p:tgtEl>
                                        <p:attrNameLst>
                                          <p:attrName>ppt_y</p:attrName>
                                        </p:attrNameLst>
                                      </p:cBhvr>
                                      <p:tavLst>
                                        <p:tav tm="0">
                                          <p:val>
                                            <p:strVal val="ppt_y"/>
                                          </p:val>
                                        </p:tav>
                                        <p:tav tm="100000">
                                          <p:val>
                                            <p:fltVal val="0.5"/>
                                          </p:val>
                                        </p:tav>
                                      </p:tavLst>
                                    </p:anim>
                                    <p:set>
                                      <p:cBhvr>
                                        <p:cTn id="416" dur="1" fill="hold">
                                          <p:stCondLst>
                                            <p:cond delay="2999"/>
                                          </p:stCondLst>
                                        </p:cTn>
                                        <p:tgtEl>
                                          <p:spTgt spid="22"/>
                                        </p:tgtEl>
                                        <p:attrNameLst>
                                          <p:attrName>style.visibility</p:attrName>
                                        </p:attrNameLst>
                                      </p:cBhvr>
                                      <p:to>
                                        <p:strVal val="hidden"/>
                                      </p:to>
                                    </p:set>
                                  </p:childTnLst>
                                </p:cTn>
                              </p:par>
                              <p:par>
                                <p:cTn id="417" presetID="23" presetClass="exit" presetSubtype="544" fill="hold" nodeType="withEffect">
                                  <p:stCondLst>
                                    <p:cond delay="0"/>
                                  </p:stCondLst>
                                  <p:childTnLst>
                                    <p:anim calcmode="lin" valueType="num">
                                      <p:cBhvr>
                                        <p:cTn id="418" dur="3000"/>
                                        <p:tgtEl>
                                          <p:spTgt spid="23"/>
                                        </p:tgtEl>
                                        <p:attrNameLst>
                                          <p:attrName>ppt_w</p:attrName>
                                        </p:attrNameLst>
                                      </p:cBhvr>
                                      <p:tavLst>
                                        <p:tav tm="0">
                                          <p:val>
                                            <p:strVal val="ppt_w"/>
                                          </p:val>
                                        </p:tav>
                                        <p:tav tm="100000">
                                          <p:val>
                                            <p:fltVal val="0"/>
                                          </p:val>
                                        </p:tav>
                                      </p:tavLst>
                                    </p:anim>
                                    <p:anim calcmode="lin" valueType="num">
                                      <p:cBhvr>
                                        <p:cTn id="419" dur="3000"/>
                                        <p:tgtEl>
                                          <p:spTgt spid="23"/>
                                        </p:tgtEl>
                                        <p:attrNameLst>
                                          <p:attrName>ppt_h</p:attrName>
                                        </p:attrNameLst>
                                      </p:cBhvr>
                                      <p:tavLst>
                                        <p:tav tm="0">
                                          <p:val>
                                            <p:strVal val="ppt_h"/>
                                          </p:val>
                                        </p:tav>
                                        <p:tav tm="100000">
                                          <p:val>
                                            <p:fltVal val="0"/>
                                          </p:val>
                                        </p:tav>
                                      </p:tavLst>
                                    </p:anim>
                                    <p:anim calcmode="lin" valueType="num">
                                      <p:cBhvr>
                                        <p:cTn id="420" dur="3000"/>
                                        <p:tgtEl>
                                          <p:spTgt spid="23"/>
                                        </p:tgtEl>
                                        <p:attrNameLst>
                                          <p:attrName>ppt_x</p:attrName>
                                        </p:attrNameLst>
                                      </p:cBhvr>
                                      <p:tavLst>
                                        <p:tav tm="0">
                                          <p:val>
                                            <p:strVal val="ppt_x"/>
                                          </p:val>
                                        </p:tav>
                                        <p:tav tm="100000">
                                          <p:val>
                                            <p:fltVal val="0.5"/>
                                          </p:val>
                                        </p:tav>
                                      </p:tavLst>
                                    </p:anim>
                                    <p:anim calcmode="lin" valueType="num">
                                      <p:cBhvr>
                                        <p:cTn id="421" dur="3000"/>
                                        <p:tgtEl>
                                          <p:spTgt spid="23"/>
                                        </p:tgtEl>
                                        <p:attrNameLst>
                                          <p:attrName>ppt_y</p:attrName>
                                        </p:attrNameLst>
                                      </p:cBhvr>
                                      <p:tavLst>
                                        <p:tav tm="0">
                                          <p:val>
                                            <p:strVal val="ppt_y"/>
                                          </p:val>
                                        </p:tav>
                                        <p:tav tm="100000">
                                          <p:val>
                                            <p:fltVal val="0.5"/>
                                          </p:val>
                                        </p:tav>
                                      </p:tavLst>
                                    </p:anim>
                                    <p:set>
                                      <p:cBhvr>
                                        <p:cTn id="422" dur="1" fill="hold">
                                          <p:stCondLst>
                                            <p:cond delay="2999"/>
                                          </p:stCondLst>
                                        </p:cTn>
                                        <p:tgtEl>
                                          <p:spTgt spid="23"/>
                                        </p:tgtEl>
                                        <p:attrNameLst>
                                          <p:attrName>style.visibility</p:attrName>
                                        </p:attrNameLst>
                                      </p:cBhvr>
                                      <p:to>
                                        <p:strVal val="hidden"/>
                                      </p:to>
                                    </p:set>
                                  </p:childTnLst>
                                </p:cTn>
                              </p:par>
                              <p:par>
                                <p:cTn id="423" presetID="23" presetClass="exit" presetSubtype="544" fill="hold" nodeType="withEffect">
                                  <p:stCondLst>
                                    <p:cond delay="0"/>
                                  </p:stCondLst>
                                  <p:childTnLst>
                                    <p:anim calcmode="lin" valueType="num">
                                      <p:cBhvr>
                                        <p:cTn id="424" dur="3000"/>
                                        <p:tgtEl>
                                          <p:spTgt spid="24"/>
                                        </p:tgtEl>
                                        <p:attrNameLst>
                                          <p:attrName>ppt_w</p:attrName>
                                        </p:attrNameLst>
                                      </p:cBhvr>
                                      <p:tavLst>
                                        <p:tav tm="0">
                                          <p:val>
                                            <p:strVal val="ppt_w"/>
                                          </p:val>
                                        </p:tav>
                                        <p:tav tm="100000">
                                          <p:val>
                                            <p:fltVal val="0"/>
                                          </p:val>
                                        </p:tav>
                                      </p:tavLst>
                                    </p:anim>
                                    <p:anim calcmode="lin" valueType="num">
                                      <p:cBhvr>
                                        <p:cTn id="425" dur="3000"/>
                                        <p:tgtEl>
                                          <p:spTgt spid="24"/>
                                        </p:tgtEl>
                                        <p:attrNameLst>
                                          <p:attrName>ppt_h</p:attrName>
                                        </p:attrNameLst>
                                      </p:cBhvr>
                                      <p:tavLst>
                                        <p:tav tm="0">
                                          <p:val>
                                            <p:strVal val="ppt_h"/>
                                          </p:val>
                                        </p:tav>
                                        <p:tav tm="100000">
                                          <p:val>
                                            <p:fltVal val="0"/>
                                          </p:val>
                                        </p:tav>
                                      </p:tavLst>
                                    </p:anim>
                                    <p:anim calcmode="lin" valueType="num">
                                      <p:cBhvr>
                                        <p:cTn id="426" dur="3000"/>
                                        <p:tgtEl>
                                          <p:spTgt spid="24"/>
                                        </p:tgtEl>
                                        <p:attrNameLst>
                                          <p:attrName>ppt_x</p:attrName>
                                        </p:attrNameLst>
                                      </p:cBhvr>
                                      <p:tavLst>
                                        <p:tav tm="0">
                                          <p:val>
                                            <p:strVal val="ppt_x"/>
                                          </p:val>
                                        </p:tav>
                                        <p:tav tm="100000">
                                          <p:val>
                                            <p:fltVal val="0.5"/>
                                          </p:val>
                                        </p:tav>
                                      </p:tavLst>
                                    </p:anim>
                                    <p:anim calcmode="lin" valueType="num">
                                      <p:cBhvr>
                                        <p:cTn id="427" dur="3000"/>
                                        <p:tgtEl>
                                          <p:spTgt spid="24"/>
                                        </p:tgtEl>
                                        <p:attrNameLst>
                                          <p:attrName>ppt_y</p:attrName>
                                        </p:attrNameLst>
                                      </p:cBhvr>
                                      <p:tavLst>
                                        <p:tav tm="0">
                                          <p:val>
                                            <p:strVal val="ppt_y"/>
                                          </p:val>
                                        </p:tav>
                                        <p:tav tm="100000">
                                          <p:val>
                                            <p:fltVal val="0.5"/>
                                          </p:val>
                                        </p:tav>
                                      </p:tavLst>
                                    </p:anim>
                                    <p:set>
                                      <p:cBhvr>
                                        <p:cTn id="428" dur="1" fill="hold">
                                          <p:stCondLst>
                                            <p:cond delay="2999"/>
                                          </p:stCondLst>
                                        </p:cTn>
                                        <p:tgtEl>
                                          <p:spTgt spid="24"/>
                                        </p:tgtEl>
                                        <p:attrNameLst>
                                          <p:attrName>style.visibility</p:attrName>
                                        </p:attrNameLst>
                                      </p:cBhvr>
                                      <p:to>
                                        <p:strVal val="hidden"/>
                                      </p:to>
                                    </p:set>
                                  </p:childTnLst>
                                </p:cTn>
                              </p:par>
                              <p:par>
                                <p:cTn id="429" presetID="23" presetClass="exit" presetSubtype="544" fill="hold" nodeType="withEffect">
                                  <p:stCondLst>
                                    <p:cond delay="0"/>
                                  </p:stCondLst>
                                  <p:childTnLst>
                                    <p:anim calcmode="lin" valueType="num">
                                      <p:cBhvr>
                                        <p:cTn id="430" dur="3000"/>
                                        <p:tgtEl>
                                          <p:spTgt spid="25"/>
                                        </p:tgtEl>
                                        <p:attrNameLst>
                                          <p:attrName>ppt_w</p:attrName>
                                        </p:attrNameLst>
                                      </p:cBhvr>
                                      <p:tavLst>
                                        <p:tav tm="0">
                                          <p:val>
                                            <p:strVal val="ppt_w"/>
                                          </p:val>
                                        </p:tav>
                                        <p:tav tm="100000">
                                          <p:val>
                                            <p:fltVal val="0"/>
                                          </p:val>
                                        </p:tav>
                                      </p:tavLst>
                                    </p:anim>
                                    <p:anim calcmode="lin" valueType="num">
                                      <p:cBhvr>
                                        <p:cTn id="431" dur="3000"/>
                                        <p:tgtEl>
                                          <p:spTgt spid="25"/>
                                        </p:tgtEl>
                                        <p:attrNameLst>
                                          <p:attrName>ppt_h</p:attrName>
                                        </p:attrNameLst>
                                      </p:cBhvr>
                                      <p:tavLst>
                                        <p:tav tm="0">
                                          <p:val>
                                            <p:strVal val="ppt_h"/>
                                          </p:val>
                                        </p:tav>
                                        <p:tav tm="100000">
                                          <p:val>
                                            <p:fltVal val="0"/>
                                          </p:val>
                                        </p:tav>
                                      </p:tavLst>
                                    </p:anim>
                                    <p:anim calcmode="lin" valueType="num">
                                      <p:cBhvr>
                                        <p:cTn id="432" dur="3000"/>
                                        <p:tgtEl>
                                          <p:spTgt spid="25"/>
                                        </p:tgtEl>
                                        <p:attrNameLst>
                                          <p:attrName>ppt_x</p:attrName>
                                        </p:attrNameLst>
                                      </p:cBhvr>
                                      <p:tavLst>
                                        <p:tav tm="0">
                                          <p:val>
                                            <p:strVal val="ppt_x"/>
                                          </p:val>
                                        </p:tav>
                                        <p:tav tm="100000">
                                          <p:val>
                                            <p:fltVal val="0.5"/>
                                          </p:val>
                                        </p:tav>
                                      </p:tavLst>
                                    </p:anim>
                                    <p:anim calcmode="lin" valueType="num">
                                      <p:cBhvr>
                                        <p:cTn id="433" dur="3000"/>
                                        <p:tgtEl>
                                          <p:spTgt spid="25"/>
                                        </p:tgtEl>
                                        <p:attrNameLst>
                                          <p:attrName>ppt_y</p:attrName>
                                        </p:attrNameLst>
                                      </p:cBhvr>
                                      <p:tavLst>
                                        <p:tav tm="0">
                                          <p:val>
                                            <p:strVal val="ppt_y"/>
                                          </p:val>
                                        </p:tav>
                                        <p:tav tm="100000">
                                          <p:val>
                                            <p:fltVal val="0.5"/>
                                          </p:val>
                                        </p:tav>
                                      </p:tavLst>
                                    </p:anim>
                                    <p:set>
                                      <p:cBhvr>
                                        <p:cTn id="434" dur="1" fill="hold">
                                          <p:stCondLst>
                                            <p:cond delay="2999"/>
                                          </p:stCondLst>
                                        </p:cTn>
                                        <p:tgtEl>
                                          <p:spTgt spid="25"/>
                                        </p:tgtEl>
                                        <p:attrNameLst>
                                          <p:attrName>style.visibility</p:attrName>
                                        </p:attrNameLst>
                                      </p:cBhvr>
                                      <p:to>
                                        <p:strVal val="hidden"/>
                                      </p:to>
                                    </p:set>
                                  </p:childTnLst>
                                </p:cTn>
                              </p:par>
                              <p:par>
                                <p:cTn id="435" presetID="23" presetClass="exit" presetSubtype="544" fill="hold" nodeType="withEffect">
                                  <p:stCondLst>
                                    <p:cond delay="0"/>
                                  </p:stCondLst>
                                  <p:childTnLst>
                                    <p:anim calcmode="lin" valueType="num">
                                      <p:cBhvr>
                                        <p:cTn id="436" dur="3000"/>
                                        <p:tgtEl>
                                          <p:spTgt spid="26"/>
                                        </p:tgtEl>
                                        <p:attrNameLst>
                                          <p:attrName>ppt_w</p:attrName>
                                        </p:attrNameLst>
                                      </p:cBhvr>
                                      <p:tavLst>
                                        <p:tav tm="0">
                                          <p:val>
                                            <p:strVal val="ppt_w"/>
                                          </p:val>
                                        </p:tav>
                                        <p:tav tm="100000">
                                          <p:val>
                                            <p:fltVal val="0"/>
                                          </p:val>
                                        </p:tav>
                                      </p:tavLst>
                                    </p:anim>
                                    <p:anim calcmode="lin" valueType="num">
                                      <p:cBhvr>
                                        <p:cTn id="437" dur="3000"/>
                                        <p:tgtEl>
                                          <p:spTgt spid="26"/>
                                        </p:tgtEl>
                                        <p:attrNameLst>
                                          <p:attrName>ppt_h</p:attrName>
                                        </p:attrNameLst>
                                      </p:cBhvr>
                                      <p:tavLst>
                                        <p:tav tm="0">
                                          <p:val>
                                            <p:strVal val="ppt_h"/>
                                          </p:val>
                                        </p:tav>
                                        <p:tav tm="100000">
                                          <p:val>
                                            <p:fltVal val="0"/>
                                          </p:val>
                                        </p:tav>
                                      </p:tavLst>
                                    </p:anim>
                                    <p:anim calcmode="lin" valueType="num">
                                      <p:cBhvr>
                                        <p:cTn id="438" dur="3000"/>
                                        <p:tgtEl>
                                          <p:spTgt spid="26"/>
                                        </p:tgtEl>
                                        <p:attrNameLst>
                                          <p:attrName>ppt_x</p:attrName>
                                        </p:attrNameLst>
                                      </p:cBhvr>
                                      <p:tavLst>
                                        <p:tav tm="0">
                                          <p:val>
                                            <p:strVal val="ppt_x"/>
                                          </p:val>
                                        </p:tav>
                                        <p:tav tm="100000">
                                          <p:val>
                                            <p:fltVal val="0.5"/>
                                          </p:val>
                                        </p:tav>
                                      </p:tavLst>
                                    </p:anim>
                                    <p:anim calcmode="lin" valueType="num">
                                      <p:cBhvr>
                                        <p:cTn id="439" dur="3000"/>
                                        <p:tgtEl>
                                          <p:spTgt spid="26"/>
                                        </p:tgtEl>
                                        <p:attrNameLst>
                                          <p:attrName>ppt_y</p:attrName>
                                        </p:attrNameLst>
                                      </p:cBhvr>
                                      <p:tavLst>
                                        <p:tav tm="0">
                                          <p:val>
                                            <p:strVal val="ppt_y"/>
                                          </p:val>
                                        </p:tav>
                                        <p:tav tm="100000">
                                          <p:val>
                                            <p:fltVal val="0.5"/>
                                          </p:val>
                                        </p:tav>
                                      </p:tavLst>
                                    </p:anim>
                                    <p:set>
                                      <p:cBhvr>
                                        <p:cTn id="440" dur="1" fill="hold">
                                          <p:stCondLst>
                                            <p:cond delay="2999"/>
                                          </p:stCondLst>
                                        </p:cTn>
                                        <p:tgtEl>
                                          <p:spTgt spid="26"/>
                                        </p:tgtEl>
                                        <p:attrNameLst>
                                          <p:attrName>style.visibility</p:attrName>
                                        </p:attrNameLst>
                                      </p:cBhvr>
                                      <p:to>
                                        <p:strVal val="hidden"/>
                                      </p:to>
                                    </p:set>
                                  </p:childTnLst>
                                </p:cTn>
                              </p:par>
                              <p:par>
                                <p:cTn id="441" presetID="23" presetClass="exit" presetSubtype="544" fill="hold" nodeType="withEffect">
                                  <p:stCondLst>
                                    <p:cond delay="0"/>
                                  </p:stCondLst>
                                  <p:childTnLst>
                                    <p:anim calcmode="lin" valueType="num">
                                      <p:cBhvr>
                                        <p:cTn id="442" dur="3000"/>
                                        <p:tgtEl>
                                          <p:spTgt spid="27"/>
                                        </p:tgtEl>
                                        <p:attrNameLst>
                                          <p:attrName>ppt_w</p:attrName>
                                        </p:attrNameLst>
                                      </p:cBhvr>
                                      <p:tavLst>
                                        <p:tav tm="0">
                                          <p:val>
                                            <p:strVal val="ppt_w"/>
                                          </p:val>
                                        </p:tav>
                                        <p:tav tm="100000">
                                          <p:val>
                                            <p:fltVal val="0"/>
                                          </p:val>
                                        </p:tav>
                                      </p:tavLst>
                                    </p:anim>
                                    <p:anim calcmode="lin" valueType="num">
                                      <p:cBhvr>
                                        <p:cTn id="443" dur="3000"/>
                                        <p:tgtEl>
                                          <p:spTgt spid="27"/>
                                        </p:tgtEl>
                                        <p:attrNameLst>
                                          <p:attrName>ppt_h</p:attrName>
                                        </p:attrNameLst>
                                      </p:cBhvr>
                                      <p:tavLst>
                                        <p:tav tm="0">
                                          <p:val>
                                            <p:strVal val="ppt_h"/>
                                          </p:val>
                                        </p:tav>
                                        <p:tav tm="100000">
                                          <p:val>
                                            <p:fltVal val="0"/>
                                          </p:val>
                                        </p:tav>
                                      </p:tavLst>
                                    </p:anim>
                                    <p:anim calcmode="lin" valueType="num">
                                      <p:cBhvr>
                                        <p:cTn id="444" dur="3000"/>
                                        <p:tgtEl>
                                          <p:spTgt spid="27"/>
                                        </p:tgtEl>
                                        <p:attrNameLst>
                                          <p:attrName>ppt_x</p:attrName>
                                        </p:attrNameLst>
                                      </p:cBhvr>
                                      <p:tavLst>
                                        <p:tav tm="0">
                                          <p:val>
                                            <p:strVal val="ppt_x"/>
                                          </p:val>
                                        </p:tav>
                                        <p:tav tm="100000">
                                          <p:val>
                                            <p:fltVal val="0.5"/>
                                          </p:val>
                                        </p:tav>
                                      </p:tavLst>
                                    </p:anim>
                                    <p:anim calcmode="lin" valueType="num">
                                      <p:cBhvr>
                                        <p:cTn id="445" dur="3000"/>
                                        <p:tgtEl>
                                          <p:spTgt spid="27"/>
                                        </p:tgtEl>
                                        <p:attrNameLst>
                                          <p:attrName>ppt_y</p:attrName>
                                        </p:attrNameLst>
                                      </p:cBhvr>
                                      <p:tavLst>
                                        <p:tav tm="0">
                                          <p:val>
                                            <p:strVal val="ppt_y"/>
                                          </p:val>
                                        </p:tav>
                                        <p:tav tm="100000">
                                          <p:val>
                                            <p:fltVal val="0.5"/>
                                          </p:val>
                                        </p:tav>
                                      </p:tavLst>
                                    </p:anim>
                                    <p:set>
                                      <p:cBhvr>
                                        <p:cTn id="446" dur="1" fill="hold">
                                          <p:stCondLst>
                                            <p:cond delay="2999"/>
                                          </p:stCondLst>
                                        </p:cTn>
                                        <p:tgtEl>
                                          <p:spTgt spid="27"/>
                                        </p:tgtEl>
                                        <p:attrNameLst>
                                          <p:attrName>style.visibility</p:attrName>
                                        </p:attrNameLst>
                                      </p:cBhvr>
                                      <p:to>
                                        <p:strVal val="hidden"/>
                                      </p:to>
                                    </p:set>
                                  </p:childTnLst>
                                </p:cTn>
                              </p:par>
                              <p:par>
                                <p:cTn id="447" presetID="23" presetClass="exit" presetSubtype="544" fill="hold" nodeType="withEffect">
                                  <p:stCondLst>
                                    <p:cond delay="0"/>
                                  </p:stCondLst>
                                  <p:childTnLst>
                                    <p:anim calcmode="lin" valueType="num">
                                      <p:cBhvr>
                                        <p:cTn id="448" dur="3000"/>
                                        <p:tgtEl>
                                          <p:spTgt spid="28"/>
                                        </p:tgtEl>
                                        <p:attrNameLst>
                                          <p:attrName>ppt_w</p:attrName>
                                        </p:attrNameLst>
                                      </p:cBhvr>
                                      <p:tavLst>
                                        <p:tav tm="0">
                                          <p:val>
                                            <p:strVal val="ppt_w"/>
                                          </p:val>
                                        </p:tav>
                                        <p:tav tm="100000">
                                          <p:val>
                                            <p:fltVal val="0"/>
                                          </p:val>
                                        </p:tav>
                                      </p:tavLst>
                                    </p:anim>
                                    <p:anim calcmode="lin" valueType="num">
                                      <p:cBhvr>
                                        <p:cTn id="449" dur="3000"/>
                                        <p:tgtEl>
                                          <p:spTgt spid="28"/>
                                        </p:tgtEl>
                                        <p:attrNameLst>
                                          <p:attrName>ppt_h</p:attrName>
                                        </p:attrNameLst>
                                      </p:cBhvr>
                                      <p:tavLst>
                                        <p:tav tm="0">
                                          <p:val>
                                            <p:strVal val="ppt_h"/>
                                          </p:val>
                                        </p:tav>
                                        <p:tav tm="100000">
                                          <p:val>
                                            <p:fltVal val="0"/>
                                          </p:val>
                                        </p:tav>
                                      </p:tavLst>
                                    </p:anim>
                                    <p:anim calcmode="lin" valueType="num">
                                      <p:cBhvr>
                                        <p:cTn id="450" dur="3000"/>
                                        <p:tgtEl>
                                          <p:spTgt spid="28"/>
                                        </p:tgtEl>
                                        <p:attrNameLst>
                                          <p:attrName>ppt_x</p:attrName>
                                        </p:attrNameLst>
                                      </p:cBhvr>
                                      <p:tavLst>
                                        <p:tav tm="0">
                                          <p:val>
                                            <p:strVal val="ppt_x"/>
                                          </p:val>
                                        </p:tav>
                                        <p:tav tm="100000">
                                          <p:val>
                                            <p:fltVal val="0.5"/>
                                          </p:val>
                                        </p:tav>
                                      </p:tavLst>
                                    </p:anim>
                                    <p:anim calcmode="lin" valueType="num">
                                      <p:cBhvr>
                                        <p:cTn id="451" dur="3000"/>
                                        <p:tgtEl>
                                          <p:spTgt spid="28"/>
                                        </p:tgtEl>
                                        <p:attrNameLst>
                                          <p:attrName>ppt_y</p:attrName>
                                        </p:attrNameLst>
                                      </p:cBhvr>
                                      <p:tavLst>
                                        <p:tav tm="0">
                                          <p:val>
                                            <p:strVal val="ppt_y"/>
                                          </p:val>
                                        </p:tav>
                                        <p:tav tm="100000">
                                          <p:val>
                                            <p:fltVal val="0.5"/>
                                          </p:val>
                                        </p:tav>
                                      </p:tavLst>
                                    </p:anim>
                                    <p:set>
                                      <p:cBhvr>
                                        <p:cTn id="452" dur="1" fill="hold">
                                          <p:stCondLst>
                                            <p:cond delay="2999"/>
                                          </p:stCondLst>
                                        </p:cTn>
                                        <p:tgtEl>
                                          <p:spTgt spid="28"/>
                                        </p:tgtEl>
                                        <p:attrNameLst>
                                          <p:attrName>style.visibility</p:attrName>
                                        </p:attrNameLst>
                                      </p:cBhvr>
                                      <p:to>
                                        <p:strVal val="hidden"/>
                                      </p:to>
                                    </p:set>
                                  </p:childTnLst>
                                </p:cTn>
                              </p:par>
                              <p:par>
                                <p:cTn id="453" presetID="23" presetClass="exit" presetSubtype="544" fill="hold" nodeType="withEffect">
                                  <p:stCondLst>
                                    <p:cond delay="0"/>
                                  </p:stCondLst>
                                  <p:childTnLst>
                                    <p:anim calcmode="lin" valueType="num">
                                      <p:cBhvr>
                                        <p:cTn id="454" dur="3000"/>
                                        <p:tgtEl>
                                          <p:spTgt spid="29"/>
                                        </p:tgtEl>
                                        <p:attrNameLst>
                                          <p:attrName>ppt_w</p:attrName>
                                        </p:attrNameLst>
                                      </p:cBhvr>
                                      <p:tavLst>
                                        <p:tav tm="0">
                                          <p:val>
                                            <p:strVal val="ppt_w"/>
                                          </p:val>
                                        </p:tav>
                                        <p:tav tm="100000">
                                          <p:val>
                                            <p:fltVal val="0"/>
                                          </p:val>
                                        </p:tav>
                                      </p:tavLst>
                                    </p:anim>
                                    <p:anim calcmode="lin" valueType="num">
                                      <p:cBhvr>
                                        <p:cTn id="455" dur="3000"/>
                                        <p:tgtEl>
                                          <p:spTgt spid="29"/>
                                        </p:tgtEl>
                                        <p:attrNameLst>
                                          <p:attrName>ppt_h</p:attrName>
                                        </p:attrNameLst>
                                      </p:cBhvr>
                                      <p:tavLst>
                                        <p:tav tm="0">
                                          <p:val>
                                            <p:strVal val="ppt_h"/>
                                          </p:val>
                                        </p:tav>
                                        <p:tav tm="100000">
                                          <p:val>
                                            <p:fltVal val="0"/>
                                          </p:val>
                                        </p:tav>
                                      </p:tavLst>
                                    </p:anim>
                                    <p:anim calcmode="lin" valueType="num">
                                      <p:cBhvr>
                                        <p:cTn id="456" dur="3000"/>
                                        <p:tgtEl>
                                          <p:spTgt spid="29"/>
                                        </p:tgtEl>
                                        <p:attrNameLst>
                                          <p:attrName>ppt_x</p:attrName>
                                        </p:attrNameLst>
                                      </p:cBhvr>
                                      <p:tavLst>
                                        <p:tav tm="0">
                                          <p:val>
                                            <p:strVal val="ppt_x"/>
                                          </p:val>
                                        </p:tav>
                                        <p:tav tm="100000">
                                          <p:val>
                                            <p:fltVal val="0.5"/>
                                          </p:val>
                                        </p:tav>
                                      </p:tavLst>
                                    </p:anim>
                                    <p:anim calcmode="lin" valueType="num">
                                      <p:cBhvr>
                                        <p:cTn id="457" dur="3000"/>
                                        <p:tgtEl>
                                          <p:spTgt spid="29"/>
                                        </p:tgtEl>
                                        <p:attrNameLst>
                                          <p:attrName>ppt_y</p:attrName>
                                        </p:attrNameLst>
                                      </p:cBhvr>
                                      <p:tavLst>
                                        <p:tav tm="0">
                                          <p:val>
                                            <p:strVal val="ppt_y"/>
                                          </p:val>
                                        </p:tav>
                                        <p:tav tm="100000">
                                          <p:val>
                                            <p:fltVal val="0.5"/>
                                          </p:val>
                                        </p:tav>
                                      </p:tavLst>
                                    </p:anim>
                                    <p:set>
                                      <p:cBhvr>
                                        <p:cTn id="458" dur="1" fill="hold">
                                          <p:stCondLst>
                                            <p:cond delay="2999"/>
                                          </p:stCondLst>
                                        </p:cTn>
                                        <p:tgtEl>
                                          <p:spTgt spid="29"/>
                                        </p:tgtEl>
                                        <p:attrNameLst>
                                          <p:attrName>style.visibility</p:attrName>
                                        </p:attrNameLst>
                                      </p:cBhvr>
                                      <p:to>
                                        <p:strVal val="hidden"/>
                                      </p:to>
                                    </p:set>
                                  </p:childTnLst>
                                </p:cTn>
                              </p:par>
                              <p:par>
                                <p:cTn id="459" presetID="23" presetClass="exit" presetSubtype="544" fill="hold" nodeType="withEffect">
                                  <p:stCondLst>
                                    <p:cond delay="0"/>
                                  </p:stCondLst>
                                  <p:childTnLst>
                                    <p:anim calcmode="lin" valueType="num">
                                      <p:cBhvr>
                                        <p:cTn id="460" dur="3000"/>
                                        <p:tgtEl>
                                          <p:spTgt spid="30"/>
                                        </p:tgtEl>
                                        <p:attrNameLst>
                                          <p:attrName>ppt_w</p:attrName>
                                        </p:attrNameLst>
                                      </p:cBhvr>
                                      <p:tavLst>
                                        <p:tav tm="0">
                                          <p:val>
                                            <p:strVal val="ppt_w"/>
                                          </p:val>
                                        </p:tav>
                                        <p:tav tm="100000">
                                          <p:val>
                                            <p:fltVal val="0"/>
                                          </p:val>
                                        </p:tav>
                                      </p:tavLst>
                                    </p:anim>
                                    <p:anim calcmode="lin" valueType="num">
                                      <p:cBhvr>
                                        <p:cTn id="461" dur="3000"/>
                                        <p:tgtEl>
                                          <p:spTgt spid="30"/>
                                        </p:tgtEl>
                                        <p:attrNameLst>
                                          <p:attrName>ppt_h</p:attrName>
                                        </p:attrNameLst>
                                      </p:cBhvr>
                                      <p:tavLst>
                                        <p:tav tm="0">
                                          <p:val>
                                            <p:strVal val="ppt_h"/>
                                          </p:val>
                                        </p:tav>
                                        <p:tav tm="100000">
                                          <p:val>
                                            <p:fltVal val="0"/>
                                          </p:val>
                                        </p:tav>
                                      </p:tavLst>
                                    </p:anim>
                                    <p:anim calcmode="lin" valueType="num">
                                      <p:cBhvr>
                                        <p:cTn id="462" dur="3000"/>
                                        <p:tgtEl>
                                          <p:spTgt spid="30"/>
                                        </p:tgtEl>
                                        <p:attrNameLst>
                                          <p:attrName>ppt_x</p:attrName>
                                        </p:attrNameLst>
                                      </p:cBhvr>
                                      <p:tavLst>
                                        <p:tav tm="0">
                                          <p:val>
                                            <p:strVal val="ppt_x"/>
                                          </p:val>
                                        </p:tav>
                                        <p:tav tm="100000">
                                          <p:val>
                                            <p:fltVal val="0.5"/>
                                          </p:val>
                                        </p:tav>
                                      </p:tavLst>
                                    </p:anim>
                                    <p:anim calcmode="lin" valueType="num">
                                      <p:cBhvr>
                                        <p:cTn id="463" dur="3000"/>
                                        <p:tgtEl>
                                          <p:spTgt spid="30"/>
                                        </p:tgtEl>
                                        <p:attrNameLst>
                                          <p:attrName>ppt_y</p:attrName>
                                        </p:attrNameLst>
                                      </p:cBhvr>
                                      <p:tavLst>
                                        <p:tav tm="0">
                                          <p:val>
                                            <p:strVal val="ppt_y"/>
                                          </p:val>
                                        </p:tav>
                                        <p:tav tm="100000">
                                          <p:val>
                                            <p:fltVal val="0.5"/>
                                          </p:val>
                                        </p:tav>
                                      </p:tavLst>
                                    </p:anim>
                                    <p:set>
                                      <p:cBhvr>
                                        <p:cTn id="464" dur="1" fill="hold">
                                          <p:stCondLst>
                                            <p:cond delay="2999"/>
                                          </p:stCondLst>
                                        </p:cTn>
                                        <p:tgtEl>
                                          <p:spTgt spid="30"/>
                                        </p:tgtEl>
                                        <p:attrNameLst>
                                          <p:attrName>style.visibility</p:attrName>
                                        </p:attrNameLst>
                                      </p:cBhvr>
                                      <p:to>
                                        <p:strVal val="hidden"/>
                                      </p:to>
                                    </p:set>
                                  </p:childTnLst>
                                </p:cTn>
                              </p:par>
                              <p:par>
                                <p:cTn id="465" presetID="23" presetClass="exit" presetSubtype="544" fill="hold" nodeType="withEffect">
                                  <p:stCondLst>
                                    <p:cond delay="0"/>
                                  </p:stCondLst>
                                  <p:childTnLst>
                                    <p:anim calcmode="lin" valueType="num">
                                      <p:cBhvr>
                                        <p:cTn id="466" dur="3000"/>
                                        <p:tgtEl>
                                          <p:spTgt spid="31"/>
                                        </p:tgtEl>
                                        <p:attrNameLst>
                                          <p:attrName>ppt_w</p:attrName>
                                        </p:attrNameLst>
                                      </p:cBhvr>
                                      <p:tavLst>
                                        <p:tav tm="0">
                                          <p:val>
                                            <p:strVal val="ppt_w"/>
                                          </p:val>
                                        </p:tav>
                                        <p:tav tm="100000">
                                          <p:val>
                                            <p:fltVal val="0"/>
                                          </p:val>
                                        </p:tav>
                                      </p:tavLst>
                                    </p:anim>
                                    <p:anim calcmode="lin" valueType="num">
                                      <p:cBhvr>
                                        <p:cTn id="467" dur="3000"/>
                                        <p:tgtEl>
                                          <p:spTgt spid="31"/>
                                        </p:tgtEl>
                                        <p:attrNameLst>
                                          <p:attrName>ppt_h</p:attrName>
                                        </p:attrNameLst>
                                      </p:cBhvr>
                                      <p:tavLst>
                                        <p:tav tm="0">
                                          <p:val>
                                            <p:strVal val="ppt_h"/>
                                          </p:val>
                                        </p:tav>
                                        <p:tav tm="100000">
                                          <p:val>
                                            <p:fltVal val="0"/>
                                          </p:val>
                                        </p:tav>
                                      </p:tavLst>
                                    </p:anim>
                                    <p:anim calcmode="lin" valueType="num">
                                      <p:cBhvr>
                                        <p:cTn id="468" dur="3000"/>
                                        <p:tgtEl>
                                          <p:spTgt spid="31"/>
                                        </p:tgtEl>
                                        <p:attrNameLst>
                                          <p:attrName>ppt_x</p:attrName>
                                        </p:attrNameLst>
                                      </p:cBhvr>
                                      <p:tavLst>
                                        <p:tav tm="0">
                                          <p:val>
                                            <p:strVal val="ppt_x"/>
                                          </p:val>
                                        </p:tav>
                                        <p:tav tm="100000">
                                          <p:val>
                                            <p:fltVal val="0.5"/>
                                          </p:val>
                                        </p:tav>
                                      </p:tavLst>
                                    </p:anim>
                                    <p:anim calcmode="lin" valueType="num">
                                      <p:cBhvr>
                                        <p:cTn id="469" dur="3000"/>
                                        <p:tgtEl>
                                          <p:spTgt spid="31"/>
                                        </p:tgtEl>
                                        <p:attrNameLst>
                                          <p:attrName>ppt_y</p:attrName>
                                        </p:attrNameLst>
                                      </p:cBhvr>
                                      <p:tavLst>
                                        <p:tav tm="0">
                                          <p:val>
                                            <p:strVal val="ppt_y"/>
                                          </p:val>
                                        </p:tav>
                                        <p:tav tm="100000">
                                          <p:val>
                                            <p:fltVal val="0.5"/>
                                          </p:val>
                                        </p:tav>
                                      </p:tavLst>
                                    </p:anim>
                                    <p:set>
                                      <p:cBhvr>
                                        <p:cTn id="470" dur="1" fill="hold">
                                          <p:stCondLst>
                                            <p:cond delay="2999"/>
                                          </p:stCondLst>
                                        </p:cTn>
                                        <p:tgtEl>
                                          <p:spTgt spid="31"/>
                                        </p:tgtEl>
                                        <p:attrNameLst>
                                          <p:attrName>style.visibility</p:attrName>
                                        </p:attrNameLst>
                                      </p:cBhvr>
                                      <p:to>
                                        <p:strVal val="hidden"/>
                                      </p:to>
                                    </p:set>
                                  </p:childTnLst>
                                </p:cTn>
                              </p:par>
                              <p:par>
                                <p:cTn id="471" presetID="2" presetClass="exit" presetSubtype="6" fill="hold" nodeType="withEffect">
                                  <p:stCondLst>
                                    <p:cond delay="0"/>
                                  </p:stCondLst>
                                  <p:childTnLst>
                                    <p:anim calcmode="lin" valueType="num">
                                      <p:cBhvr additive="base">
                                        <p:cTn id="472" dur="3000"/>
                                        <p:tgtEl>
                                          <p:spTgt spid="24"/>
                                        </p:tgtEl>
                                        <p:attrNameLst>
                                          <p:attrName>ppt_x</p:attrName>
                                        </p:attrNameLst>
                                      </p:cBhvr>
                                      <p:tavLst>
                                        <p:tav tm="0">
                                          <p:val>
                                            <p:strVal val="ppt_x"/>
                                          </p:val>
                                        </p:tav>
                                        <p:tav tm="100000">
                                          <p:val>
                                            <p:strVal val="1+ppt_w/2"/>
                                          </p:val>
                                        </p:tav>
                                      </p:tavLst>
                                    </p:anim>
                                    <p:anim calcmode="lin" valueType="num">
                                      <p:cBhvr additive="base">
                                        <p:cTn id="473" dur="3000"/>
                                        <p:tgtEl>
                                          <p:spTgt spid="24"/>
                                        </p:tgtEl>
                                        <p:attrNameLst>
                                          <p:attrName>ppt_y</p:attrName>
                                        </p:attrNameLst>
                                      </p:cBhvr>
                                      <p:tavLst>
                                        <p:tav tm="0">
                                          <p:val>
                                            <p:strVal val="ppt_y"/>
                                          </p:val>
                                        </p:tav>
                                        <p:tav tm="100000">
                                          <p:val>
                                            <p:strVal val="1+ppt_h/2"/>
                                          </p:val>
                                        </p:tav>
                                      </p:tavLst>
                                    </p:anim>
                                    <p:set>
                                      <p:cBhvr>
                                        <p:cTn id="474" dur="1" fill="hold">
                                          <p:stCondLst>
                                            <p:cond delay="2999"/>
                                          </p:stCondLst>
                                        </p:cTn>
                                        <p:tgtEl>
                                          <p:spTgt spid="24"/>
                                        </p:tgtEl>
                                        <p:attrNameLst>
                                          <p:attrName>style.visibility</p:attrName>
                                        </p:attrNameLst>
                                      </p:cBhvr>
                                      <p:to>
                                        <p:strVal val="hidden"/>
                                      </p:to>
                                    </p:set>
                                  </p:childTnLst>
                                </p:cTn>
                              </p:par>
                              <p:par>
                                <p:cTn id="475" presetID="2" presetClass="exit" presetSubtype="6" fill="hold" nodeType="withEffect">
                                  <p:stCondLst>
                                    <p:cond delay="0"/>
                                  </p:stCondLst>
                                  <p:childTnLst>
                                    <p:anim calcmode="lin" valueType="num">
                                      <p:cBhvr additive="base">
                                        <p:cTn id="476" dur="3000"/>
                                        <p:tgtEl>
                                          <p:spTgt spid="25"/>
                                        </p:tgtEl>
                                        <p:attrNameLst>
                                          <p:attrName>ppt_x</p:attrName>
                                        </p:attrNameLst>
                                      </p:cBhvr>
                                      <p:tavLst>
                                        <p:tav tm="0">
                                          <p:val>
                                            <p:strVal val="ppt_x"/>
                                          </p:val>
                                        </p:tav>
                                        <p:tav tm="100000">
                                          <p:val>
                                            <p:strVal val="1+ppt_w/2"/>
                                          </p:val>
                                        </p:tav>
                                      </p:tavLst>
                                    </p:anim>
                                    <p:anim calcmode="lin" valueType="num">
                                      <p:cBhvr additive="base">
                                        <p:cTn id="477" dur="3000"/>
                                        <p:tgtEl>
                                          <p:spTgt spid="25"/>
                                        </p:tgtEl>
                                        <p:attrNameLst>
                                          <p:attrName>ppt_y</p:attrName>
                                        </p:attrNameLst>
                                      </p:cBhvr>
                                      <p:tavLst>
                                        <p:tav tm="0">
                                          <p:val>
                                            <p:strVal val="ppt_y"/>
                                          </p:val>
                                        </p:tav>
                                        <p:tav tm="100000">
                                          <p:val>
                                            <p:strVal val="1+ppt_h/2"/>
                                          </p:val>
                                        </p:tav>
                                      </p:tavLst>
                                    </p:anim>
                                    <p:set>
                                      <p:cBhvr>
                                        <p:cTn id="478" dur="1" fill="hold">
                                          <p:stCondLst>
                                            <p:cond delay="2999"/>
                                          </p:stCondLst>
                                        </p:cTn>
                                        <p:tgtEl>
                                          <p:spTgt spid="25"/>
                                        </p:tgtEl>
                                        <p:attrNameLst>
                                          <p:attrName>style.visibility</p:attrName>
                                        </p:attrNameLst>
                                      </p:cBhvr>
                                      <p:to>
                                        <p:strVal val="hidden"/>
                                      </p:to>
                                    </p:set>
                                  </p:childTnLst>
                                </p:cTn>
                              </p:par>
                              <p:par>
                                <p:cTn id="479" presetID="2" presetClass="exit" presetSubtype="6" fill="hold" nodeType="withEffect">
                                  <p:stCondLst>
                                    <p:cond delay="0"/>
                                  </p:stCondLst>
                                  <p:childTnLst>
                                    <p:anim calcmode="lin" valueType="num">
                                      <p:cBhvr additive="base">
                                        <p:cTn id="480" dur="3000"/>
                                        <p:tgtEl>
                                          <p:spTgt spid="26"/>
                                        </p:tgtEl>
                                        <p:attrNameLst>
                                          <p:attrName>ppt_x</p:attrName>
                                        </p:attrNameLst>
                                      </p:cBhvr>
                                      <p:tavLst>
                                        <p:tav tm="0">
                                          <p:val>
                                            <p:strVal val="ppt_x"/>
                                          </p:val>
                                        </p:tav>
                                        <p:tav tm="100000">
                                          <p:val>
                                            <p:strVal val="1+ppt_w/2"/>
                                          </p:val>
                                        </p:tav>
                                      </p:tavLst>
                                    </p:anim>
                                    <p:anim calcmode="lin" valueType="num">
                                      <p:cBhvr additive="base">
                                        <p:cTn id="481" dur="3000"/>
                                        <p:tgtEl>
                                          <p:spTgt spid="26"/>
                                        </p:tgtEl>
                                        <p:attrNameLst>
                                          <p:attrName>ppt_y</p:attrName>
                                        </p:attrNameLst>
                                      </p:cBhvr>
                                      <p:tavLst>
                                        <p:tav tm="0">
                                          <p:val>
                                            <p:strVal val="ppt_y"/>
                                          </p:val>
                                        </p:tav>
                                        <p:tav tm="100000">
                                          <p:val>
                                            <p:strVal val="1+ppt_h/2"/>
                                          </p:val>
                                        </p:tav>
                                      </p:tavLst>
                                    </p:anim>
                                    <p:set>
                                      <p:cBhvr>
                                        <p:cTn id="482" dur="1" fill="hold">
                                          <p:stCondLst>
                                            <p:cond delay="2999"/>
                                          </p:stCondLst>
                                        </p:cTn>
                                        <p:tgtEl>
                                          <p:spTgt spid="26"/>
                                        </p:tgtEl>
                                        <p:attrNameLst>
                                          <p:attrName>style.visibility</p:attrName>
                                        </p:attrNameLst>
                                      </p:cBhvr>
                                      <p:to>
                                        <p:strVal val="hidden"/>
                                      </p:to>
                                    </p:set>
                                  </p:childTnLst>
                                </p:cTn>
                              </p:par>
                              <p:par>
                                <p:cTn id="483" presetID="2" presetClass="exit" presetSubtype="6" fill="hold" nodeType="withEffect">
                                  <p:stCondLst>
                                    <p:cond delay="0"/>
                                  </p:stCondLst>
                                  <p:childTnLst>
                                    <p:anim calcmode="lin" valueType="num">
                                      <p:cBhvr additive="base">
                                        <p:cTn id="484" dur="3000"/>
                                        <p:tgtEl>
                                          <p:spTgt spid="27"/>
                                        </p:tgtEl>
                                        <p:attrNameLst>
                                          <p:attrName>ppt_x</p:attrName>
                                        </p:attrNameLst>
                                      </p:cBhvr>
                                      <p:tavLst>
                                        <p:tav tm="0">
                                          <p:val>
                                            <p:strVal val="ppt_x"/>
                                          </p:val>
                                        </p:tav>
                                        <p:tav tm="100000">
                                          <p:val>
                                            <p:strVal val="1+ppt_w/2"/>
                                          </p:val>
                                        </p:tav>
                                      </p:tavLst>
                                    </p:anim>
                                    <p:anim calcmode="lin" valueType="num">
                                      <p:cBhvr additive="base">
                                        <p:cTn id="485" dur="3000"/>
                                        <p:tgtEl>
                                          <p:spTgt spid="27"/>
                                        </p:tgtEl>
                                        <p:attrNameLst>
                                          <p:attrName>ppt_y</p:attrName>
                                        </p:attrNameLst>
                                      </p:cBhvr>
                                      <p:tavLst>
                                        <p:tav tm="0">
                                          <p:val>
                                            <p:strVal val="ppt_y"/>
                                          </p:val>
                                        </p:tav>
                                        <p:tav tm="100000">
                                          <p:val>
                                            <p:strVal val="1+ppt_h/2"/>
                                          </p:val>
                                        </p:tav>
                                      </p:tavLst>
                                    </p:anim>
                                    <p:set>
                                      <p:cBhvr>
                                        <p:cTn id="486" dur="1" fill="hold">
                                          <p:stCondLst>
                                            <p:cond delay="2999"/>
                                          </p:stCondLst>
                                        </p:cTn>
                                        <p:tgtEl>
                                          <p:spTgt spid="27"/>
                                        </p:tgtEl>
                                        <p:attrNameLst>
                                          <p:attrName>style.visibility</p:attrName>
                                        </p:attrNameLst>
                                      </p:cBhvr>
                                      <p:to>
                                        <p:strVal val="hidden"/>
                                      </p:to>
                                    </p:set>
                                  </p:childTnLst>
                                </p:cTn>
                              </p:par>
                              <p:par>
                                <p:cTn id="487" presetID="2" presetClass="exit" presetSubtype="4" fill="hold" nodeType="withEffect">
                                  <p:stCondLst>
                                    <p:cond delay="0"/>
                                  </p:stCondLst>
                                  <p:childTnLst>
                                    <p:anim calcmode="lin" valueType="num">
                                      <p:cBhvr additive="base">
                                        <p:cTn id="488" dur="3000"/>
                                        <p:tgtEl>
                                          <p:spTgt spid="3"/>
                                        </p:tgtEl>
                                        <p:attrNameLst>
                                          <p:attrName>ppt_x</p:attrName>
                                        </p:attrNameLst>
                                      </p:cBhvr>
                                      <p:tavLst>
                                        <p:tav tm="0">
                                          <p:val>
                                            <p:strVal val="ppt_x"/>
                                          </p:val>
                                        </p:tav>
                                        <p:tav tm="100000">
                                          <p:val>
                                            <p:strVal val="ppt_x"/>
                                          </p:val>
                                        </p:tav>
                                      </p:tavLst>
                                    </p:anim>
                                    <p:anim calcmode="lin" valueType="num">
                                      <p:cBhvr additive="base">
                                        <p:cTn id="489" dur="3000"/>
                                        <p:tgtEl>
                                          <p:spTgt spid="3"/>
                                        </p:tgtEl>
                                        <p:attrNameLst>
                                          <p:attrName>ppt_y</p:attrName>
                                        </p:attrNameLst>
                                      </p:cBhvr>
                                      <p:tavLst>
                                        <p:tav tm="0">
                                          <p:val>
                                            <p:strVal val="ppt_y"/>
                                          </p:val>
                                        </p:tav>
                                        <p:tav tm="100000">
                                          <p:val>
                                            <p:strVal val="1+ppt_h/2"/>
                                          </p:val>
                                        </p:tav>
                                      </p:tavLst>
                                    </p:anim>
                                    <p:set>
                                      <p:cBhvr>
                                        <p:cTn id="490" dur="1" fill="hold">
                                          <p:stCondLst>
                                            <p:cond delay="2999"/>
                                          </p:stCondLst>
                                        </p:cTn>
                                        <p:tgtEl>
                                          <p:spTgt spid="3"/>
                                        </p:tgtEl>
                                        <p:attrNameLst>
                                          <p:attrName>style.visibility</p:attrName>
                                        </p:attrNameLst>
                                      </p:cBhvr>
                                      <p:to>
                                        <p:strVal val="hidden"/>
                                      </p:to>
                                    </p:set>
                                  </p:childTnLst>
                                </p:cTn>
                              </p:par>
                              <p:par>
                                <p:cTn id="491" presetID="2" presetClass="exit" presetSubtype="4" fill="hold" nodeType="withEffect">
                                  <p:stCondLst>
                                    <p:cond delay="0"/>
                                  </p:stCondLst>
                                  <p:childTnLst>
                                    <p:anim calcmode="lin" valueType="num">
                                      <p:cBhvr additive="base">
                                        <p:cTn id="492" dur="3000"/>
                                        <p:tgtEl>
                                          <p:spTgt spid="7"/>
                                        </p:tgtEl>
                                        <p:attrNameLst>
                                          <p:attrName>ppt_x</p:attrName>
                                        </p:attrNameLst>
                                      </p:cBhvr>
                                      <p:tavLst>
                                        <p:tav tm="0">
                                          <p:val>
                                            <p:strVal val="ppt_x"/>
                                          </p:val>
                                        </p:tav>
                                        <p:tav tm="100000">
                                          <p:val>
                                            <p:strVal val="ppt_x"/>
                                          </p:val>
                                        </p:tav>
                                      </p:tavLst>
                                    </p:anim>
                                    <p:anim calcmode="lin" valueType="num">
                                      <p:cBhvr additive="base">
                                        <p:cTn id="493" dur="3000"/>
                                        <p:tgtEl>
                                          <p:spTgt spid="7"/>
                                        </p:tgtEl>
                                        <p:attrNameLst>
                                          <p:attrName>ppt_y</p:attrName>
                                        </p:attrNameLst>
                                      </p:cBhvr>
                                      <p:tavLst>
                                        <p:tav tm="0">
                                          <p:val>
                                            <p:strVal val="ppt_y"/>
                                          </p:val>
                                        </p:tav>
                                        <p:tav tm="100000">
                                          <p:val>
                                            <p:strVal val="1+ppt_h/2"/>
                                          </p:val>
                                        </p:tav>
                                      </p:tavLst>
                                    </p:anim>
                                    <p:set>
                                      <p:cBhvr>
                                        <p:cTn id="494" dur="1" fill="hold">
                                          <p:stCondLst>
                                            <p:cond delay="2999"/>
                                          </p:stCondLst>
                                        </p:cTn>
                                        <p:tgtEl>
                                          <p:spTgt spid="7"/>
                                        </p:tgtEl>
                                        <p:attrNameLst>
                                          <p:attrName>style.visibility</p:attrName>
                                        </p:attrNameLst>
                                      </p:cBhvr>
                                      <p:to>
                                        <p:strVal val="hidden"/>
                                      </p:to>
                                    </p:set>
                                  </p:childTnLst>
                                </p:cTn>
                              </p:par>
                              <p:par>
                                <p:cTn id="495" presetID="2" presetClass="exit" presetSubtype="4" fill="hold" nodeType="withEffect">
                                  <p:stCondLst>
                                    <p:cond delay="0"/>
                                  </p:stCondLst>
                                  <p:childTnLst>
                                    <p:anim calcmode="lin" valueType="num">
                                      <p:cBhvr additive="base">
                                        <p:cTn id="496" dur="3000"/>
                                        <p:tgtEl>
                                          <p:spTgt spid="11"/>
                                        </p:tgtEl>
                                        <p:attrNameLst>
                                          <p:attrName>ppt_x</p:attrName>
                                        </p:attrNameLst>
                                      </p:cBhvr>
                                      <p:tavLst>
                                        <p:tav tm="0">
                                          <p:val>
                                            <p:strVal val="ppt_x"/>
                                          </p:val>
                                        </p:tav>
                                        <p:tav tm="100000">
                                          <p:val>
                                            <p:strVal val="ppt_x"/>
                                          </p:val>
                                        </p:tav>
                                      </p:tavLst>
                                    </p:anim>
                                    <p:anim calcmode="lin" valueType="num">
                                      <p:cBhvr additive="base">
                                        <p:cTn id="497" dur="3000"/>
                                        <p:tgtEl>
                                          <p:spTgt spid="11"/>
                                        </p:tgtEl>
                                        <p:attrNameLst>
                                          <p:attrName>ppt_y</p:attrName>
                                        </p:attrNameLst>
                                      </p:cBhvr>
                                      <p:tavLst>
                                        <p:tav tm="0">
                                          <p:val>
                                            <p:strVal val="ppt_y"/>
                                          </p:val>
                                        </p:tav>
                                        <p:tav tm="100000">
                                          <p:val>
                                            <p:strVal val="1+ppt_h/2"/>
                                          </p:val>
                                        </p:tav>
                                      </p:tavLst>
                                    </p:anim>
                                    <p:set>
                                      <p:cBhvr>
                                        <p:cTn id="498" dur="1" fill="hold">
                                          <p:stCondLst>
                                            <p:cond delay="2999"/>
                                          </p:stCondLst>
                                        </p:cTn>
                                        <p:tgtEl>
                                          <p:spTgt spid="11"/>
                                        </p:tgtEl>
                                        <p:attrNameLst>
                                          <p:attrName>style.visibility</p:attrName>
                                        </p:attrNameLst>
                                      </p:cBhvr>
                                      <p:to>
                                        <p:strVal val="hidden"/>
                                      </p:to>
                                    </p:set>
                                  </p:childTnLst>
                                </p:cTn>
                              </p:par>
                              <p:par>
                                <p:cTn id="499" presetID="2" presetClass="exit" presetSubtype="12" fill="hold" nodeType="withEffect">
                                  <p:stCondLst>
                                    <p:cond delay="0"/>
                                  </p:stCondLst>
                                  <p:childTnLst>
                                    <p:anim calcmode="lin" valueType="num">
                                      <p:cBhvr additive="base">
                                        <p:cTn id="500" dur="3000"/>
                                        <p:tgtEl>
                                          <p:spTgt spid="16"/>
                                        </p:tgtEl>
                                        <p:attrNameLst>
                                          <p:attrName>ppt_x</p:attrName>
                                        </p:attrNameLst>
                                      </p:cBhvr>
                                      <p:tavLst>
                                        <p:tav tm="0">
                                          <p:val>
                                            <p:strVal val="ppt_x"/>
                                          </p:val>
                                        </p:tav>
                                        <p:tav tm="100000">
                                          <p:val>
                                            <p:strVal val="0-ppt_w/2"/>
                                          </p:val>
                                        </p:tav>
                                      </p:tavLst>
                                    </p:anim>
                                    <p:anim calcmode="lin" valueType="num">
                                      <p:cBhvr additive="base">
                                        <p:cTn id="501" dur="3000"/>
                                        <p:tgtEl>
                                          <p:spTgt spid="16"/>
                                        </p:tgtEl>
                                        <p:attrNameLst>
                                          <p:attrName>ppt_y</p:attrName>
                                        </p:attrNameLst>
                                      </p:cBhvr>
                                      <p:tavLst>
                                        <p:tav tm="0">
                                          <p:val>
                                            <p:strVal val="ppt_y"/>
                                          </p:val>
                                        </p:tav>
                                        <p:tav tm="100000">
                                          <p:val>
                                            <p:strVal val="1+ppt_h/2"/>
                                          </p:val>
                                        </p:tav>
                                      </p:tavLst>
                                    </p:anim>
                                    <p:set>
                                      <p:cBhvr>
                                        <p:cTn id="502" dur="1" fill="hold">
                                          <p:stCondLst>
                                            <p:cond delay="2999"/>
                                          </p:stCondLst>
                                        </p:cTn>
                                        <p:tgtEl>
                                          <p:spTgt spid="16"/>
                                        </p:tgtEl>
                                        <p:attrNameLst>
                                          <p:attrName>style.visibility</p:attrName>
                                        </p:attrNameLst>
                                      </p:cBhvr>
                                      <p:to>
                                        <p:strVal val="hidden"/>
                                      </p:to>
                                    </p:set>
                                  </p:childTnLst>
                                </p:cTn>
                              </p:par>
                              <p:par>
                                <p:cTn id="503" presetID="2" presetClass="exit" presetSubtype="12" fill="hold" nodeType="withEffect">
                                  <p:stCondLst>
                                    <p:cond delay="0"/>
                                  </p:stCondLst>
                                  <p:childTnLst>
                                    <p:anim calcmode="lin" valueType="num">
                                      <p:cBhvr additive="base">
                                        <p:cTn id="504" dur="3000"/>
                                        <p:tgtEl>
                                          <p:spTgt spid="17"/>
                                        </p:tgtEl>
                                        <p:attrNameLst>
                                          <p:attrName>ppt_x</p:attrName>
                                        </p:attrNameLst>
                                      </p:cBhvr>
                                      <p:tavLst>
                                        <p:tav tm="0">
                                          <p:val>
                                            <p:strVal val="ppt_x"/>
                                          </p:val>
                                        </p:tav>
                                        <p:tav tm="100000">
                                          <p:val>
                                            <p:strVal val="0-ppt_w/2"/>
                                          </p:val>
                                        </p:tav>
                                      </p:tavLst>
                                    </p:anim>
                                    <p:anim calcmode="lin" valueType="num">
                                      <p:cBhvr additive="base">
                                        <p:cTn id="505" dur="3000"/>
                                        <p:tgtEl>
                                          <p:spTgt spid="17"/>
                                        </p:tgtEl>
                                        <p:attrNameLst>
                                          <p:attrName>ppt_y</p:attrName>
                                        </p:attrNameLst>
                                      </p:cBhvr>
                                      <p:tavLst>
                                        <p:tav tm="0">
                                          <p:val>
                                            <p:strVal val="ppt_y"/>
                                          </p:val>
                                        </p:tav>
                                        <p:tav tm="100000">
                                          <p:val>
                                            <p:strVal val="1+ppt_h/2"/>
                                          </p:val>
                                        </p:tav>
                                      </p:tavLst>
                                    </p:anim>
                                    <p:set>
                                      <p:cBhvr>
                                        <p:cTn id="506" dur="1" fill="hold">
                                          <p:stCondLst>
                                            <p:cond delay="2999"/>
                                          </p:stCondLst>
                                        </p:cTn>
                                        <p:tgtEl>
                                          <p:spTgt spid="17"/>
                                        </p:tgtEl>
                                        <p:attrNameLst>
                                          <p:attrName>style.visibility</p:attrName>
                                        </p:attrNameLst>
                                      </p:cBhvr>
                                      <p:to>
                                        <p:strVal val="hidden"/>
                                      </p:to>
                                    </p:set>
                                  </p:childTnLst>
                                </p:cTn>
                              </p:par>
                              <p:par>
                                <p:cTn id="507" presetID="2" presetClass="exit" presetSubtype="12" fill="hold" nodeType="withEffect">
                                  <p:stCondLst>
                                    <p:cond delay="0"/>
                                  </p:stCondLst>
                                  <p:childTnLst>
                                    <p:anim calcmode="lin" valueType="num">
                                      <p:cBhvr additive="base">
                                        <p:cTn id="508" dur="3000"/>
                                        <p:tgtEl>
                                          <p:spTgt spid="18"/>
                                        </p:tgtEl>
                                        <p:attrNameLst>
                                          <p:attrName>ppt_x</p:attrName>
                                        </p:attrNameLst>
                                      </p:cBhvr>
                                      <p:tavLst>
                                        <p:tav tm="0">
                                          <p:val>
                                            <p:strVal val="ppt_x"/>
                                          </p:val>
                                        </p:tav>
                                        <p:tav tm="100000">
                                          <p:val>
                                            <p:strVal val="0-ppt_w/2"/>
                                          </p:val>
                                        </p:tav>
                                      </p:tavLst>
                                    </p:anim>
                                    <p:anim calcmode="lin" valueType="num">
                                      <p:cBhvr additive="base">
                                        <p:cTn id="509" dur="3000"/>
                                        <p:tgtEl>
                                          <p:spTgt spid="18"/>
                                        </p:tgtEl>
                                        <p:attrNameLst>
                                          <p:attrName>ppt_y</p:attrName>
                                        </p:attrNameLst>
                                      </p:cBhvr>
                                      <p:tavLst>
                                        <p:tav tm="0">
                                          <p:val>
                                            <p:strVal val="ppt_y"/>
                                          </p:val>
                                        </p:tav>
                                        <p:tav tm="100000">
                                          <p:val>
                                            <p:strVal val="1+ppt_h/2"/>
                                          </p:val>
                                        </p:tav>
                                      </p:tavLst>
                                    </p:anim>
                                    <p:set>
                                      <p:cBhvr>
                                        <p:cTn id="510" dur="1" fill="hold">
                                          <p:stCondLst>
                                            <p:cond delay="2999"/>
                                          </p:stCondLst>
                                        </p:cTn>
                                        <p:tgtEl>
                                          <p:spTgt spid="18"/>
                                        </p:tgtEl>
                                        <p:attrNameLst>
                                          <p:attrName>style.visibility</p:attrName>
                                        </p:attrNameLst>
                                      </p:cBhvr>
                                      <p:to>
                                        <p:strVal val="hidden"/>
                                      </p:to>
                                    </p:set>
                                  </p:childTnLst>
                                </p:cTn>
                              </p:par>
                              <p:par>
                                <p:cTn id="511" presetID="2" presetClass="exit" presetSubtype="12" fill="hold" nodeType="withEffect">
                                  <p:stCondLst>
                                    <p:cond delay="0"/>
                                  </p:stCondLst>
                                  <p:childTnLst>
                                    <p:anim calcmode="lin" valueType="num">
                                      <p:cBhvr additive="base">
                                        <p:cTn id="512" dur="3000"/>
                                        <p:tgtEl>
                                          <p:spTgt spid="19"/>
                                        </p:tgtEl>
                                        <p:attrNameLst>
                                          <p:attrName>ppt_x</p:attrName>
                                        </p:attrNameLst>
                                      </p:cBhvr>
                                      <p:tavLst>
                                        <p:tav tm="0">
                                          <p:val>
                                            <p:strVal val="ppt_x"/>
                                          </p:val>
                                        </p:tav>
                                        <p:tav tm="100000">
                                          <p:val>
                                            <p:strVal val="0-ppt_w/2"/>
                                          </p:val>
                                        </p:tav>
                                      </p:tavLst>
                                    </p:anim>
                                    <p:anim calcmode="lin" valueType="num">
                                      <p:cBhvr additive="base">
                                        <p:cTn id="513" dur="3000"/>
                                        <p:tgtEl>
                                          <p:spTgt spid="19"/>
                                        </p:tgtEl>
                                        <p:attrNameLst>
                                          <p:attrName>ppt_y</p:attrName>
                                        </p:attrNameLst>
                                      </p:cBhvr>
                                      <p:tavLst>
                                        <p:tav tm="0">
                                          <p:val>
                                            <p:strVal val="ppt_y"/>
                                          </p:val>
                                        </p:tav>
                                        <p:tav tm="100000">
                                          <p:val>
                                            <p:strVal val="1+ppt_h/2"/>
                                          </p:val>
                                        </p:tav>
                                      </p:tavLst>
                                    </p:anim>
                                    <p:set>
                                      <p:cBhvr>
                                        <p:cTn id="514" dur="1" fill="hold">
                                          <p:stCondLst>
                                            <p:cond delay="2999"/>
                                          </p:stCondLst>
                                        </p:cTn>
                                        <p:tgtEl>
                                          <p:spTgt spid="19"/>
                                        </p:tgtEl>
                                        <p:attrNameLst>
                                          <p:attrName>style.visibility</p:attrName>
                                        </p:attrNameLst>
                                      </p:cBhvr>
                                      <p:to>
                                        <p:strVal val="hidden"/>
                                      </p:to>
                                    </p:set>
                                  </p:childTnLst>
                                </p:cTn>
                              </p:par>
                              <p:par>
                                <p:cTn id="515" presetID="2" presetClass="exit" presetSubtype="8" fill="hold" nodeType="withEffect">
                                  <p:stCondLst>
                                    <p:cond delay="0"/>
                                  </p:stCondLst>
                                  <p:childTnLst>
                                    <p:anim calcmode="lin" valueType="num">
                                      <p:cBhvr additive="base">
                                        <p:cTn id="516" dur="3000"/>
                                        <p:tgtEl>
                                          <p:spTgt spid="5"/>
                                        </p:tgtEl>
                                        <p:attrNameLst>
                                          <p:attrName>ppt_x</p:attrName>
                                        </p:attrNameLst>
                                      </p:cBhvr>
                                      <p:tavLst>
                                        <p:tav tm="0">
                                          <p:val>
                                            <p:strVal val="ppt_x"/>
                                          </p:val>
                                        </p:tav>
                                        <p:tav tm="100000">
                                          <p:val>
                                            <p:strVal val="0-ppt_w/2"/>
                                          </p:val>
                                        </p:tav>
                                      </p:tavLst>
                                    </p:anim>
                                    <p:anim calcmode="lin" valueType="num">
                                      <p:cBhvr additive="base">
                                        <p:cTn id="517" dur="3000"/>
                                        <p:tgtEl>
                                          <p:spTgt spid="5"/>
                                        </p:tgtEl>
                                        <p:attrNameLst>
                                          <p:attrName>ppt_y</p:attrName>
                                        </p:attrNameLst>
                                      </p:cBhvr>
                                      <p:tavLst>
                                        <p:tav tm="0">
                                          <p:val>
                                            <p:strVal val="ppt_y"/>
                                          </p:val>
                                        </p:tav>
                                        <p:tav tm="100000">
                                          <p:val>
                                            <p:strVal val="ppt_y"/>
                                          </p:val>
                                        </p:tav>
                                      </p:tavLst>
                                    </p:anim>
                                    <p:set>
                                      <p:cBhvr>
                                        <p:cTn id="518" dur="1" fill="hold">
                                          <p:stCondLst>
                                            <p:cond delay="2999"/>
                                          </p:stCondLst>
                                        </p:cTn>
                                        <p:tgtEl>
                                          <p:spTgt spid="5"/>
                                        </p:tgtEl>
                                        <p:attrNameLst>
                                          <p:attrName>style.visibility</p:attrName>
                                        </p:attrNameLst>
                                      </p:cBhvr>
                                      <p:to>
                                        <p:strVal val="hidden"/>
                                      </p:to>
                                    </p:set>
                                  </p:childTnLst>
                                </p:cTn>
                              </p:par>
                              <p:par>
                                <p:cTn id="519" presetID="2" presetClass="exit" presetSubtype="8" fill="hold" nodeType="withEffect">
                                  <p:stCondLst>
                                    <p:cond delay="0"/>
                                  </p:stCondLst>
                                  <p:childTnLst>
                                    <p:anim calcmode="lin" valueType="num">
                                      <p:cBhvr additive="base">
                                        <p:cTn id="520" dur="3000"/>
                                        <p:tgtEl>
                                          <p:spTgt spid="8"/>
                                        </p:tgtEl>
                                        <p:attrNameLst>
                                          <p:attrName>ppt_x</p:attrName>
                                        </p:attrNameLst>
                                      </p:cBhvr>
                                      <p:tavLst>
                                        <p:tav tm="0">
                                          <p:val>
                                            <p:strVal val="ppt_x"/>
                                          </p:val>
                                        </p:tav>
                                        <p:tav tm="100000">
                                          <p:val>
                                            <p:strVal val="0-ppt_w/2"/>
                                          </p:val>
                                        </p:tav>
                                      </p:tavLst>
                                    </p:anim>
                                    <p:anim calcmode="lin" valueType="num">
                                      <p:cBhvr additive="base">
                                        <p:cTn id="521" dur="3000"/>
                                        <p:tgtEl>
                                          <p:spTgt spid="8"/>
                                        </p:tgtEl>
                                        <p:attrNameLst>
                                          <p:attrName>ppt_y</p:attrName>
                                        </p:attrNameLst>
                                      </p:cBhvr>
                                      <p:tavLst>
                                        <p:tav tm="0">
                                          <p:val>
                                            <p:strVal val="ppt_y"/>
                                          </p:val>
                                        </p:tav>
                                        <p:tav tm="100000">
                                          <p:val>
                                            <p:strVal val="ppt_y"/>
                                          </p:val>
                                        </p:tav>
                                      </p:tavLst>
                                    </p:anim>
                                    <p:set>
                                      <p:cBhvr>
                                        <p:cTn id="522" dur="1" fill="hold">
                                          <p:stCondLst>
                                            <p:cond delay="2999"/>
                                          </p:stCondLst>
                                        </p:cTn>
                                        <p:tgtEl>
                                          <p:spTgt spid="8"/>
                                        </p:tgtEl>
                                        <p:attrNameLst>
                                          <p:attrName>style.visibility</p:attrName>
                                        </p:attrNameLst>
                                      </p:cBhvr>
                                      <p:to>
                                        <p:strVal val="hidden"/>
                                      </p:to>
                                    </p:set>
                                  </p:childTnLst>
                                </p:cTn>
                              </p:par>
                              <p:par>
                                <p:cTn id="523" presetID="2" presetClass="exit" presetSubtype="8" fill="hold" nodeType="withEffect">
                                  <p:stCondLst>
                                    <p:cond delay="0"/>
                                  </p:stCondLst>
                                  <p:childTnLst>
                                    <p:anim calcmode="lin" valueType="num">
                                      <p:cBhvr additive="base">
                                        <p:cTn id="524" dur="3000"/>
                                        <p:tgtEl>
                                          <p:spTgt spid="13"/>
                                        </p:tgtEl>
                                        <p:attrNameLst>
                                          <p:attrName>ppt_x</p:attrName>
                                        </p:attrNameLst>
                                      </p:cBhvr>
                                      <p:tavLst>
                                        <p:tav tm="0">
                                          <p:val>
                                            <p:strVal val="ppt_x"/>
                                          </p:val>
                                        </p:tav>
                                        <p:tav tm="100000">
                                          <p:val>
                                            <p:strVal val="0-ppt_w/2"/>
                                          </p:val>
                                        </p:tav>
                                      </p:tavLst>
                                    </p:anim>
                                    <p:anim calcmode="lin" valueType="num">
                                      <p:cBhvr additive="base">
                                        <p:cTn id="525" dur="3000"/>
                                        <p:tgtEl>
                                          <p:spTgt spid="13"/>
                                        </p:tgtEl>
                                        <p:attrNameLst>
                                          <p:attrName>ppt_y</p:attrName>
                                        </p:attrNameLst>
                                      </p:cBhvr>
                                      <p:tavLst>
                                        <p:tav tm="0">
                                          <p:val>
                                            <p:strVal val="ppt_y"/>
                                          </p:val>
                                        </p:tav>
                                        <p:tav tm="100000">
                                          <p:val>
                                            <p:strVal val="ppt_y"/>
                                          </p:val>
                                        </p:tav>
                                      </p:tavLst>
                                    </p:anim>
                                    <p:set>
                                      <p:cBhvr>
                                        <p:cTn id="526" dur="1" fill="hold">
                                          <p:stCondLst>
                                            <p:cond delay="2999"/>
                                          </p:stCondLst>
                                        </p:cTn>
                                        <p:tgtEl>
                                          <p:spTgt spid="13"/>
                                        </p:tgtEl>
                                        <p:attrNameLst>
                                          <p:attrName>style.visibility</p:attrName>
                                        </p:attrNameLst>
                                      </p:cBhvr>
                                      <p:to>
                                        <p:strVal val="hidden"/>
                                      </p:to>
                                    </p:set>
                                  </p:childTnLst>
                                </p:cTn>
                              </p:par>
                              <p:par>
                                <p:cTn id="527" presetID="2" presetClass="exit" presetSubtype="9" fill="hold" nodeType="withEffect">
                                  <p:stCondLst>
                                    <p:cond delay="0"/>
                                  </p:stCondLst>
                                  <p:childTnLst>
                                    <p:anim calcmode="lin" valueType="num">
                                      <p:cBhvr additive="base">
                                        <p:cTn id="528" dur="3000"/>
                                        <p:tgtEl>
                                          <p:spTgt spid="28"/>
                                        </p:tgtEl>
                                        <p:attrNameLst>
                                          <p:attrName>ppt_x</p:attrName>
                                        </p:attrNameLst>
                                      </p:cBhvr>
                                      <p:tavLst>
                                        <p:tav tm="0">
                                          <p:val>
                                            <p:strVal val="ppt_x"/>
                                          </p:val>
                                        </p:tav>
                                        <p:tav tm="100000">
                                          <p:val>
                                            <p:strVal val="0-ppt_w/2"/>
                                          </p:val>
                                        </p:tav>
                                      </p:tavLst>
                                    </p:anim>
                                    <p:anim calcmode="lin" valueType="num">
                                      <p:cBhvr additive="base">
                                        <p:cTn id="529" dur="3000"/>
                                        <p:tgtEl>
                                          <p:spTgt spid="28"/>
                                        </p:tgtEl>
                                        <p:attrNameLst>
                                          <p:attrName>ppt_y</p:attrName>
                                        </p:attrNameLst>
                                      </p:cBhvr>
                                      <p:tavLst>
                                        <p:tav tm="0">
                                          <p:val>
                                            <p:strVal val="ppt_y"/>
                                          </p:val>
                                        </p:tav>
                                        <p:tav tm="100000">
                                          <p:val>
                                            <p:strVal val="0-ppt_h/2"/>
                                          </p:val>
                                        </p:tav>
                                      </p:tavLst>
                                    </p:anim>
                                    <p:set>
                                      <p:cBhvr>
                                        <p:cTn id="530" dur="1" fill="hold">
                                          <p:stCondLst>
                                            <p:cond delay="2999"/>
                                          </p:stCondLst>
                                        </p:cTn>
                                        <p:tgtEl>
                                          <p:spTgt spid="28"/>
                                        </p:tgtEl>
                                        <p:attrNameLst>
                                          <p:attrName>style.visibility</p:attrName>
                                        </p:attrNameLst>
                                      </p:cBhvr>
                                      <p:to>
                                        <p:strVal val="hidden"/>
                                      </p:to>
                                    </p:set>
                                  </p:childTnLst>
                                </p:cTn>
                              </p:par>
                              <p:par>
                                <p:cTn id="531" presetID="2" presetClass="exit" presetSubtype="9" fill="hold" nodeType="withEffect">
                                  <p:stCondLst>
                                    <p:cond delay="0"/>
                                  </p:stCondLst>
                                  <p:childTnLst>
                                    <p:anim calcmode="lin" valueType="num">
                                      <p:cBhvr additive="base">
                                        <p:cTn id="532" dur="3000"/>
                                        <p:tgtEl>
                                          <p:spTgt spid="29"/>
                                        </p:tgtEl>
                                        <p:attrNameLst>
                                          <p:attrName>ppt_x</p:attrName>
                                        </p:attrNameLst>
                                      </p:cBhvr>
                                      <p:tavLst>
                                        <p:tav tm="0">
                                          <p:val>
                                            <p:strVal val="ppt_x"/>
                                          </p:val>
                                        </p:tav>
                                        <p:tav tm="100000">
                                          <p:val>
                                            <p:strVal val="0-ppt_w/2"/>
                                          </p:val>
                                        </p:tav>
                                      </p:tavLst>
                                    </p:anim>
                                    <p:anim calcmode="lin" valueType="num">
                                      <p:cBhvr additive="base">
                                        <p:cTn id="533" dur="3000"/>
                                        <p:tgtEl>
                                          <p:spTgt spid="29"/>
                                        </p:tgtEl>
                                        <p:attrNameLst>
                                          <p:attrName>ppt_y</p:attrName>
                                        </p:attrNameLst>
                                      </p:cBhvr>
                                      <p:tavLst>
                                        <p:tav tm="0">
                                          <p:val>
                                            <p:strVal val="ppt_y"/>
                                          </p:val>
                                        </p:tav>
                                        <p:tav tm="100000">
                                          <p:val>
                                            <p:strVal val="0-ppt_h/2"/>
                                          </p:val>
                                        </p:tav>
                                      </p:tavLst>
                                    </p:anim>
                                    <p:set>
                                      <p:cBhvr>
                                        <p:cTn id="534" dur="1" fill="hold">
                                          <p:stCondLst>
                                            <p:cond delay="2999"/>
                                          </p:stCondLst>
                                        </p:cTn>
                                        <p:tgtEl>
                                          <p:spTgt spid="29"/>
                                        </p:tgtEl>
                                        <p:attrNameLst>
                                          <p:attrName>style.visibility</p:attrName>
                                        </p:attrNameLst>
                                      </p:cBhvr>
                                      <p:to>
                                        <p:strVal val="hidden"/>
                                      </p:to>
                                    </p:set>
                                  </p:childTnLst>
                                </p:cTn>
                              </p:par>
                              <p:par>
                                <p:cTn id="535" presetID="2" presetClass="exit" presetSubtype="9" fill="hold" nodeType="withEffect">
                                  <p:stCondLst>
                                    <p:cond delay="0"/>
                                  </p:stCondLst>
                                  <p:childTnLst>
                                    <p:anim calcmode="lin" valueType="num">
                                      <p:cBhvr additive="base">
                                        <p:cTn id="536" dur="3000"/>
                                        <p:tgtEl>
                                          <p:spTgt spid="30"/>
                                        </p:tgtEl>
                                        <p:attrNameLst>
                                          <p:attrName>ppt_x</p:attrName>
                                        </p:attrNameLst>
                                      </p:cBhvr>
                                      <p:tavLst>
                                        <p:tav tm="0">
                                          <p:val>
                                            <p:strVal val="ppt_x"/>
                                          </p:val>
                                        </p:tav>
                                        <p:tav tm="100000">
                                          <p:val>
                                            <p:strVal val="0-ppt_w/2"/>
                                          </p:val>
                                        </p:tav>
                                      </p:tavLst>
                                    </p:anim>
                                    <p:anim calcmode="lin" valueType="num">
                                      <p:cBhvr additive="base">
                                        <p:cTn id="537" dur="3000"/>
                                        <p:tgtEl>
                                          <p:spTgt spid="30"/>
                                        </p:tgtEl>
                                        <p:attrNameLst>
                                          <p:attrName>ppt_y</p:attrName>
                                        </p:attrNameLst>
                                      </p:cBhvr>
                                      <p:tavLst>
                                        <p:tav tm="0">
                                          <p:val>
                                            <p:strVal val="ppt_y"/>
                                          </p:val>
                                        </p:tav>
                                        <p:tav tm="100000">
                                          <p:val>
                                            <p:strVal val="0-ppt_h/2"/>
                                          </p:val>
                                        </p:tav>
                                      </p:tavLst>
                                    </p:anim>
                                    <p:set>
                                      <p:cBhvr>
                                        <p:cTn id="538" dur="1" fill="hold">
                                          <p:stCondLst>
                                            <p:cond delay="2999"/>
                                          </p:stCondLst>
                                        </p:cTn>
                                        <p:tgtEl>
                                          <p:spTgt spid="30"/>
                                        </p:tgtEl>
                                        <p:attrNameLst>
                                          <p:attrName>style.visibility</p:attrName>
                                        </p:attrNameLst>
                                      </p:cBhvr>
                                      <p:to>
                                        <p:strVal val="hidden"/>
                                      </p:to>
                                    </p:set>
                                  </p:childTnLst>
                                </p:cTn>
                              </p:par>
                              <p:par>
                                <p:cTn id="539" presetID="2" presetClass="exit" presetSubtype="9" fill="hold" nodeType="withEffect">
                                  <p:stCondLst>
                                    <p:cond delay="0"/>
                                  </p:stCondLst>
                                  <p:childTnLst>
                                    <p:anim calcmode="lin" valueType="num">
                                      <p:cBhvr additive="base">
                                        <p:cTn id="540" dur="3000"/>
                                        <p:tgtEl>
                                          <p:spTgt spid="31"/>
                                        </p:tgtEl>
                                        <p:attrNameLst>
                                          <p:attrName>ppt_x</p:attrName>
                                        </p:attrNameLst>
                                      </p:cBhvr>
                                      <p:tavLst>
                                        <p:tav tm="0">
                                          <p:val>
                                            <p:strVal val="ppt_x"/>
                                          </p:val>
                                        </p:tav>
                                        <p:tav tm="100000">
                                          <p:val>
                                            <p:strVal val="0-ppt_w/2"/>
                                          </p:val>
                                        </p:tav>
                                      </p:tavLst>
                                    </p:anim>
                                    <p:anim calcmode="lin" valueType="num">
                                      <p:cBhvr additive="base">
                                        <p:cTn id="541" dur="3000"/>
                                        <p:tgtEl>
                                          <p:spTgt spid="31"/>
                                        </p:tgtEl>
                                        <p:attrNameLst>
                                          <p:attrName>ppt_y</p:attrName>
                                        </p:attrNameLst>
                                      </p:cBhvr>
                                      <p:tavLst>
                                        <p:tav tm="0">
                                          <p:val>
                                            <p:strVal val="ppt_y"/>
                                          </p:val>
                                        </p:tav>
                                        <p:tav tm="100000">
                                          <p:val>
                                            <p:strVal val="0-ppt_h/2"/>
                                          </p:val>
                                        </p:tav>
                                      </p:tavLst>
                                    </p:anim>
                                    <p:set>
                                      <p:cBhvr>
                                        <p:cTn id="542" dur="1" fill="hold">
                                          <p:stCondLst>
                                            <p:cond delay="2999"/>
                                          </p:stCondLst>
                                        </p:cTn>
                                        <p:tgtEl>
                                          <p:spTgt spid="31"/>
                                        </p:tgtEl>
                                        <p:attrNameLst>
                                          <p:attrName>style.visibility</p:attrName>
                                        </p:attrNameLst>
                                      </p:cBhvr>
                                      <p:to>
                                        <p:strVal val="hidden"/>
                                      </p:to>
                                    </p:set>
                                  </p:childTnLst>
                                </p:cTn>
                              </p:par>
                              <p:par>
                                <p:cTn id="543" presetID="2" presetClass="exit" presetSubtype="1" fill="hold" nodeType="withEffect">
                                  <p:stCondLst>
                                    <p:cond delay="0"/>
                                  </p:stCondLst>
                                  <p:childTnLst>
                                    <p:anim calcmode="lin" valueType="num">
                                      <p:cBhvr additive="base">
                                        <p:cTn id="544" dur="3000"/>
                                        <p:tgtEl>
                                          <p:spTgt spid="4"/>
                                        </p:tgtEl>
                                        <p:attrNameLst>
                                          <p:attrName>ppt_x</p:attrName>
                                        </p:attrNameLst>
                                      </p:cBhvr>
                                      <p:tavLst>
                                        <p:tav tm="0">
                                          <p:val>
                                            <p:strVal val="ppt_x"/>
                                          </p:val>
                                        </p:tav>
                                        <p:tav tm="100000">
                                          <p:val>
                                            <p:strVal val="ppt_x"/>
                                          </p:val>
                                        </p:tav>
                                      </p:tavLst>
                                    </p:anim>
                                    <p:anim calcmode="lin" valueType="num">
                                      <p:cBhvr additive="base">
                                        <p:cTn id="545" dur="3000"/>
                                        <p:tgtEl>
                                          <p:spTgt spid="4"/>
                                        </p:tgtEl>
                                        <p:attrNameLst>
                                          <p:attrName>ppt_y</p:attrName>
                                        </p:attrNameLst>
                                      </p:cBhvr>
                                      <p:tavLst>
                                        <p:tav tm="0">
                                          <p:val>
                                            <p:strVal val="ppt_y"/>
                                          </p:val>
                                        </p:tav>
                                        <p:tav tm="100000">
                                          <p:val>
                                            <p:strVal val="0-ppt_h/2"/>
                                          </p:val>
                                        </p:tav>
                                      </p:tavLst>
                                    </p:anim>
                                    <p:set>
                                      <p:cBhvr>
                                        <p:cTn id="546" dur="1" fill="hold">
                                          <p:stCondLst>
                                            <p:cond delay="2999"/>
                                          </p:stCondLst>
                                        </p:cTn>
                                        <p:tgtEl>
                                          <p:spTgt spid="4"/>
                                        </p:tgtEl>
                                        <p:attrNameLst>
                                          <p:attrName>style.visibility</p:attrName>
                                        </p:attrNameLst>
                                      </p:cBhvr>
                                      <p:to>
                                        <p:strVal val="hidden"/>
                                      </p:to>
                                    </p:set>
                                  </p:childTnLst>
                                </p:cTn>
                              </p:par>
                              <p:par>
                                <p:cTn id="547" presetID="2" presetClass="exit" presetSubtype="1" fill="hold" nodeType="withEffect">
                                  <p:stCondLst>
                                    <p:cond delay="0"/>
                                  </p:stCondLst>
                                  <p:childTnLst>
                                    <p:anim calcmode="lin" valueType="num">
                                      <p:cBhvr additive="base">
                                        <p:cTn id="548" dur="3000"/>
                                        <p:tgtEl>
                                          <p:spTgt spid="9"/>
                                        </p:tgtEl>
                                        <p:attrNameLst>
                                          <p:attrName>ppt_x</p:attrName>
                                        </p:attrNameLst>
                                      </p:cBhvr>
                                      <p:tavLst>
                                        <p:tav tm="0">
                                          <p:val>
                                            <p:strVal val="ppt_x"/>
                                          </p:val>
                                        </p:tav>
                                        <p:tav tm="100000">
                                          <p:val>
                                            <p:strVal val="ppt_x"/>
                                          </p:val>
                                        </p:tav>
                                      </p:tavLst>
                                    </p:anim>
                                    <p:anim calcmode="lin" valueType="num">
                                      <p:cBhvr additive="base">
                                        <p:cTn id="549" dur="3000"/>
                                        <p:tgtEl>
                                          <p:spTgt spid="9"/>
                                        </p:tgtEl>
                                        <p:attrNameLst>
                                          <p:attrName>ppt_y</p:attrName>
                                        </p:attrNameLst>
                                      </p:cBhvr>
                                      <p:tavLst>
                                        <p:tav tm="0">
                                          <p:val>
                                            <p:strVal val="ppt_y"/>
                                          </p:val>
                                        </p:tav>
                                        <p:tav tm="100000">
                                          <p:val>
                                            <p:strVal val="0-ppt_h/2"/>
                                          </p:val>
                                        </p:tav>
                                      </p:tavLst>
                                    </p:anim>
                                    <p:set>
                                      <p:cBhvr>
                                        <p:cTn id="550" dur="1" fill="hold">
                                          <p:stCondLst>
                                            <p:cond delay="2999"/>
                                          </p:stCondLst>
                                        </p:cTn>
                                        <p:tgtEl>
                                          <p:spTgt spid="9"/>
                                        </p:tgtEl>
                                        <p:attrNameLst>
                                          <p:attrName>style.visibility</p:attrName>
                                        </p:attrNameLst>
                                      </p:cBhvr>
                                      <p:to>
                                        <p:strVal val="hidden"/>
                                      </p:to>
                                    </p:set>
                                  </p:childTnLst>
                                </p:cTn>
                              </p:par>
                              <p:par>
                                <p:cTn id="551" presetID="2" presetClass="exit" presetSubtype="1" fill="hold" nodeType="withEffect">
                                  <p:stCondLst>
                                    <p:cond delay="0"/>
                                  </p:stCondLst>
                                  <p:childTnLst>
                                    <p:anim calcmode="lin" valueType="num">
                                      <p:cBhvr additive="base">
                                        <p:cTn id="552" dur="3000"/>
                                        <p:tgtEl>
                                          <p:spTgt spid="12"/>
                                        </p:tgtEl>
                                        <p:attrNameLst>
                                          <p:attrName>ppt_x</p:attrName>
                                        </p:attrNameLst>
                                      </p:cBhvr>
                                      <p:tavLst>
                                        <p:tav tm="0">
                                          <p:val>
                                            <p:strVal val="ppt_x"/>
                                          </p:val>
                                        </p:tav>
                                        <p:tav tm="100000">
                                          <p:val>
                                            <p:strVal val="ppt_x"/>
                                          </p:val>
                                        </p:tav>
                                      </p:tavLst>
                                    </p:anim>
                                    <p:anim calcmode="lin" valueType="num">
                                      <p:cBhvr additive="base">
                                        <p:cTn id="553" dur="3000"/>
                                        <p:tgtEl>
                                          <p:spTgt spid="12"/>
                                        </p:tgtEl>
                                        <p:attrNameLst>
                                          <p:attrName>ppt_y</p:attrName>
                                        </p:attrNameLst>
                                      </p:cBhvr>
                                      <p:tavLst>
                                        <p:tav tm="0">
                                          <p:val>
                                            <p:strVal val="ppt_y"/>
                                          </p:val>
                                        </p:tav>
                                        <p:tav tm="100000">
                                          <p:val>
                                            <p:strVal val="0-ppt_h/2"/>
                                          </p:val>
                                        </p:tav>
                                      </p:tavLst>
                                    </p:anim>
                                    <p:set>
                                      <p:cBhvr>
                                        <p:cTn id="554" dur="1" fill="hold">
                                          <p:stCondLst>
                                            <p:cond delay="2999"/>
                                          </p:stCondLst>
                                        </p:cTn>
                                        <p:tgtEl>
                                          <p:spTgt spid="12"/>
                                        </p:tgtEl>
                                        <p:attrNameLst>
                                          <p:attrName>style.visibility</p:attrName>
                                        </p:attrNameLst>
                                      </p:cBhvr>
                                      <p:to>
                                        <p:strVal val="hidden"/>
                                      </p:to>
                                    </p:set>
                                  </p:childTnLst>
                                </p:cTn>
                              </p:par>
                              <p:par>
                                <p:cTn id="555" presetID="2" presetClass="exit" presetSubtype="3" fill="hold" nodeType="withEffect">
                                  <p:stCondLst>
                                    <p:cond delay="0"/>
                                  </p:stCondLst>
                                  <p:childTnLst>
                                    <p:anim calcmode="lin" valueType="num">
                                      <p:cBhvr additive="base">
                                        <p:cTn id="556" dur="3000"/>
                                        <p:tgtEl>
                                          <p:spTgt spid="20"/>
                                        </p:tgtEl>
                                        <p:attrNameLst>
                                          <p:attrName>ppt_x</p:attrName>
                                        </p:attrNameLst>
                                      </p:cBhvr>
                                      <p:tavLst>
                                        <p:tav tm="0">
                                          <p:val>
                                            <p:strVal val="ppt_x"/>
                                          </p:val>
                                        </p:tav>
                                        <p:tav tm="100000">
                                          <p:val>
                                            <p:strVal val="1+ppt_w/2"/>
                                          </p:val>
                                        </p:tav>
                                      </p:tavLst>
                                    </p:anim>
                                    <p:anim calcmode="lin" valueType="num">
                                      <p:cBhvr additive="base">
                                        <p:cTn id="557" dur="3000"/>
                                        <p:tgtEl>
                                          <p:spTgt spid="20"/>
                                        </p:tgtEl>
                                        <p:attrNameLst>
                                          <p:attrName>ppt_y</p:attrName>
                                        </p:attrNameLst>
                                      </p:cBhvr>
                                      <p:tavLst>
                                        <p:tav tm="0">
                                          <p:val>
                                            <p:strVal val="ppt_y"/>
                                          </p:val>
                                        </p:tav>
                                        <p:tav tm="100000">
                                          <p:val>
                                            <p:strVal val="0-ppt_h/2"/>
                                          </p:val>
                                        </p:tav>
                                      </p:tavLst>
                                    </p:anim>
                                    <p:set>
                                      <p:cBhvr>
                                        <p:cTn id="558" dur="1" fill="hold">
                                          <p:stCondLst>
                                            <p:cond delay="2999"/>
                                          </p:stCondLst>
                                        </p:cTn>
                                        <p:tgtEl>
                                          <p:spTgt spid="20"/>
                                        </p:tgtEl>
                                        <p:attrNameLst>
                                          <p:attrName>style.visibility</p:attrName>
                                        </p:attrNameLst>
                                      </p:cBhvr>
                                      <p:to>
                                        <p:strVal val="hidden"/>
                                      </p:to>
                                    </p:set>
                                  </p:childTnLst>
                                </p:cTn>
                              </p:par>
                              <p:par>
                                <p:cTn id="559" presetID="2" presetClass="exit" presetSubtype="3" fill="hold" nodeType="withEffect">
                                  <p:stCondLst>
                                    <p:cond delay="0"/>
                                  </p:stCondLst>
                                  <p:childTnLst>
                                    <p:anim calcmode="lin" valueType="num">
                                      <p:cBhvr additive="base">
                                        <p:cTn id="560" dur="3000"/>
                                        <p:tgtEl>
                                          <p:spTgt spid="21"/>
                                        </p:tgtEl>
                                        <p:attrNameLst>
                                          <p:attrName>ppt_x</p:attrName>
                                        </p:attrNameLst>
                                      </p:cBhvr>
                                      <p:tavLst>
                                        <p:tav tm="0">
                                          <p:val>
                                            <p:strVal val="ppt_x"/>
                                          </p:val>
                                        </p:tav>
                                        <p:tav tm="100000">
                                          <p:val>
                                            <p:strVal val="1+ppt_w/2"/>
                                          </p:val>
                                        </p:tav>
                                      </p:tavLst>
                                    </p:anim>
                                    <p:anim calcmode="lin" valueType="num">
                                      <p:cBhvr additive="base">
                                        <p:cTn id="561" dur="3000"/>
                                        <p:tgtEl>
                                          <p:spTgt spid="21"/>
                                        </p:tgtEl>
                                        <p:attrNameLst>
                                          <p:attrName>ppt_y</p:attrName>
                                        </p:attrNameLst>
                                      </p:cBhvr>
                                      <p:tavLst>
                                        <p:tav tm="0">
                                          <p:val>
                                            <p:strVal val="ppt_y"/>
                                          </p:val>
                                        </p:tav>
                                        <p:tav tm="100000">
                                          <p:val>
                                            <p:strVal val="0-ppt_h/2"/>
                                          </p:val>
                                        </p:tav>
                                      </p:tavLst>
                                    </p:anim>
                                    <p:set>
                                      <p:cBhvr>
                                        <p:cTn id="562" dur="1" fill="hold">
                                          <p:stCondLst>
                                            <p:cond delay="2999"/>
                                          </p:stCondLst>
                                        </p:cTn>
                                        <p:tgtEl>
                                          <p:spTgt spid="21"/>
                                        </p:tgtEl>
                                        <p:attrNameLst>
                                          <p:attrName>style.visibility</p:attrName>
                                        </p:attrNameLst>
                                      </p:cBhvr>
                                      <p:to>
                                        <p:strVal val="hidden"/>
                                      </p:to>
                                    </p:set>
                                  </p:childTnLst>
                                </p:cTn>
                              </p:par>
                              <p:par>
                                <p:cTn id="563" presetID="2" presetClass="exit" presetSubtype="3" fill="hold" nodeType="withEffect">
                                  <p:stCondLst>
                                    <p:cond delay="0"/>
                                  </p:stCondLst>
                                  <p:childTnLst>
                                    <p:anim calcmode="lin" valueType="num">
                                      <p:cBhvr additive="base">
                                        <p:cTn id="564" dur="3000"/>
                                        <p:tgtEl>
                                          <p:spTgt spid="22"/>
                                        </p:tgtEl>
                                        <p:attrNameLst>
                                          <p:attrName>ppt_x</p:attrName>
                                        </p:attrNameLst>
                                      </p:cBhvr>
                                      <p:tavLst>
                                        <p:tav tm="0">
                                          <p:val>
                                            <p:strVal val="ppt_x"/>
                                          </p:val>
                                        </p:tav>
                                        <p:tav tm="100000">
                                          <p:val>
                                            <p:strVal val="1+ppt_w/2"/>
                                          </p:val>
                                        </p:tav>
                                      </p:tavLst>
                                    </p:anim>
                                    <p:anim calcmode="lin" valueType="num">
                                      <p:cBhvr additive="base">
                                        <p:cTn id="565" dur="3000"/>
                                        <p:tgtEl>
                                          <p:spTgt spid="22"/>
                                        </p:tgtEl>
                                        <p:attrNameLst>
                                          <p:attrName>ppt_y</p:attrName>
                                        </p:attrNameLst>
                                      </p:cBhvr>
                                      <p:tavLst>
                                        <p:tav tm="0">
                                          <p:val>
                                            <p:strVal val="ppt_y"/>
                                          </p:val>
                                        </p:tav>
                                        <p:tav tm="100000">
                                          <p:val>
                                            <p:strVal val="0-ppt_h/2"/>
                                          </p:val>
                                        </p:tav>
                                      </p:tavLst>
                                    </p:anim>
                                    <p:set>
                                      <p:cBhvr>
                                        <p:cTn id="566" dur="1" fill="hold">
                                          <p:stCondLst>
                                            <p:cond delay="2999"/>
                                          </p:stCondLst>
                                        </p:cTn>
                                        <p:tgtEl>
                                          <p:spTgt spid="22"/>
                                        </p:tgtEl>
                                        <p:attrNameLst>
                                          <p:attrName>style.visibility</p:attrName>
                                        </p:attrNameLst>
                                      </p:cBhvr>
                                      <p:to>
                                        <p:strVal val="hidden"/>
                                      </p:to>
                                    </p:set>
                                  </p:childTnLst>
                                </p:cTn>
                              </p:par>
                              <p:par>
                                <p:cTn id="567" presetID="2" presetClass="exit" presetSubtype="3" fill="hold" nodeType="withEffect">
                                  <p:stCondLst>
                                    <p:cond delay="0"/>
                                  </p:stCondLst>
                                  <p:childTnLst>
                                    <p:anim calcmode="lin" valueType="num">
                                      <p:cBhvr additive="base">
                                        <p:cTn id="568" dur="3000"/>
                                        <p:tgtEl>
                                          <p:spTgt spid="23"/>
                                        </p:tgtEl>
                                        <p:attrNameLst>
                                          <p:attrName>ppt_x</p:attrName>
                                        </p:attrNameLst>
                                      </p:cBhvr>
                                      <p:tavLst>
                                        <p:tav tm="0">
                                          <p:val>
                                            <p:strVal val="ppt_x"/>
                                          </p:val>
                                        </p:tav>
                                        <p:tav tm="100000">
                                          <p:val>
                                            <p:strVal val="1+ppt_w/2"/>
                                          </p:val>
                                        </p:tav>
                                      </p:tavLst>
                                    </p:anim>
                                    <p:anim calcmode="lin" valueType="num">
                                      <p:cBhvr additive="base">
                                        <p:cTn id="569" dur="3000"/>
                                        <p:tgtEl>
                                          <p:spTgt spid="23"/>
                                        </p:tgtEl>
                                        <p:attrNameLst>
                                          <p:attrName>ppt_y</p:attrName>
                                        </p:attrNameLst>
                                      </p:cBhvr>
                                      <p:tavLst>
                                        <p:tav tm="0">
                                          <p:val>
                                            <p:strVal val="ppt_y"/>
                                          </p:val>
                                        </p:tav>
                                        <p:tav tm="100000">
                                          <p:val>
                                            <p:strVal val="0-ppt_h/2"/>
                                          </p:val>
                                        </p:tav>
                                      </p:tavLst>
                                    </p:anim>
                                    <p:set>
                                      <p:cBhvr>
                                        <p:cTn id="570" dur="1" fill="hold">
                                          <p:stCondLst>
                                            <p:cond delay="2999"/>
                                          </p:stCondLst>
                                        </p:cTn>
                                        <p:tgtEl>
                                          <p:spTgt spid="23"/>
                                        </p:tgtEl>
                                        <p:attrNameLst>
                                          <p:attrName>style.visibility</p:attrName>
                                        </p:attrNameLst>
                                      </p:cBhvr>
                                      <p:to>
                                        <p:strVal val="hidden"/>
                                      </p:to>
                                    </p:set>
                                  </p:childTnLst>
                                </p:cTn>
                              </p:par>
                              <p:par>
                                <p:cTn id="571" presetID="2" presetClass="exit" presetSubtype="2" fill="hold" nodeType="withEffect">
                                  <p:stCondLst>
                                    <p:cond delay="0"/>
                                  </p:stCondLst>
                                  <p:childTnLst>
                                    <p:anim calcmode="lin" valueType="num">
                                      <p:cBhvr additive="base">
                                        <p:cTn id="572" dur="3000"/>
                                        <p:tgtEl>
                                          <p:spTgt spid="6"/>
                                        </p:tgtEl>
                                        <p:attrNameLst>
                                          <p:attrName>ppt_x</p:attrName>
                                        </p:attrNameLst>
                                      </p:cBhvr>
                                      <p:tavLst>
                                        <p:tav tm="0">
                                          <p:val>
                                            <p:strVal val="ppt_x"/>
                                          </p:val>
                                        </p:tav>
                                        <p:tav tm="100000">
                                          <p:val>
                                            <p:strVal val="1+ppt_w/2"/>
                                          </p:val>
                                        </p:tav>
                                      </p:tavLst>
                                    </p:anim>
                                    <p:anim calcmode="lin" valueType="num">
                                      <p:cBhvr additive="base">
                                        <p:cTn id="573" dur="3000"/>
                                        <p:tgtEl>
                                          <p:spTgt spid="6"/>
                                        </p:tgtEl>
                                        <p:attrNameLst>
                                          <p:attrName>ppt_y</p:attrName>
                                        </p:attrNameLst>
                                      </p:cBhvr>
                                      <p:tavLst>
                                        <p:tav tm="0">
                                          <p:val>
                                            <p:strVal val="ppt_y"/>
                                          </p:val>
                                        </p:tav>
                                        <p:tav tm="100000">
                                          <p:val>
                                            <p:strVal val="ppt_y"/>
                                          </p:val>
                                        </p:tav>
                                      </p:tavLst>
                                    </p:anim>
                                    <p:set>
                                      <p:cBhvr>
                                        <p:cTn id="574" dur="1" fill="hold">
                                          <p:stCondLst>
                                            <p:cond delay="2999"/>
                                          </p:stCondLst>
                                        </p:cTn>
                                        <p:tgtEl>
                                          <p:spTgt spid="6"/>
                                        </p:tgtEl>
                                        <p:attrNameLst>
                                          <p:attrName>style.visibility</p:attrName>
                                        </p:attrNameLst>
                                      </p:cBhvr>
                                      <p:to>
                                        <p:strVal val="hidden"/>
                                      </p:to>
                                    </p:set>
                                  </p:childTnLst>
                                </p:cTn>
                              </p:par>
                              <p:par>
                                <p:cTn id="575" presetID="2" presetClass="exit" presetSubtype="2" fill="hold" nodeType="withEffect">
                                  <p:stCondLst>
                                    <p:cond delay="0"/>
                                  </p:stCondLst>
                                  <p:childTnLst>
                                    <p:anim calcmode="lin" valueType="num">
                                      <p:cBhvr additive="base">
                                        <p:cTn id="576" dur="3000"/>
                                        <p:tgtEl>
                                          <p:spTgt spid="10"/>
                                        </p:tgtEl>
                                        <p:attrNameLst>
                                          <p:attrName>ppt_x</p:attrName>
                                        </p:attrNameLst>
                                      </p:cBhvr>
                                      <p:tavLst>
                                        <p:tav tm="0">
                                          <p:val>
                                            <p:strVal val="ppt_x"/>
                                          </p:val>
                                        </p:tav>
                                        <p:tav tm="100000">
                                          <p:val>
                                            <p:strVal val="1+ppt_w/2"/>
                                          </p:val>
                                        </p:tav>
                                      </p:tavLst>
                                    </p:anim>
                                    <p:anim calcmode="lin" valueType="num">
                                      <p:cBhvr additive="base">
                                        <p:cTn id="577" dur="3000"/>
                                        <p:tgtEl>
                                          <p:spTgt spid="10"/>
                                        </p:tgtEl>
                                        <p:attrNameLst>
                                          <p:attrName>ppt_y</p:attrName>
                                        </p:attrNameLst>
                                      </p:cBhvr>
                                      <p:tavLst>
                                        <p:tav tm="0">
                                          <p:val>
                                            <p:strVal val="ppt_y"/>
                                          </p:val>
                                        </p:tav>
                                        <p:tav tm="100000">
                                          <p:val>
                                            <p:strVal val="ppt_y"/>
                                          </p:val>
                                        </p:tav>
                                      </p:tavLst>
                                    </p:anim>
                                    <p:set>
                                      <p:cBhvr>
                                        <p:cTn id="578" dur="1" fill="hold">
                                          <p:stCondLst>
                                            <p:cond delay="2999"/>
                                          </p:stCondLst>
                                        </p:cTn>
                                        <p:tgtEl>
                                          <p:spTgt spid="10"/>
                                        </p:tgtEl>
                                        <p:attrNameLst>
                                          <p:attrName>style.visibility</p:attrName>
                                        </p:attrNameLst>
                                      </p:cBhvr>
                                      <p:to>
                                        <p:strVal val="hidden"/>
                                      </p:to>
                                    </p:set>
                                  </p:childTnLst>
                                </p:cTn>
                              </p:par>
                              <p:par>
                                <p:cTn id="579" presetID="2" presetClass="exit" presetSubtype="2" fill="hold" nodeType="withEffect">
                                  <p:stCondLst>
                                    <p:cond delay="0"/>
                                  </p:stCondLst>
                                  <p:childTnLst>
                                    <p:anim calcmode="lin" valueType="num">
                                      <p:cBhvr additive="base">
                                        <p:cTn id="580" dur="3000"/>
                                        <p:tgtEl>
                                          <p:spTgt spid="14"/>
                                        </p:tgtEl>
                                        <p:attrNameLst>
                                          <p:attrName>ppt_x</p:attrName>
                                        </p:attrNameLst>
                                      </p:cBhvr>
                                      <p:tavLst>
                                        <p:tav tm="0">
                                          <p:val>
                                            <p:strVal val="ppt_x"/>
                                          </p:val>
                                        </p:tav>
                                        <p:tav tm="100000">
                                          <p:val>
                                            <p:strVal val="1+ppt_w/2"/>
                                          </p:val>
                                        </p:tav>
                                      </p:tavLst>
                                    </p:anim>
                                    <p:anim calcmode="lin" valueType="num">
                                      <p:cBhvr additive="base">
                                        <p:cTn id="581" dur="3000"/>
                                        <p:tgtEl>
                                          <p:spTgt spid="14"/>
                                        </p:tgtEl>
                                        <p:attrNameLst>
                                          <p:attrName>ppt_y</p:attrName>
                                        </p:attrNameLst>
                                      </p:cBhvr>
                                      <p:tavLst>
                                        <p:tav tm="0">
                                          <p:val>
                                            <p:strVal val="ppt_y"/>
                                          </p:val>
                                        </p:tav>
                                        <p:tav tm="100000">
                                          <p:val>
                                            <p:strVal val="ppt_y"/>
                                          </p:val>
                                        </p:tav>
                                      </p:tavLst>
                                    </p:anim>
                                    <p:set>
                                      <p:cBhvr>
                                        <p:cTn id="582" dur="1" fill="hold">
                                          <p:stCondLst>
                                            <p:cond delay="2999"/>
                                          </p:stCondLst>
                                        </p:cTn>
                                        <p:tgtEl>
                                          <p:spTgt spid="14"/>
                                        </p:tgtEl>
                                        <p:attrNameLst>
                                          <p:attrName>style.visibility</p:attrName>
                                        </p:attrNameLst>
                                      </p:cBhvr>
                                      <p:to>
                                        <p:strVal val="hidden"/>
                                      </p:to>
                                    </p:set>
                                  </p:childTnLst>
                                </p:cTn>
                              </p:par>
                              <p:par>
                                <p:cTn id="583" presetID="2" presetClass="exit" presetSubtype="2" fill="hold" nodeType="withEffect">
                                  <p:stCondLst>
                                    <p:cond delay="0"/>
                                  </p:stCondLst>
                                  <p:childTnLst>
                                    <p:anim calcmode="lin" valueType="num">
                                      <p:cBhvr additive="base">
                                        <p:cTn id="584" dur="3000"/>
                                        <p:tgtEl>
                                          <p:spTgt spid="15"/>
                                        </p:tgtEl>
                                        <p:attrNameLst>
                                          <p:attrName>ppt_x</p:attrName>
                                        </p:attrNameLst>
                                      </p:cBhvr>
                                      <p:tavLst>
                                        <p:tav tm="0">
                                          <p:val>
                                            <p:strVal val="ppt_x"/>
                                          </p:val>
                                        </p:tav>
                                        <p:tav tm="100000">
                                          <p:val>
                                            <p:strVal val="1+ppt_w/2"/>
                                          </p:val>
                                        </p:tav>
                                      </p:tavLst>
                                    </p:anim>
                                    <p:anim calcmode="lin" valueType="num">
                                      <p:cBhvr additive="base">
                                        <p:cTn id="585" dur="3000"/>
                                        <p:tgtEl>
                                          <p:spTgt spid="15"/>
                                        </p:tgtEl>
                                        <p:attrNameLst>
                                          <p:attrName>ppt_y</p:attrName>
                                        </p:attrNameLst>
                                      </p:cBhvr>
                                      <p:tavLst>
                                        <p:tav tm="0">
                                          <p:val>
                                            <p:strVal val="ppt_y"/>
                                          </p:val>
                                        </p:tav>
                                        <p:tav tm="100000">
                                          <p:val>
                                            <p:strVal val="ppt_y"/>
                                          </p:val>
                                        </p:tav>
                                      </p:tavLst>
                                    </p:anim>
                                    <p:set>
                                      <p:cBhvr>
                                        <p:cTn id="586" dur="1" fill="hold">
                                          <p:stCondLst>
                                            <p:cond delay="2999"/>
                                          </p:stCondLst>
                                        </p:cTn>
                                        <p:tgtEl>
                                          <p:spTgt spid="15"/>
                                        </p:tgtEl>
                                        <p:attrNameLst>
                                          <p:attrName>style.visibility</p:attrName>
                                        </p:attrNameLst>
                                      </p:cBhvr>
                                      <p:to>
                                        <p:strVal val="hidden"/>
                                      </p:to>
                                    </p:set>
                                  </p:childTnLst>
                                </p:cTn>
                              </p:par>
                              <p:par>
                                <p:cTn id="587" presetID="23" presetClass="entr" presetSubtype="272" fill="hold" nodeType="withEffect">
                                  <p:stCondLst>
                                    <p:cond delay="0"/>
                                  </p:stCondLst>
                                  <p:childTnLst>
                                    <p:set>
                                      <p:cBhvr>
                                        <p:cTn id="588" dur="1" fill="hold">
                                          <p:stCondLst>
                                            <p:cond delay="0"/>
                                          </p:stCondLst>
                                        </p:cTn>
                                        <p:tgtEl>
                                          <p:spTgt spid="2"/>
                                        </p:tgtEl>
                                        <p:attrNameLst>
                                          <p:attrName>style.visibility</p:attrName>
                                        </p:attrNameLst>
                                      </p:cBhvr>
                                      <p:to>
                                        <p:strVal val="visible"/>
                                      </p:to>
                                    </p:set>
                                    <p:anim calcmode="lin" valueType="num">
                                      <p:cBhvr>
                                        <p:cTn id="589" dur="3000" fill="hold"/>
                                        <p:tgtEl>
                                          <p:spTgt spid="2"/>
                                        </p:tgtEl>
                                        <p:attrNameLst>
                                          <p:attrName>ppt_w</p:attrName>
                                        </p:attrNameLst>
                                      </p:cBhvr>
                                      <p:tavLst>
                                        <p:tav tm="0">
                                          <p:val>
                                            <p:strVal val="2/3*#ppt_w"/>
                                          </p:val>
                                        </p:tav>
                                        <p:tav tm="100000">
                                          <p:val>
                                            <p:strVal val="#ppt_w"/>
                                          </p:val>
                                        </p:tav>
                                      </p:tavLst>
                                    </p:anim>
                                    <p:anim calcmode="lin" valueType="num">
                                      <p:cBhvr>
                                        <p:cTn id="590" dur="3000" fill="hold"/>
                                        <p:tgtEl>
                                          <p:spTgt spid="2"/>
                                        </p:tgtEl>
                                        <p:attrNameLst>
                                          <p:attrName>ppt_h</p:attrName>
                                        </p:attrNameLst>
                                      </p:cBhvr>
                                      <p:tavLst>
                                        <p:tav tm="0">
                                          <p:val>
                                            <p:strVal val="2/3*#ppt_h"/>
                                          </p:val>
                                        </p:tav>
                                        <p:tav tm="100000">
                                          <p:val>
                                            <p:strVal val="#ppt_h"/>
                                          </p:val>
                                        </p:tav>
                                      </p:tavLst>
                                    </p:anim>
                                  </p:childTnLst>
                                </p:cTn>
                              </p:par>
                              <p:par>
                                <p:cTn id="591" presetID="4" presetClass="entr" presetSubtype="32" fill="hold" nodeType="withEffect">
                                  <p:stCondLst>
                                    <p:cond delay="0"/>
                                  </p:stCondLst>
                                  <p:childTnLst>
                                    <p:set>
                                      <p:cBhvr>
                                        <p:cTn id="592" dur="1" fill="hold">
                                          <p:stCondLst>
                                            <p:cond delay="0"/>
                                          </p:stCondLst>
                                        </p:cTn>
                                        <p:tgtEl>
                                          <p:spTgt spid="2"/>
                                        </p:tgtEl>
                                        <p:attrNameLst>
                                          <p:attrName>style.visibility</p:attrName>
                                        </p:attrNameLst>
                                      </p:cBhvr>
                                      <p:to>
                                        <p:strVal val="visible"/>
                                      </p:to>
                                    </p:set>
                                    <p:animEffect transition="in" filter="box(out)">
                                      <p:cBhvr>
                                        <p:cTn id="593" dur="3000"/>
                                        <p:tgtEl>
                                          <p:spTgt spid="2"/>
                                        </p:tgtEl>
                                      </p:cBhvr>
                                    </p:animEffect>
                                  </p:childTnLst>
                                </p:cTn>
                              </p:par>
                            </p:childTnLst>
                          </p:cTn>
                        </p:par>
                        <p:par>
                          <p:cTn id="594" fill="hold">
                            <p:stCondLst>
                              <p:cond delay="3000"/>
                            </p:stCondLst>
                            <p:childTnLst>
                              <p:par>
                                <p:cTn id="595" presetID="52" presetClass="entr" presetSubtype="0" fill="hold" nodeType="afterEffect">
                                  <p:stCondLst>
                                    <p:cond delay="0"/>
                                  </p:stCondLst>
                                  <p:childTnLst>
                                    <p:set>
                                      <p:cBhvr>
                                        <p:cTn id="596" dur="1" fill="hold">
                                          <p:stCondLst>
                                            <p:cond delay="0"/>
                                          </p:stCondLst>
                                        </p:cTn>
                                        <p:tgtEl>
                                          <p:spTgt spid="2050"/>
                                        </p:tgtEl>
                                        <p:attrNameLst>
                                          <p:attrName>style.visibility</p:attrName>
                                        </p:attrNameLst>
                                      </p:cBhvr>
                                      <p:to>
                                        <p:strVal val="visible"/>
                                      </p:to>
                                    </p:set>
                                    <p:animScale>
                                      <p:cBhvr>
                                        <p:cTn id="597" dur="2000" decel="50000" fill="hold">
                                          <p:stCondLst>
                                            <p:cond delay="0"/>
                                          </p:stCondLst>
                                        </p:cTn>
                                        <p:tgtEl>
                                          <p:spTgt spid="20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8" dur="2000" decel="50000" fill="hold">
                                          <p:stCondLst>
                                            <p:cond delay="0"/>
                                          </p:stCondLst>
                                        </p:cTn>
                                        <p:tgtEl>
                                          <p:spTgt spid="2050"/>
                                        </p:tgtEl>
                                        <p:attrNameLst>
                                          <p:attrName>ppt_x</p:attrName>
                                          <p:attrName>ppt_y</p:attrName>
                                        </p:attrNameLst>
                                      </p:cBhvr>
                                    </p:animMotion>
                                    <p:animEffect transition="in" filter="fade">
                                      <p:cBhvr>
                                        <p:cTn id="599"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713</Words>
  <Application>Microsoft Office PowerPoint</Application>
  <PresentationFormat>Presentación en pantalla (16:9)</PresentationFormat>
  <Paragraphs>38</Paragraphs>
  <Slides>54</Slides>
  <Notes>0</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412</cp:revision>
  <dcterms:created xsi:type="dcterms:W3CDTF">2016-11-21T19:55:54Z</dcterms:created>
  <dcterms:modified xsi:type="dcterms:W3CDTF">2016-11-23T17:36:22Z</dcterms:modified>
</cp:coreProperties>
</file>